
<file path=[Content_Types].xml><?xml version="1.0" encoding="utf-8"?>
<Types xmlns="http://schemas.openxmlformats.org/package/2006/content-types">
  <Default Extension="png" ContentType="image/png"/>
  <Default Extension="jpeg" ContentType="image/jpeg"/>
  <Default Extension="emf" ContentType="image/x-emf"/>
  <Default Extension="wmf" ContentType="image/x-wmf"/>
  <Default Extension="rels" ContentType="application/vnd.openxmlformats-package.relationships+xml"/>
  <Default Extension="xml" ContentType="application/xml"/>
  <Default Extension="wdp" ContentType="image/vnd.ms-photo"/>
  <Default Extension="tiff" ContentType="image/tiff"/>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3.xml" ContentType="application/vnd.openxmlformats-officedocument.theme+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4.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theme/theme5.xml" ContentType="application/vnd.openxmlformats-officedocument.theme+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6.xml" ContentType="application/vnd.openxmlformats-officedocument.theme+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theme/theme7.xml" ContentType="application/vnd.openxmlformats-officedocument.theme+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1.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082" r:id="rId4"/>
    <p:sldMasterId id="2147484187" r:id="rId5"/>
    <p:sldMasterId id="2147484716" r:id="rId6"/>
    <p:sldMasterId id="2147484792" r:id="rId7"/>
    <p:sldMasterId id="2147484796" r:id="rId8"/>
    <p:sldMasterId id="2147484816" r:id="rId9"/>
    <p:sldMasterId id="2147484825" r:id="rId10"/>
    <p:sldMasterId id="2147484849" r:id="rId11"/>
  </p:sldMasterIdLst>
  <p:notesMasterIdLst>
    <p:notesMasterId r:id="rId49"/>
  </p:notesMasterIdLst>
  <p:handoutMasterIdLst>
    <p:handoutMasterId r:id="rId50"/>
  </p:handoutMasterIdLst>
  <p:sldIdLst>
    <p:sldId id="1543" r:id="rId12"/>
    <p:sldId id="1594" r:id="rId13"/>
    <p:sldId id="1595" r:id="rId14"/>
    <p:sldId id="1596" r:id="rId15"/>
    <p:sldId id="1545" r:id="rId16"/>
    <p:sldId id="1615" r:id="rId17"/>
    <p:sldId id="1511" r:id="rId18"/>
    <p:sldId id="1554" r:id="rId19"/>
    <p:sldId id="1593" r:id="rId20"/>
    <p:sldId id="1581" r:id="rId21"/>
    <p:sldId id="1425" r:id="rId22"/>
    <p:sldId id="1423" r:id="rId23"/>
    <p:sldId id="1538" r:id="rId24"/>
    <p:sldId id="1597" r:id="rId25"/>
    <p:sldId id="1598" r:id="rId26"/>
    <p:sldId id="1624" r:id="rId27"/>
    <p:sldId id="1616" r:id="rId28"/>
    <p:sldId id="1599" r:id="rId29"/>
    <p:sldId id="1600" r:id="rId30"/>
    <p:sldId id="1617" r:id="rId31"/>
    <p:sldId id="1587" r:id="rId32"/>
    <p:sldId id="1618" r:id="rId33"/>
    <p:sldId id="1613" r:id="rId34"/>
    <p:sldId id="1605" r:id="rId35"/>
    <p:sldId id="1606" r:id="rId36"/>
    <p:sldId id="1614" r:id="rId37"/>
    <p:sldId id="1608" r:id="rId38"/>
    <p:sldId id="1619" r:id="rId39"/>
    <p:sldId id="1620" r:id="rId40"/>
    <p:sldId id="1610" r:id="rId41"/>
    <p:sldId id="1621" r:id="rId42"/>
    <p:sldId id="1625" r:id="rId43"/>
    <p:sldId id="1626" r:id="rId44"/>
    <p:sldId id="1627" r:id="rId45"/>
    <p:sldId id="1603" r:id="rId46"/>
    <p:sldId id="1602" r:id="rId47"/>
    <p:sldId id="1579" r:id="rId48"/>
  </p:sldIdLst>
  <p:sldSz cx="12188825" cy="6858000"/>
  <p:notesSz cx="7010400" cy="9296400"/>
  <p:defaultTextStyle>
    <a:defPPr>
      <a:defRPr lang="en-US"/>
    </a:defPPr>
    <a:lvl1pPr marL="0" algn="l" defTabSz="914274" rtl="0" eaLnBrk="1" latinLnBrk="0" hangingPunct="1">
      <a:defRPr sz="1800" kern="1200">
        <a:solidFill>
          <a:schemeClr val="tx1"/>
        </a:solidFill>
        <a:latin typeface="+mn-lt"/>
        <a:ea typeface="+mn-ea"/>
        <a:cs typeface="+mn-cs"/>
      </a:defRPr>
    </a:lvl1pPr>
    <a:lvl2pPr marL="457137" algn="l" defTabSz="914274" rtl="0" eaLnBrk="1" latinLnBrk="0" hangingPunct="1">
      <a:defRPr sz="1800" kern="1200">
        <a:solidFill>
          <a:schemeClr val="tx1"/>
        </a:solidFill>
        <a:latin typeface="+mn-lt"/>
        <a:ea typeface="+mn-ea"/>
        <a:cs typeface="+mn-cs"/>
      </a:defRPr>
    </a:lvl2pPr>
    <a:lvl3pPr marL="914274" algn="l" defTabSz="914274" rtl="0" eaLnBrk="1" latinLnBrk="0" hangingPunct="1">
      <a:defRPr sz="1800" kern="1200">
        <a:solidFill>
          <a:schemeClr val="tx1"/>
        </a:solidFill>
        <a:latin typeface="+mn-lt"/>
        <a:ea typeface="+mn-ea"/>
        <a:cs typeface="+mn-cs"/>
      </a:defRPr>
    </a:lvl3pPr>
    <a:lvl4pPr marL="1371411" algn="l" defTabSz="914274" rtl="0" eaLnBrk="1" latinLnBrk="0" hangingPunct="1">
      <a:defRPr sz="1800" kern="1200">
        <a:solidFill>
          <a:schemeClr val="tx1"/>
        </a:solidFill>
        <a:latin typeface="+mn-lt"/>
        <a:ea typeface="+mn-ea"/>
        <a:cs typeface="+mn-cs"/>
      </a:defRPr>
    </a:lvl4pPr>
    <a:lvl5pPr marL="1828547" algn="l" defTabSz="914274" rtl="0" eaLnBrk="1" latinLnBrk="0" hangingPunct="1">
      <a:defRPr sz="1800" kern="1200">
        <a:solidFill>
          <a:schemeClr val="tx1"/>
        </a:solidFill>
        <a:latin typeface="+mn-lt"/>
        <a:ea typeface="+mn-ea"/>
        <a:cs typeface="+mn-cs"/>
      </a:defRPr>
    </a:lvl5pPr>
    <a:lvl6pPr marL="2285685" algn="l" defTabSz="914274" rtl="0" eaLnBrk="1" latinLnBrk="0" hangingPunct="1">
      <a:defRPr sz="1800" kern="1200">
        <a:solidFill>
          <a:schemeClr val="tx1"/>
        </a:solidFill>
        <a:latin typeface="+mn-lt"/>
        <a:ea typeface="+mn-ea"/>
        <a:cs typeface="+mn-cs"/>
      </a:defRPr>
    </a:lvl6pPr>
    <a:lvl7pPr marL="2742821" algn="l" defTabSz="914274" rtl="0" eaLnBrk="1" latinLnBrk="0" hangingPunct="1">
      <a:defRPr sz="1800" kern="1200">
        <a:solidFill>
          <a:schemeClr val="tx1"/>
        </a:solidFill>
        <a:latin typeface="+mn-lt"/>
        <a:ea typeface="+mn-ea"/>
        <a:cs typeface="+mn-cs"/>
      </a:defRPr>
    </a:lvl7pPr>
    <a:lvl8pPr marL="3199958" algn="l" defTabSz="914274" rtl="0" eaLnBrk="1" latinLnBrk="0" hangingPunct="1">
      <a:defRPr sz="1800" kern="1200">
        <a:solidFill>
          <a:schemeClr val="tx1"/>
        </a:solidFill>
        <a:latin typeface="+mn-lt"/>
        <a:ea typeface="+mn-ea"/>
        <a:cs typeface="+mn-cs"/>
      </a:defRPr>
    </a:lvl8pPr>
    <a:lvl9pPr marL="3657096" algn="l" defTabSz="914274"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3 minutes" id="{9506B022-2610-473D-9FAA-0AF6330CAD4F}">
          <p14:sldIdLst>
            <p14:sldId id="1543"/>
            <p14:sldId id="1594"/>
            <p14:sldId id="1595"/>
            <p14:sldId id="1596"/>
            <p14:sldId id="1545"/>
            <p14:sldId id="1615"/>
            <p14:sldId id="1511"/>
            <p14:sldId id="1554"/>
            <p14:sldId id="1593"/>
            <p14:sldId id="1581"/>
            <p14:sldId id="1425"/>
            <p14:sldId id="1423"/>
            <p14:sldId id="1538"/>
            <p14:sldId id="1597"/>
            <p14:sldId id="1598"/>
            <p14:sldId id="1624"/>
            <p14:sldId id="1616"/>
            <p14:sldId id="1599"/>
            <p14:sldId id="1600"/>
            <p14:sldId id="1617"/>
            <p14:sldId id="1587"/>
            <p14:sldId id="1618"/>
            <p14:sldId id="1613"/>
            <p14:sldId id="1605"/>
            <p14:sldId id="1606"/>
            <p14:sldId id="1614"/>
            <p14:sldId id="1608"/>
            <p14:sldId id="1619"/>
            <p14:sldId id="1620"/>
            <p14:sldId id="1610"/>
            <p14:sldId id="1621"/>
            <p14:sldId id="1625"/>
            <p14:sldId id="1626"/>
            <p14:sldId id="1627"/>
            <p14:sldId id="1603"/>
            <p14:sldId id="1602"/>
            <p14:sldId id="1579"/>
          </p14:sldIdLst>
        </p14:section>
      </p14:sectionLst>
    </p:ext>
    <p:ext uri="{EFAFB233-063F-42B5-8137-9DF3F51BA10A}">
      <p15:sldGuideLst xmlns:p15="http://schemas.microsoft.com/office/powerpoint/2012/main">
        <p15:guide id="1" orient="horz" pos="1195">
          <p15:clr>
            <a:srgbClr val="A4A3A4"/>
          </p15:clr>
        </p15:guide>
        <p15:guide id="2" pos="3839">
          <p15:clr>
            <a:srgbClr val="A4A3A4"/>
          </p15:clr>
        </p15:guide>
        <p15:guide id="3" pos="186">
          <p15:clr>
            <a:srgbClr val="A4A3A4"/>
          </p15:clr>
        </p15:guide>
        <p15:guide id="4" pos="7515">
          <p15:clr>
            <a:srgbClr val="A4A3A4"/>
          </p15:clr>
        </p15:guide>
      </p15:sldGuideLst>
    </p:ext>
    <p:ext uri="{2D200454-40CA-4A62-9FC3-DE9A4176ACB9}">
      <p15:notesGuideLst xmlns:p15="http://schemas.microsoft.com/office/powerpoint/2012/main">
        <p15:guide id="1" orient="horz" pos="2928" userDrawn="1">
          <p15:clr>
            <a:srgbClr val="A4A3A4"/>
          </p15:clr>
        </p15:guide>
        <p15:guide id="2" pos="2208"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0F0"/>
    <a:srgbClr val="2DA5FF"/>
    <a:srgbClr val="7FBA00"/>
    <a:srgbClr val="1D4380"/>
    <a:srgbClr val="1A1A1A"/>
    <a:srgbClr val="000000"/>
    <a:srgbClr val="0072C6"/>
    <a:srgbClr val="007AD6"/>
    <a:srgbClr val="FFFFFF"/>
    <a:srgbClr val="5DBA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013" autoAdjust="0"/>
    <p:restoredTop sz="87373" autoAdjust="0"/>
  </p:normalViewPr>
  <p:slideViewPr>
    <p:cSldViewPr>
      <p:cViewPr varScale="1">
        <p:scale>
          <a:sx n="102" d="100"/>
          <a:sy n="102" d="100"/>
        </p:scale>
        <p:origin x="780" y="96"/>
      </p:cViewPr>
      <p:guideLst>
        <p:guide orient="horz" pos="1195"/>
        <p:guide pos="3839"/>
        <p:guide pos="186"/>
        <p:guide pos="7515"/>
      </p:guideLst>
    </p:cSldViewPr>
  </p:slideViewPr>
  <p:outlineViewPr>
    <p:cViewPr>
      <p:scale>
        <a:sx n="33" d="100"/>
        <a:sy n="33" d="100"/>
      </p:scale>
      <p:origin x="0" y="0"/>
    </p:cViewPr>
  </p:outlineViewPr>
  <p:notesTextViewPr>
    <p:cViewPr>
      <p:scale>
        <a:sx n="3" d="2"/>
        <a:sy n="3" d="2"/>
      </p:scale>
      <p:origin x="0" y="0"/>
    </p:cViewPr>
  </p:notesTextViewPr>
  <p:sorterViewPr>
    <p:cViewPr>
      <p:scale>
        <a:sx n="53" d="100"/>
        <a:sy n="53" d="100"/>
      </p:scale>
      <p:origin x="0" y="0"/>
    </p:cViewPr>
  </p:sorterViewPr>
  <p:notesViewPr>
    <p:cSldViewPr showGuides="1">
      <p:cViewPr varScale="1">
        <p:scale>
          <a:sx n="63" d="100"/>
          <a:sy n="63" d="100"/>
        </p:scale>
        <p:origin x="3115" y="29"/>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2.xml"/><Relationship Id="rId18" Type="http://schemas.openxmlformats.org/officeDocument/2006/relationships/slide" Target="slides/slide7.xml"/><Relationship Id="rId26" Type="http://schemas.openxmlformats.org/officeDocument/2006/relationships/slide" Target="slides/slide15.xml"/><Relationship Id="rId39" Type="http://schemas.openxmlformats.org/officeDocument/2006/relationships/slide" Target="slides/slide28.xml"/><Relationship Id="rId21" Type="http://schemas.openxmlformats.org/officeDocument/2006/relationships/slide" Target="slides/slide10.xml"/><Relationship Id="rId34" Type="http://schemas.openxmlformats.org/officeDocument/2006/relationships/slide" Target="slides/slide23.xml"/><Relationship Id="rId42" Type="http://schemas.openxmlformats.org/officeDocument/2006/relationships/slide" Target="slides/slide31.xml"/><Relationship Id="rId47" Type="http://schemas.openxmlformats.org/officeDocument/2006/relationships/slide" Target="slides/slide36.xml"/><Relationship Id="rId50" Type="http://schemas.openxmlformats.org/officeDocument/2006/relationships/handoutMaster" Target="handoutMasters/handoutMaster1.xml"/><Relationship Id="rId55" Type="http://schemas.openxmlformats.org/officeDocument/2006/relationships/tableStyles" Target="tableStyles.xml"/><Relationship Id="rId7" Type="http://schemas.openxmlformats.org/officeDocument/2006/relationships/slideMaster" Target="slideMasters/slideMaster4.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slide" Target="slides/slide14.xml"/><Relationship Id="rId33" Type="http://schemas.openxmlformats.org/officeDocument/2006/relationships/slide" Target="slides/slide22.xml"/><Relationship Id="rId38" Type="http://schemas.openxmlformats.org/officeDocument/2006/relationships/slide" Target="slides/slide27.xml"/><Relationship Id="rId46" Type="http://schemas.openxmlformats.org/officeDocument/2006/relationships/slide" Target="slides/slide35.xml"/><Relationship Id="rId2" Type="http://schemas.openxmlformats.org/officeDocument/2006/relationships/customXml" Target="../customXml/item2.xml"/><Relationship Id="rId16" Type="http://schemas.openxmlformats.org/officeDocument/2006/relationships/slide" Target="slides/slide5.xml"/><Relationship Id="rId20" Type="http://schemas.openxmlformats.org/officeDocument/2006/relationships/slide" Target="slides/slide9.xml"/><Relationship Id="rId29" Type="http://schemas.openxmlformats.org/officeDocument/2006/relationships/slide" Target="slides/slide18.xml"/><Relationship Id="rId41" Type="http://schemas.openxmlformats.org/officeDocument/2006/relationships/slide" Target="slides/slide30.xml"/><Relationship Id="rId54"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13.xml"/><Relationship Id="rId32" Type="http://schemas.openxmlformats.org/officeDocument/2006/relationships/slide" Target="slides/slide21.xml"/><Relationship Id="rId37" Type="http://schemas.openxmlformats.org/officeDocument/2006/relationships/slide" Target="slides/slide26.xml"/><Relationship Id="rId40" Type="http://schemas.openxmlformats.org/officeDocument/2006/relationships/slide" Target="slides/slide29.xml"/><Relationship Id="rId45" Type="http://schemas.openxmlformats.org/officeDocument/2006/relationships/slide" Target="slides/slide34.xml"/><Relationship Id="rId53"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slide" Target="slides/slide17.xml"/><Relationship Id="rId36" Type="http://schemas.openxmlformats.org/officeDocument/2006/relationships/slide" Target="slides/slide25.xml"/><Relationship Id="rId49" Type="http://schemas.openxmlformats.org/officeDocument/2006/relationships/notesMaster" Target="notesMasters/notesMaster1.xml"/><Relationship Id="rId10" Type="http://schemas.openxmlformats.org/officeDocument/2006/relationships/slideMaster" Target="slideMasters/slideMaster7.xml"/><Relationship Id="rId19" Type="http://schemas.openxmlformats.org/officeDocument/2006/relationships/slide" Target="slides/slide8.xml"/><Relationship Id="rId31" Type="http://schemas.openxmlformats.org/officeDocument/2006/relationships/slide" Target="slides/slide20.xml"/><Relationship Id="rId44" Type="http://schemas.openxmlformats.org/officeDocument/2006/relationships/slide" Target="slides/slide33.xml"/><Relationship Id="rId52"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3.xml"/><Relationship Id="rId22" Type="http://schemas.openxmlformats.org/officeDocument/2006/relationships/slide" Target="slides/slide11.xml"/><Relationship Id="rId27" Type="http://schemas.openxmlformats.org/officeDocument/2006/relationships/slide" Target="slides/slide16.xml"/><Relationship Id="rId30" Type="http://schemas.openxmlformats.org/officeDocument/2006/relationships/slide" Target="slides/slide19.xml"/><Relationship Id="rId35" Type="http://schemas.openxmlformats.org/officeDocument/2006/relationships/slide" Target="slides/slide24.xml"/><Relationship Id="rId43" Type="http://schemas.openxmlformats.org/officeDocument/2006/relationships/slide" Target="slides/slide32.xml"/><Relationship Id="rId48" Type="http://schemas.openxmlformats.org/officeDocument/2006/relationships/slide" Target="slides/slide37.xml"/><Relationship Id="rId8" Type="http://schemas.openxmlformats.org/officeDocument/2006/relationships/slideMaster" Target="slideMasters/slideMaster5.xml"/><Relationship Id="rId51" Type="http://schemas.openxmlformats.org/officeDocument/2006/relationships/commentAuthors" Target="commentAuthors.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3037840" cy="464820"/>
          </a:xfrm>
          <a:prstGeom prst="rect">
            <a:avLst/>
          </a:prstGeom>
        </p:spPr>
        <p:txBody>
          <a:bodyPr vert="horz" lIns="93175" tIns="46587" rIns="93175" bIns="46587"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970939" y="0"/>
            <a:ext cx="3037840" cy="464820"/>
          </a:xfrm>
          <a:prstGeom prst="rect">
            <a:avLst/>
          </a:prstGeom>
        </p:spPr>
        <p:txBody>
          <a:bodyPr vert="horz" lIns="93175" tIns="46587" rIns="93175" bIns="46587" rtlCol="0"/>
          <a:lstStyle>
            <a:lvl1pPr algn="r">
              <a:defRPr sz="1200"/>
            </a:lvl1pPr>
          </a:lstStyle>
          <a:p>
            <a:fld id="{7B22242A-0727-46E8-9D2C-7C53C71231AC}" type="datetime8">
              <a:rPr lang="en-US" smtClean="0">
                <a:latin typeface="Segoe UI" pitchFamily="34" charset="0"/>
              </a:rPr>
              <a:t>1/30/2015 4:15 PM</a:t>
            </a:fld>
            <a:endParaRPr lang="en-US" dirty="0">
              <a:latin typeface="Segoe UI" pitchFamily="34" charset="0"/>
            </a:endParaRPr>
          </a:p>
        </p:txBody>
      </p:sp>
      <p:sp>
        <p:nvSpPr>
          <p:cNvPr id="8" name="Footer Placeholder 7"/>
          <p:cNvSpPr>
            <a:spLocks noGrp="1"/>
          </p:cNvSpPr>
          <p:nvPr>
            <p:ph type="ftr" sz="quarter" idx="2"/>
          </p:nvPr>
        </p:nvSpPr>
        <p:spPr>
          <a:xfrm>
            <a:off x="0" y="8829966"/>
            <a:ext cx="5923788" cy="337974"/>
          </a:xfrm>
          <a:prstGeom prst="rect">
            <a:avLst/>
          </a:prstGeom>
        </p:spPr>
        <p:txBody>
          <a:bodyPr vert="horz" lIns="93175" tIns="46587" rIns="93175" bIns="46587" rtlCol="0" anchor="b"/>
          <a:lstStyle>
            <a:lvl1pPr algn="l">
              <a:defRPr sz="1200"/>
            </a:lvl1pPr>
          </a:lstStyle>
          <a:p>
            <a:pPr marL="406020" defTabSz="931436"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912104" y="8829967"/>
            <a:ext cx="1096673" cy="464820"/>
          </a:xfrm>
          <a:prstGeom prst="rect">
            <a:avLst/>
          </a:prstGeom>
        </p:spPr>
        <p:txBody>
          <a:bodyPr vert="horz" lIns="93175" tIns="46587" rIns="93175" bIns="46587"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3037840" cy="464820"/>
          </a:xfrm>
          <a:prstGeom prst="rect">
            <a:avLst/>
          </a:prstGeom>
        </p:spPr>
        <p:txBody>
          <a:bodyPr vert="horz" lIns="93175" tIns="46587" rIns="93175" bIns="46587"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407988" y="696913"/>
            <a:ext cx="6194425" cy="3486150"/>
          </a:xfrm>
          <a:prstGeom prst="rect">
            <a:avLst/>
          </a:prstGeom>
          <a:noFill/>
          <a:ln w="12700">
            <a:solidFill>
              <a:prstClr val="black"/>
            </a:solidFill>
          </a:ln>
        </p:spPr>
        <p:txBody>
          <a:bodyPr vert="horz" lIns="93175" tIns="46587" rIns="93175" bIns="46587" rtlCol="0" anchor="ctr"/>
          <a:lstStyle/>
          <a:p>
            <a:endParaRPr lang="en-US" dirty="0"/>
          </a:p>
        </p:txBody>
      </p:sp>
      <p:sp>
        <p:nvSpPr>
          <p:cNvPr id="10" name="Footer Placeholder 9"/>
          <p:cNvSpPr>
            <a:spLocks noGrp="1"/>
          </p:cNvSpPr>
          <p:nvPr>
            <p:ph type="ftr" sz="quarter" idx="4"/>
          </p:nvPr>
        </p:nvSpPr>
        <p:spPr>
          <a:xfrm>
            <a:off x="0" y="8831580"/>
            <a:ext cx="6052312" cy="361897"/>
          </a:xfrm>
          <a:prstGeom prst="rect">
            <a:avLst/>
          </a:prstGeom>
        </p:spPr>
        <p:txBody>
          <a:bodyPr vert="horz" lIns="93175" tIns="46587" rIns="93175" bIns="46587" rtlCol="0" anchor="b"/>
          <a:lstStyle>
            <a:lvl1pPr marL="582340" indent="0" algn="l">
              <a:defRPr sz="1200"/>
            </a:lvl1pPr>
          </a:lstStyle>
          <a:p>
            <a:pPr defTabSz="931436"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970939" y="0"/>
            <a:ext cx="3037840" cy="464820"/>
          </a:xfrm>
          <a:prstGeom prst="rect">
            <a:avLst/>
          </a:prstGeom>
        </p:spPr>
        <p:txBody>
          <a:bodyPr vert="horz" lIns="93175" tIns="46587" rIns="93175" bIns="46587" rtlCol="0"/>
          <a:lstStyle>
            <a:lvl1pPr algn="r">
              <a:defRPr sz="1200">
                <a:latin typeface="Segoe UI" pitchFamily="34" charset="0"/>
              </a:defRPr>
            </a:lvl1pPr>
          </a:lstStyle>
          <a:p>
            <a:fld id="{DDCD61BB-790A-4EFE-904A-F3FC061E4182}" type="datetime8">
              <a:rPr lang="en-US" smtClean="0"/>
              <a:t>1/30/2015 4:15 PM</a:t>
            </a:fld>
            <a:endParaRPr lang="en-US" dirty="0"/>
          </a:p>
        </p:txBody>
      </p:sp>
      <p:sp>
        <p:nvSpPr>
          <p:cNvPr id="12" name="Notes Placeholder 11"/>
          <p:cNvSpPr>
            <a:spLocks noGrp="1"/>
          </p:cNvSpPr>
          <p:nvPr>
            <p:ph type="body" sz="quarter" idx="3"/>
          </p:nvPr>
        </p:nvSpPr>
        <p:spPr>
          <a:xfrm>
            <a:off x="701040" y="4415791"/>
            <a:ext cx="5608320" cy="4183380"/>
          </a:xfrm>
          <a:prstGeom prst="rect">
            <a:avLst/>
          </a:prstGeom>
        </p:spPr>
        <p:txBody>
          <a:bodyPr vert="horz" lIns="93175" tIns="46587" rIns="93175" bIns="46587"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6040627" y="8829967"/>
            <a:ext cx="968150" cy="464820"/>
          </a:xfrm>
          <a:prstGeom prst="rect">
            <a:avLst/>
          </a:prstGeom>
        </p:spPr>
        <p:txBody>
          <a:bodyPr vert="horz" lIns="93175" tIns="46587" rIns="93175" bIns="46587"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274" rtl="0" eaLnBrk="1" latinLnBrk="0" hangingPunct="1">
      <a:lnSpc>
        <a:spcPct val="90000"/>
      </a:lnSpc>
      <a:spcAft>
        <a:spcPts val="333"/>
      </a:spcAft>
      <a:defRPr sz="900" kern="1200">
        <a:solidFill>
          <a:schemeClr val="tx1"/>
        </a:solidFill>
        <a:latin typeface="Segoe UI Light" pitchFamily="34" charset="0"/>
        <a:ea typeface="+mn-ea"/>
        <a:cs typeface="+mn-cs"/>
      </a:defRPr>
    </a:lvl1pPr>
    <a:lvl2pPr marL="212960" indent="-105818" algn="l" defTabSz="914274"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2pPr>
    <a:lvl3pPr marL="328038" indent="-115078" algn="l" defTabSz="914274"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3pPr>
    <a:lvl4pPr marL="482798" indent="-146823" algn="l" defTabSz="914274"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4pPr>
    <a:lvl5pPr marL="615072" indent="-115078" algn="l" defTabSz="914274"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5pPr>
    <a:lvl6pPr marL="2285685" algn="l" defTabSz="914274" rtl="0" eaLnBrk="1" latinLnBrk="0" hangingPunct="1">
      <a:defRPr sz="1200" kern="1200">
        <a:solidFill>
          <a:schemeClr val="tx1"/>
        </a:solidFill>
        <a:latin typeface="+mn-lt"/>
        <a:ea typeface="+mn-ea"/>
        <a:cs typeface="+mn-cs"/>
      </a:defRPr>
    </a:lvl6pPr>
    <a:lvl7pPr marL="2742821" algn="l" defTabSz="914274" rtl="0" eaLnBrk="1" latinLnBrk="0" hangingPunct="1">
      <a:defRPr sz="1200" kern="1200">
        <a:solidFill>
          <a:schemeClr val="tx1"/>
        </a:solidFill>
        <a:latin typeface="+mn-lt"/>
        <a:ea typeface="+mn-ea"/>
        <a:cs typeface="+mn-cs"/>
      </a:defRPr>
    </a:lvl7pPr>
    <a:lvl8pPr marL="3199958" algn="l" defTabSz="914274" rtl="0" eaLnBrk="1" latinLnBrk="0" hangingPunct="1">
      <a:defRPr sz="1200" kern="1200">
        <a:solidFill>
          <a:schemeClr val="tx1"/>
        </a:solidFill>
        <a:latin typeface="+mn-lt"/>
        <a:ea typeface="+mn-ea"/>
        <a:cs typeface="+mn-cs"/>
      </a:defRPr>
    </a:lvl8pPr>
    <a:lvl9pPr marL="3657096" algn="l" defTabSz="914274"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2</a:t>
            </a:fld>
            <a:endParaRPr lang="en-US" dirty="0">
              <a:solidFill>
                <a:prstClr val="black"/>
              </a:solidFill>
            </a:endParaRPr>
          </a:p>
        </p:txBody>
      </p:sp>
    </p:spTree>
    <p:extLst>
      <p:ext uri="{BB962C8B-B14F-4D97-AF65-F5344CB8AC3E}">
        <p14:creationId xmlns:p14="http://schemas.microsoft.com/office/powerpoint/2010/main" val="21402759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1440"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40"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1ED8F25-B083-4128-B7CF-A5DE61C89776}" type="datetime1">
              <a:rPr lang="en-US" smtClean="0">
                <a:solidFill>
                  <a:prstClr val="black"/>
                </a:solidFill>
              </a:rPr>
              <a:pPr/>
              <a:t>1/30/2015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14</a:t>
            </a:fld>
            <a:endParaRPr lang="en-US" dirty="0">
              <a:solidFill>
                <a:prstClr val="black"/>
              </a:solidFill>
            </a:endParaRPr>
          </a:p>
        </p:txBody>
      </p:sp>
    </p:spTree>
    <p:extLst>
      <p:ext uri="{BB962C8B-B14F-4D97-AF65-F5344CB8AC3E}">
        <p14:creationId xmlns:p14="http://schemas.microsoft.com/office/powerpoint/2010/main" val="8217994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Header Placeholder 3"/>
          <p:cNvSpPr>
            <a:spLocks noGrp="1"/>
          </p:cNvSpPr>
          <p:nvPr>
            <p:ph type="hdr" sz="quarter" idx="10"/>
          </p:nvPr>
        </p:nvSpPr>
        <p:spPr/>
        <p:txBody>
          <a:bodyPr/>
          <a:lstStyle/>
          <a:p>
            <a:r>
              <a:rPr lang="en-US" smtClean="0">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1440"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40"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29A2B35-821E-4FAE-8E81-3564E2139296}" type="datetime1">
              <a:rPr lang="en-US" smtClean="0">
                <a:solidFill>
                  <a:prstClr val="black"/>
                </a:solidFill>
              </a:rPr>
              <a:pPr/>
              <a:t>1/30/2015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15</a:t>
            </a:fld>
            <a:endParaRPr lang="en-US" dirty="0">
              <a:solidFill>
                <a:prstClr val="black"/>
              </a:solidFill>
            </a:endParaRPr>
          </a:p>
        </p:txBody>
      </p:sp>
    </p:spTree>
    <p:extLst>
      <p:ext uri="{BB962C8B-B14F-4D97-AF65-F5344CB8AC3E}">
        <p14:creationId xmlns:p14="http://schemas.microsoft.com/office/powerpoint/2010/main" val="8139967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b="1" dirty="0" smtClean="0"/>
          </a:p>
        </p:txBody>
      </p:sp>
      <p:sp>
        <p:nvSpPr>
          <p:cNvPr id="4" name="Slide Number Placeholder 3"/>
          <p:cNvSpPr>
            <a:spLocks noGrp="1"/>
          </p:cNvSpPr>
          <p:nvPr>
            <p:ph type="sldNum" sz="quarter" idx="10"/>
          </p:nvPr>
        </p:nvSpPr>
        <p:spPr/>
        <p:txBody>
          <a:bodyPr/>
          <a:lstStyle/>
          <a:p>
            <a:fld id="{6A94919F-9FC7-4638-A41A-3D980986B2E8}" type="slidenum">
              <a:rPr lang="en-US" smtClean="0"/>
              <a:pPr/>
              <a:t>18</a:t>
            </a:fld>
            <a:endParaRPr lang="en-US"/>
          </a:p>
        </p:txBody>
      </p:sp>
    </p:spTree>
    <p:extLst>
      <p:ext uri="{BB962C8B-B14F-4D97-AF65-F5344CB8AC3E}">
        <p14:creationId xmlns:p14="http://schemas.microsoft.com/office/powerpoint/2010/main" val="28395780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94919F-9FC7-4638-A41A-3D980986B2E8}" type="slidenum">
              <a:rPr lang="en-US" smtClean="0"/>
              <a:pPr/>
              <a:t>19</a:t>
            </a:fld>
            <a:endParaRPr lang="en-US"/>
          </a:p>
        </p:txBody>
      </p:sp>
    </p:spTree>
    <p:extLst>
      <p:ext uri="{BB962C8B-B14F-4D97-AF65-F5344CB8AC3E}">
        <p14:creationId xmlns:p14="http://schemas.microsoft.com/office/powerpoint/2010/main" val="18133476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solidFill>
                  <a:prstClr val="black"/>
                </a:solidFill>
              </a:rPr>
              <a:pPr/>
              <a:t>20</a:t>
            </a:fld>
            <a:endParaRPr lang="en-US" dirty="0">
              <a:solidFill>
                <a:prstClr val="black"/>
              </a:solidFill>
            </a:endParaRPr>
          </a:p>
        </p:txBody>
      </p:sp>
    </p:spTree>
    <p:extLst>
      <p:ext uri="{BB962C8B-B14F-4D97-AF65-F5344CB8AC3E}">
        <p14:creationId xmlns:p14="http://schemas.microsoft.com/office/powerpoint/2010/main" val="24261152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3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DCD61BB-790A-4EFE-904A-F3FC061E4182}" type="datetime8">
              <a:rPr lang="en-US" smtClean="0"/>
              <a:t>1/30/2015 4:15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37698671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DBAD32F-C107-4F1D-97B2-E2E4C3D6F2BB}" type="slidenum">
              <a:rPr lang="en-US" smtClean="0"/>
              <a:t>22</a:t>
            </a:fld>
            <a:endParaRPr lang="en-US"/>
          </a:p>
        </p:txBody>
      </p:sp>
    </p:spTree>
    <p:extLst>
      <p:ext uri="{BB962C8B-B14F-4D97-AF65-F5344CB8AC3E}">
        <p14:creationId xmlns:p14="http://schemas.microsoft.com/office/powerpoint/2010/main" val="20980469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dirty="0" smtClean="0"/>
              <a:t>Points to land:</a:t>
            </a:r>
          </a:p>
          <a:p>
            <a:pPr marL="285750" indent="-285750">
              <a:buFont typeface="Arial" panose="020B0604020202020204" pitchFamily="34" charset="0"/>
              <a:buChar char="•"/>
            </a:pPr>
            <a:r>
              <a:rPr lang="en-US" dirty="0" smtClean="0"/>
              <a:t>Imagine what you could do…</a:t>
            </a:r>
          </a:p>
          <a:p>
            <a:pPr marL="0" indent="0">
              <a:buNone/>
            </a:pPr>
            <a:r>
              <a:rPr lang="en-US" dirty="0" smtClean="0">
                <a:sym typeface="Wingdings" panose="05000000000000000000" pitchFamily="2" charset="2"/>
              </a:rPr>
              <a:t> </a:t>
            </a:r>
            <a:r>
              <a:rPr lang="en-US" dirty="0" smtClean="0"/>
              <a:t>360,000 concurrent cores</a:t>
            </a:r>
          </a:p>
          <a:p>
            <a:pPr marL="0" indent="0">
              <a:buNone/>
            </a:pPr>
            <a:r>
              <a:rPr lang="en-US" dirty="0" smtClean="0">
                <a:sym typeface="Wingdings" panose="05000000000000000000" pitchFamily="2" charset="2"/>
              </a:rPr>
              <a:t> </a:t>
            </a:r>
            <a:r>
              <a:rPr lang="en-US" dirty="0" smtClean="0"/>
              <a:t>Have EA tell the story</a:t>
            </a:r>
          </a:p>
          <a:p>
            <a:pPr marL="0" indent="0">
              <a:buNone/>
            </a:pPr>
            <a:r>
              <a:rPr lang="en-US" dirty="0" smtClean="0">
                <a:sym typeface="Wingdings" panose="05000000000000000000" pitchFamily="2" charset="2"/>
              </a:rPr>
              <a:t> </a:t>
            </a:r>
            <a:r>
              <a:rPr lang="en-US" dirty="0" smtClean="0"/>
              <a:t>Assume we don't run out of capacity</a:t>
            </a:r>
          </a:p>
          <a:p>
            <a:pPr marL="285750" indent="-285750">
              <a:buFont typeface="Arial" panose="020B0604020202020204" pitchFamily="34" charset="0"/>
              <a:buChar char="•"/>
            </a:pPr>
            <a:endParaRPr lang="en-US" dirty="0" smtClean="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23</a:t>
            </a:fld>
            <a:endParaRPr lang="en-US"/>
          </a:p>
        </p:txBody>
      </p:sp>
    </p:spTree>
    <p:extLst>
      <p:ext uri="{BB962C8B-B14F-4D97-AF65-F5344CB8AC3E}">
        <p14:creationId xmlns:p14="http://schemas.microsoft.com/office/powerpoint/2010/main" val="37818007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2900" y="696913"/>
            <a:ext cx="6196013"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26</a:t>
            </a:fld>
            <a:endParaRPr lang="en-US" dirty="0">
              <a:solidFill>
                <a:prstClr val="black"/>
              </a:solidFill>
            </a:endParaRPr>
          </a:p>
        </p:txBody>
      </p:sp>
    </p:spTree>
    <p:extLst>
      <p:ext uri="{BB962C8B-B14F-4D97-AF65-F5344CB8AC3E}">
        <p14:creationId xmlns:p14="http://schemas.microsoft.com/office/powerpoint/2010/main" val="16520962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94919F-9FC7-4638-A41A-3D980986B2E8}" type="slidenum">
              <a:rPr lang="en-US" smtClean="0"/>
              <a:pPr/>
              <a:t>28</a:t>
            </a:fld>
            <a:endParaRPr lang="en-US"/>
          </a:p>
        </p:txBody>
      </p:sp>
    </p:spTree>
    <p:extLst>
      <p:ext uri="{BB962C8B-B14F-4D97-AF65-F5344CB8AC3E}">
        <p14:creationId xmlns:p14="http://schemas.microsoft.com/office/powerpoint/2010/main" val="22164142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94919F-9FC7-4638-A41A-3D980986B2E8}" type="slidenum">
              <a:rPr lang="en-US" smtClean="0"/>
              <a:pPr/>
              <a:t>3</a:t>
            </a:fld>
            <a:endParaRPr lang="en-US"/>
          </a:p>
        </p:txBody>
      </p:sp>
    </p:spTree>
    <p:extLst>
      <p:ext uri="{BB962C8B-B14F-4D97-AF65-F5344CB8AC3E}">
        <p14:creationId xmlns:p14="http://schemas.microsoft.com/office/powerpoint/2010/main" val="88852426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29</a:t>
            </a:fld>
            <a:endParaRPr lang="en-US"/>
          </a:p>
        </p:txBody>
      </p:sp>
    </p:spTree>
    <p:extLst>
      <p:ext uri="{BB962C8B-B14F-4D97-AF65-F5344CB8AC3E}">
        <p14:creationId xmlns:p14="http://schemas.microsoft.com/office/powerpoint/2010/main" val="37246676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Speaking</a:t>
            </a:r>
            <a:r>
              <a:rPr lang="en-US" baseline="0" dirty="0" smtClean="0"/>
              <a:t> Notes</a:t>
            </a:r>
          </a:p>
          <a:p>
            <a:pPr marL="171450" indent="-171450">
              <a:buFontTx/>
              <a:buChar char="•"/>
            </a:pPr>
            <a:r>
              <a:rPr lang="en-US" baseline="0" dirty="0" smtClean="0"/>
              <a:t>Azure Mobile Services is a Backend-as-a-Service</a:t>
            </a:r>
          </a:p>
          <a:p>
            <a:pPr marL="171450" indent="-171450">
              <a:buFontTx/>
              <a:buChar char="•"/>
            </a:pPr>
            <a:r>
              <a:rPr lang="en-US" baseline="0" dirty="0" smtClean="0"/>
              <a:t>Instead of you having to design, build, test, deploy, manage, and upgrade your whole backend, we do it for you</a:t>
            </a:r>
          </a:p>
          <a:p>
            <a:pPr marL="171450" indent="-171450">
              <a:buFontTx/>
              <a:buChar char="•"/>
            </a:pPr>
            <a:r>
              <a:rPr lang="en-US" baseline="0" dirty="0" smtClean="0"/>
              <a:t>Features of Mobile Services</a:t>
            </a:r>
          </a:p>
          <a:p>
            <a:pPr marL="628650" lvl="1" indent="-171450">
              <a:buFontTx/>
              <a:buChar char="•"/>
            </a:pPr>
            <a:r>
              <a:rPr lang="en-US" baseline="0" dirty="0" smtClean="0"/>
              <a:t>Storage – SQL DB</a:t>
            </a:r>
          </a:p>
          <a:p>
            <a:pPr marL="628650" lvl="1" indent="-171450">
              <a:buFontTx/>
              <a:buChar char="•"/>
            </a:pPr>
            <a:r>
              <a:rPr lang="en-US" baseline="0" dirty="0" smtClean="0"/>
              <a:t>Authentication – built in support for social providers w/ ability to custom </a:t>
            </a:r>
            <a:r>
              <a:rPr lang="en-US" baseline="0" dirty="0" err="1" smtClean="0"/>
              <a:t>auth</a:t>
            </a:r>
            <a:endParaRPr lang="en-US" baseline="0" dirty="0" smtClean="0"/>
          </a:p>
          <a:p>
            <a:pPr marL="628650" lvl="1" indent="-171450">
              <a:buFontTx/>
              <a:buChar char="•"/>
            </a:pPr>
            <a:r>
              <a:rPr lang="en-US" baseline="0" dirty="0" smtClean="0"/>
              <a:t>Backend logic – data validation, logical flows, </a:t>
            </a:r>
            <a:r>
              <a:rPr lang="en-US" baseline="0" dirty="0" err="1" smtClean="0"/>
              <a:t>etc</a:t>
            </a:r>
            <a:endParaRPr lang="en-US" baseline="0" dirty="0" smtClean="0"/>
          </a:p>
          <a:p>
            <a:pPr marL="628650" lvl="1" indent="-171450">
              <a:buFontTx/>
              <a:buChar char="•"/>
            </a:pPr>
            <a:r>
              <a:rPr lang="en-US" baseline="0" dirty="0" smtClean="0"/>
              <a:t>Push Notifications – across all major mobile platforms</a:t>
            </a:r>
          </a:p>
          <a:p>
            <a:pPr marL="628650" lvl="1" indent="-171450">
              <a:buFontTx/>
              <a:buChar char="•"/>
            </a:pPr>
            <a:r>
              <a:rPr lang="en-US" baseline="0" dirty="0" smtClean="0"/>
              <a:t>Scheduler – backend job processing</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31</a:t>
            </a:fld>
            <a:endParaRPr lang="en-US"/>
          </a:p>
        </p:txBody>
      </p:sp>
    </p:spTree>
    <p:extLst>
      <p:ext uri="{BB962C8B-B14F-4D97-AF65-F5344CB8AC3E}">
        <p14:creationId xmlns:p14="http://schemas.microsoft.com/office/powerpoint/2010/main" val="18366364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Speaking</a:t>
            </a:r>
            <a:r>
              <a:rPr lang="en-US" baseline="0" dirty="0" smtClean="0"/>
              <a:t> Notes</a:t>
            </a:r>
          </a:p>
          <a:p>
            <a:pPr marL="171450" indent="-171450">
              <a:buFontTx/>
              <a:buChar char="•"/>
            </a:pPr>
            <a:r>
              <a:rPr lang="en-US" baseline="0" dirty="0" smtClean="0"/>
              <a:t>Azure Mobile Services is a Backend-as-a-Service</a:t>
            </a:r>
          </a:p>
          <a:p>
            <a:pPr marL="171450" indent="-171450">
              <a:buFontTx/>
              <a:buChar char="•"/>
            </a:pPr>
            <a:r>
              <a:rPr lang="en-US" baseline="0" dirty="0" smtClean="0"/>
              <a:t>Instead of you having to design, build, test, deploy, manage, and upgrade your whole backend, we do it for you</a:t>
            </a:r>
          </a:p>
          <a:p>
            <a:pPr marL="171450" indent="-171450">
              <a:buFontTx/>
              <a:buChar char="•"/>
            </a:pPr>
            <a:r>
              <a:rPr lang="en-US" baseline="0" dirty="0" smtClean="0"/>
              <a:t>Features of Mobile Services</a:t>
            </a:r>
          </a:p>
          <a:p>
            <a:pPr marL="628650" lvl="1" indent="-171450">
              <a:buFontTx/>
              <a:buChar char="•"/>
            </a:pPr>
            <a:r>
              <a:rPr lang="en-US" baseline="0" dirty="0" smtClean="0"/>
              <a:t>Storage – SQL DB</a:t>
            </a:r>
          </a:p>
          <a:p>
            <a:pPr marL="628650" lvl="1" indent="-171450">
              <a:buFontTx/>
              <a:buChar char="•"/>
            </a:pPr>
            <a:r>
              <a:rPr lang="en-US" baseline="0" dirty="0" smtClean="0"/>
              <a:t>Authentication – built in support for social providers w/ ability to custom </a:t>
            </a:r>
            <a:r>
              <a:rPr lang="en-US" baseline="0" dirty="0" err="1" smtClean="0"/>
              <a:t>auth</a:t>
            </a:r>
            <a:endParaRPr lang="en-US" baseline="0" dirty="0" smtClean="0"/>
          </a:p>
          <a:p>
            <a:pPr marL="628650" lvl="1" indent="-171450">
              <a:buFontTx/>
              <a:buChar char="•"/>
            </a:pPr>
            <a:r>
              <a:rPr lang="en-US" baseline="0" dirty="0" smtClean="0"/>
              <a:t>Backend logic – data validation, logical flows, </a:t>
            </a:r>
            <a:r>
              <a:rPr lang="en-US" baseline="0" dirty="0" err="1" smtClean="0"/>
              <a:t>etc</a:t>
            </a:r>
            <a:endParaRPr lang="en-US" baseline="0" dirty="0" smtClean="0"/>
          </a:p>
          <a:p>
            <a:pPr marL="628650" lvl="1" indent="-171450">
              <a:buFontTx/>
              <a:buChar char="•"/>
            </a:pPr>
            <a:r>
              <a:rPr lang="en-US" baseline="0" dirty="0" smtClean="0"/>
              <a:t>Push Notifications – across all major mobile platforms</a:t>
            </a:r>
          </a:p>
          <a:p>
            <a:pPr marL="628650" lvl="1" indent="-171450">
              <a:buFontTx/>
              <a:buChar char="•"/>
            </a:pPr>
            <a:r>
              <a:rPr lang="en-US" baseline="0" dirty="0" smtClean="0"/>
              <a:t>Scheduler – backend job processing</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32</a:t>
            </a:fld>
            <a:endParaRPr lang="en-US"/>
          </a:p>
        </p:txBody>
      </p:sp>
    </p:spTree>
    <p:extLst>
      <p:ext uri="{BB962C8B-B14F-4D97-AF65-F5344CB8AC3E}">
        <p14:creationId xmlns:p14="http://schemas.microsoft.com/office/powerpoint/2010/main" val="37401057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81D7C61-34C2-42F1-B807-B55BCF1E7A61}" type="slidenum">
              <a:rPr lang="en-US" smtClean="0"/>
              <a:t>33</a:t>
            </a:fld>
            <a:endParaRPr lang="en-US"/>
          </a:p>
        </p:txBody>
      </p:sp>
    </p:spTree>
    <p:extLst>
      <p:ext uri="{BB962C8B-B14F-4D97-AF65-F5344CB8AC3E}">
        <p14:creationId xmlns:p14="http://schemas.microsoft.com/office/powerpoint/2010/main" val="416361406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Tech Ready 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141F5E1-0F7F-4ABB-A5CC-E4A04EB74652}" type="datetime1">
              <a:rPr lang="en-US" smtClean="0">
                <a:solidFill>
                  <a:prstClr val="black"/>
                </a:solidFill>
              </a:rPr>
              <a:pPr/>
              <a:t>1/30/2015</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34</a:t>
            </a:fld>
            <a:endParaRPr lang="en-US" dirty="0">
              <a:solidFill>
                <a:prstClr val="black"/>
              </a:solidFill>
            </a:endParaRPr>
          </a:p>
        </p:txBody>
      </p:sp>
    </p:spTree>
    <p:extLst>
      <p:ext uri="{BB962C8B-B14F-4D97-AF65-F5344CB8AC3E}">
        <p14:creationId xmlns:p14="http://schemas.microsoft.com/office/powerpoint/2010/main" val="137733040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3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DCD61BB-790A-4EFE-904A-F3FC061E4182}" type="datetime8">
              <a:rPr lang="en-US" smtClean="0">
                <a:solidFill>
                  <a:prstClr val="black"/>
                </a:solidFill>
              </a:rPr>
              <a:pPr/>
              <a:t>1/30/2015 4:15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37</a:t>
            </a:fld>
            <a:endParaRPr lang="en-US" dirty="0">
              <a:solidFill>
                <a:prstClr val="black"/>
              </a:solidFill>
            </a:endParaRPr>
          </a:p>
        </p:txBody>
      </p:sp>
    </p:spTree>
    <p:extLst>
      <p:ext uri="{BB962C8B-B14F-4D97-AF65-F5344CB8AC3E}">
        <p14:creationId xmlns:p14="http://schemas.microsoft.com/office/powerpoint/2010/main" val="39571793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94919F-9FC7-4638-A41A-3D980986B2E8}" type="slidenum">
              <a:rPr lang="en-US" smtClean="0"/>
              <a:pPr/>
              <a:t>4</a:t>
            </a:fld>
            <a:endParaRPr lang="en-US"/>
          </a:p>
        </p:txBody>
      </p:sp>
    </p:spTree>
    <p:extLst>
      <p:ext uri="{BB962C8B-B14F-4D97-AF65-F5344CB8AC3E}">
        <p14:creationId xmlns:p14="http://schemas.microsoft.com/office/powerpoint/2010/main" val="6927657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50655"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50655"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91AE8CF-25C5-47D8-B770-9703DC946C25}" type="datetime8">
              <a:rPr lang="en-US" smtClean="0">
                <a:solidFill>
                  <a:prstClr val="black"/>
                </a:solidFill>
              </a:rPr>
              <a:pPr/>
              <a:t>1/30/2015 4:15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6</a:t>
            </a:fld>
            <a:endParaRPr lang="en-US" dirty="0">
              <a:solidFill>
                <a:prstClr val="black"/>
              </a:solidFill>
            </a:endParaRPr>
          </a:p>
        </p:txBody>
      </p:sp>
    </p:spTree>
    <p:extLst>
      <p:ext uri="{BB962C8B-B14F-4D97-AF65-F5344CB8AC3E}">
        <p14:creationId xmlns:p14="http://schemas.microsoft.com/office/powerpoint/2010/main" val="42266511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143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3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50A28030-5D59-4E14-AFE9-B93D391AF3AF}" type="datetime1">
              <a:rPr lang="en-US" smtClean="0">
                <a:solidFill>
                  <a:prstClr val="black"/>
                </a:solidFill>
              </a:rPr>
              <a:pPr/>
              <a:t>1/30/2015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7</a:t>
            </a:fld>
            <a:endParaRPr lang="en-US" dirty="0">
              <a:solidFill>
                <a:prstClr val="black"/>
              </a:solidFill>
            </a:endParaRPr>
          </a:p>
        </p:txBody>
      </p:sp>
    </p:spTree>
    <p:extLst>
      <p:ext uri="{BB962C8B-B14F-4D97-AF65-F5344CB8AC3E}">
        <p14:creationId xmlns:p14="http://schemas.microsoft.com/office/powerpoint/2010/main" val="5089066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3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DCD61BB-790A-4EFE-904A-F3FC061E4182}" type="datetime8">
              <a:rPr lang="en-US" smtClean="0"/>
              <a:t>1/30/2015 4:15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22794603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36"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36"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91AE8CF-25C5-47D8-B770-9703DC946C25}" type="datetime8">
              <a:rPr lang="en-US" smtClean="0">
                <a:solidFill>
                  <a:prstClr val="black"/>
                </a:solidFill>
              </a:rPr>
              <a:pPr/>
              <a:t>1/30/2015 4:15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10</a:t>
            </a:fld>
            <a:endParaRPr lang="en-US" dirty="0">
              <a:solidFill>
                <a:prstClr val="black"/>
              </a:solidFill>
            </a:endParaRPr>
          </a:p>
        </p:txBody>
      </p:sp>
    </p:spTree>
    <p:extLst>
      <p:ext uri="{BB962C8B-B14F-4D97-AF65-F5344CB8AC3E}">
        <p14:creationId xmlns:p14="http://schemas.microsoft.com/office/powerpoint/2010/main" val="14618819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36"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36"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91AE8CF-25C5-47D8-B770-9703DC946C25}" type="datetime8">
              <a:rPr lang="en-US" smtClean="0">
                <a:solidFill>
                  <a:prstClr val="black"/>
                </a:solidFill>
              </a:rPr>
              <a:pPr/>
              <a:t>1/30/2015 4:15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11</a:t>
            </a:fld>
            <a:endParaRPr lang="en-US" dirty="0">
              <a:solidFill>
                <a:prstClr val="black"/>
              </a:solidFill>
            </a:endParaRPr>
          </a:p>
        </p:txBody>
      </p:sp>
    </p:spTree>
    <p:extLst>
      <p:ext uri="{BB962C8B-B14F-4D97-AF65-F5344CB8AC3E}">
        <p14:creationId xmlns:p14="http://schemas.microsoft.com/office/powerpoint/2010/main" val="22204694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36"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36"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91AE8CF-25C5-47D8-B770-9703DC946C25}" type="datetime8">
              <a:rPr lang="en-US" smtClean="0"/>
              <a:t>1/30/2015 4:15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36089810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8.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8.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2.jpeg"/><Relationship Id="rId1" Type="http://schemas.openxmlformats.org/officeDocument/2006/relationships/slideMaster" Target="../slideMasters/slideMaster8.xml"/><Relationship Id="rId4" Type="http://schemas.openxmlformats.org/officeDocument/2006/relationships/image" Target="../media/image13.png"/></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4.jpeg"/><Relationship Id="rId1" Type="http://schemas.openxmlformats.org/officeDocument/2006/relationships/slideMaster" Target="../slideMasters/slideMaster8.xml"/><Relationship Id="rId4" Type="http://schemas.openxmlformats.org/officeDocument/2006/relationships/image" Target="../media/image15.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Walkin">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gray">
          <a:xfrm>
            <a:off x="449206" y="6061422"/>
            <a:ext cx="1522007" cy="326167"/>
          </a:xfrm>
          <a:prstGeom prst="rect">
            <a:avLst/>
          </a:prstGeom>
        </p:spPr>
      </p:pic>
      <p:sp>
        <p:nvSpPr>
          <p:cNvPr id="5" name="Rectangle 4"/>
          <p:cNvSpPr/>
          <p:nvPr userDrawn="1"/>
        </p:nvSpPr>
        <p:spPr bwMode="gray">
          <a:xfrm>
            <a:off x="269232" y="1187621"/>
            <a:ext cx="8961851" cy="1793104"/>
          </a:xfrm>
          <a:prstGeom prst="rect">
            <a:avLst/>
          </a:prstGeom>
          <a:solidFill>
            <a:schemeClr val="accent1">
              <a:alpha val="9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l" defTabSz="914009" fontAlgn="base">
              <a:lnSpc>
                <a:spcPct val="90000"/>
              </a:lnSpc>
              <a:spcBef>
                <a:spcPct val="0"/>
              </a:spcBef>
              <a:spcAft>
                <a:spcPct val="0"/>
              </a:spcAft>
            </a:pPr>
            <a:r>
              <a:rPr kumimoji="0" lang="en-US" sz="7100" b="0" i="0" u="none" strike="noStrike" kern="1200" cap="none" spc="-100" normalizeH="0" baseline="0" noProof="0" dirty="0" smtClean="0">
                <a:ln w="3175">
                  <a:noFill/>
                </a:ln>
                <a:solidFill>
                  <a:srgbClr val="FFFFFF"/>
                </a:solidFill>
                <a:effectLst/>
                <a:uLnTx/>
                <a:uFillTx/>
                <a:latin typeface="Segoe UI Light"/>
                <a:cs typeface="Segoe UI" pitchFamily="34" charset="0"/>
              </a:rPr>
              <a:t>Executive Retreat 2013</a:t>
            </a:r>
            <a:endParaRPr lang="en-US" sz="3500" dirty="0" err="1" smtClean="0">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432282617"/>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302" userDrawn="1">
          <p15:clr>
            <a:srgbClr val="C35EA4"/>
          </p15:clr>
        </p15:guide>
        <p15:guide id="2" pos="288" userDrawn="1">
          <p15:clr>
            <a:srgbClr val="C35EA4"/>
          </p15:clr>
        </p15:guide>
        <p15:guide id="3" pos="7546" userDrawn="1">
          <p15:clr>
            <a:srgbClr val="C35EA4"/>
          </p15:clr>
        </p15:guide>
        <p15:guide id="4" orient="horz" pos="4104" userDrawn="1">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userDrawn="1">
  <p:cSld name="1_Title Slide 3">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760412" y="193593"/>
            <a:ext cx="9858042" cy="720807"/>
          </a:xfrm>
          <a:noFill/>
        </p:spPr>
        <p:txBody>
          <a:bodyPr lIns="143407" tIns="89629" rIns="143407" bIns="89629" anchor="t" anchorCtr="0">
            <a:normAutofit/>
          </a:bodyPr>
          <a:lstStyle>
            <a:lvl1pPr>
              <a:defRPr sz="4000" spc="-98" baseline="0">
                <a:solidFill>
                  <a:srgbClr val="00B0F0"/>
                </a:solidFill>
              </a:defRPr>
            </a:lvl1pPr>
          </a:lstStyle>
          <a:p>
            <a:r>
              <a:rPr lang="en-US" dirty="0" smtClean="0"/>
              <a:t>Presentation title</a:t>
            </a:r>
            <a:endParaRPr lang="en-US" dirty="0"/>
          </a:p>
        </p:txBody>
      </p:sp>
    </p:spTree>
    <p:extLst>
      <p:ext uri="{BB962C8B-B14F-4D97-AF65-F5344CB8AC3E}">
        <p14:creationId xmlns:p14="http://schemas.microsoft.com/office/powerpoint/2010/main" val="26415615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6578"/>
          </a:xfrm>
        </p:spPr>
        <p:txBody>
          <a:bodyPr wrap="square">
            <a:spAutoFit/>
          </a:bodyPr>
          <a:lstStyle>
            <a:lvl1pPr marL="0" indent="0">
              <a:spcBef>
                <a:spcPts val="1200"/>
              </a:spcBef>
              <a:buClr>
                <a:schemeClr val="tx1"/>
              </a:buClr>
              <a:buFont typeface="Wingdings" pitchFamily="2" charset="2"/>
              <a:buNone/>
              <a:defRPr sz="3528">
                <a:gradFill>
                  <a:gsLst>
                    <a:gs pos="5109">
                      <a:schemeClr val="tx2"/>
                    </a:gs>
                    <a:gs pos="25000">
                      <a:schemeClr val="tx2"/>
                    </a:gs>
                  </a:gsLst>
                  <a:lin ang="5400000" scaled="0"/>
                </a:gradFill>
              </a:defRPr>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6578"/>
          </a:xfrm>
        </p:spPr>
        <p:txBody>
          <a:bodyPr wrap="square">
            <a:spAutoFit/>
          </a:bodyPr>
          <a:lstStyle>
            <a:lvl1pPr marL="0" indent="0">
              <a:spcBef>
                <a:spcPts val="1200"/>
              </a:spcBef>
              <a:buClr>
                <a:schemeClr val="tx1"/>
              </a:buClr>
              <a:buFont typeface="Wingdings" pitchFamily="2" charset="2"/>
              <a:buNone/>
              <a:defRPr sz="3528">
                <a:gradFill>
                  <a:gsLst>
                    <a:gs pos="100000">
                      <a:schemeClr val="tx2"/>
                    </a:gs>
                    <a:gs pos="0">
                      <a:schemeClr val="tx2"/>
                    </a:gs>
                  </a:gsLst>
                  <a:lin ang="5400000" scaled="0"/>
                </a:gradFill>
              </a:defRPr>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07783657"/>
      </p:ext>
    </p:extLst>
  </p:cSld>
  <p:clrMapOvr>
    <a:masterClrMapping/>
  </p:clrMapOvr>
  <p:transition>
    <p:fade/>
  </p:transition>
  <p:timing>
    <p:tnLst>
      <p:par>
        <p:cT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555508"/>
          </a:xfrm>
        </p:spPr>
        <p:txBody>
          <a:bodyPr wrap="square">
            <a:spAutoFit/>
          </a:bodyPr>
          <a:lstStyle>
            <a:lvl1pPr marL="281620" indent="-281620">
              <a:spcBef>
                <a:spcPts val="1200"/>
              </a:spcBef>
              <a:buClr>
                <a:schemeClr val="tx1"/>
              </a:buClr>
              <a:buFont typeface="Wingdings" panose="05000000000000000000" pitchFamily="2" charset="2"/>
              <a:buChar char="§"/>
              <a:defRPr sz="3528"/>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555508"/>
          </a:xfrm>
        </p:spPr>
        <p:txBody>
          <a:bodyPr wrap="square">
            <a:spAutoFit/>
          </a:bodyPr>
          <a:lstStyle>
            <a:lvl1pPr marL="281620" indent="-281620">
              <a:spcBef>
                <a:spcPts val="1200"/>
              </a:spcBef>
              <a:buClr>
                <a:schemeClr val="tx1"/>
              </a:buClr>
              <a:buFont typeface="Wingdings" panose="05000000000000000000" pitchFamily="2" charset="2"/>
              <a:buChar char="§"/>
              <a:defRPr sz="3528"/>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62664360"/>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552967"/>
          </a:xfrm>
        </p:spPr>
        <p:txBody>
          <a:bodyPr wrap="square">
            <a:spAutoFit/>
          </a:bodyPr>
          <a:lstStyle>
            <a:lvl1pPr marL="281620" indent="-281620">
              <a:spcBef>
                <a:spcPts val="1200"/>
              </a:spcBef>
              <a:buClr>
                <a:schemeClr val="tx2"/>
              </a:buClr>
              <a:buFont typeface="Wingdings" panose="05000000000000000000" pitchFamily="2" charset="2"/>
              <a:buChar char="§"/>
              <a:defRPr sz="3528">
                <a:gradFill>
                  <a:gsLst>
                    <a:gs pos="5109">
                      <a:schemeClr val="tx2"/>
                    </a:gs>
                    <a:gs pos="100000">
                      <a:schemeClr val="tx2"/>
                    </a:gs>
                  </a:gsLst>
                  <a:lin ang="5400000" scaled="0"/>
                </a:gradFill>
              </a:defRPr>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552967"/>
          </a:xfrm>
        </p:spPr>
        <p:txBody>
          <a:bodyPr wrap="square">
            <a:spAutoFit/>
          </a:bodyPr>
          <a:lstStyle>
            <a:lvl1pPr marL="281620" indent="-281620">
              <a:spcBef>
                <a:spcPts val="1200"/>
              </a:spcBef>
              <a:buClr>
                <a:schemeClr val="tx2"/>
              </a:buClr>
              <a:buFont typeface="Wingdings" panose="05000000000000000000" pitchFamily="2" charset="2"/>
              <a:buChar char="§"/>
              <a:defRPr sz="3528">
                <a:gradFill>
                  <a:gsLst>
                    <a:gs pos="5109">
                      <a:schemeClr val="tx2"/>
                    </a:gs>
                    <a:gs pos="100000">
                      <a:schemeClr val="tx2"/>
                    </a:gs>
                  </a:gsLst>
                  <a:lin ang="5400000" scaled="0"/>
                </a:gradFill>
              </a:defRPr>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445277645"/>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751850481"/>
      </p:ext>
    </p:extLst>
  </p:cSld>
  <p:clrMapOvr>
    <a:masterClrMapping/>
  </p:clrMapOvr>
  <p:transition>
    <p:fade/>
  </p:transition>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6949" y="1187621"/>
            <a:ext cx="11652805" cy="899665"/>
          </a:xfrm>
        </p:spPr>
        <p:txBody>
          <a:bodyPr/>
          <a:lstStyle>
            <a:lvl1pPr>
              <a:defRPr sz="7057" baseline="0"/>
            </a:lvl1pPr>
          </a:lstStyle>
          <a:p>
            <a:r>
              <a:rPr lang="en-US" smtClean="0"/>
              <a:t>Click to edit Master title style</a:t>
            </a:r>
            <a:endParaRPr lang="en-US" dirty="0"/>
          </a:p>
        </p:txBody>
      </p:sp>
    </p:spTree>
    <p:extLst>
      <p:ext uri="{BB962C8B-B14F-4D97-AF65-F5344CB8AC3E}">
        <p14:creationId xmlns:p14="http://schemas.microsoft.com/office/powerpoint/2010/main" val="2089799021"/>
      </p:ext>
    </p:extLst>
  </p:cSld>
  <p:clrMapOvr>
    <a:masterClrMapping/>
  </p:clrMapOvr>
  <p:transition>
    <p:fade/>
  </p:transition>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0" cy="1793104"/>
          </a:xfrm>
        </p:spPr>
        <p:txBody>
          <a:bodyPr/>
          <a:lstStyle>
            <a:lvl1pPr>
              <a:defRPr sz="5881" baseline="0"/>
            </a:lvl1pPr>
          </a:lstStyle>
          <a:p>
            <a:r>
              <a:rPr lang="en-US" smtClean="0"/>
              <a:t>Click to edit Master title style</a:t>
            </a:r>
            <a:endParaRPr lang="en-US" dirty="0"/>
          </a:p>
        </p:txBody>
      </p:sp>
    </p:spTree>
    <p:extLst>
      <p:ext uri="{BB962C8B-B14F-4D97-AF65-F5344CB8AC3E}">
        <p14:creationId xmlns:p14="http://schemas.microsoft.com/office/powerpoint/2010/main" val="2593342115"/>
      </p:ext>
    </p:extLst>
  </p:cSld>
  <p:clrMapOvr>
    <a:masterClrMapping/>
  </p:clrMapOvr>
  <p:transition>
    <p:fade/>
  </p:transition>
  <p:timing>
    <p:tnLst>
      <p:par>
        <p:cTn id="1" dur="indefinite" restart="never" nodeType="tmRoot"/>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showMasterSp="0" preserve="1" userDrawn="1">
  <p:cSld name="Fact Layout_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0" cy="1793104"/>
          </a:xfrm>
        </p:spPr>
        <p:txBody>
          <a:bodyPr/>
          <a:lstStyle>
            <a:lvl1pPr>
              <a:defRPr sz="5881"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228975987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1178349"/>
            <a:ext cx="9858104" cy="899665"/>
          </a:xfrm>
        </p:spPr>
        <p:txBody>
          <a:bodyPr/>
          <a:lstStyle>
            <a:lvl1pPr marL="228719" indent="-228719">
              <a:defRPr sz="5881"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7" y="5025984"/>
            <a:ext cx="5377148" cy="1050156"/>
          </a:xfrm>
        </p:spPr>
        <p:txBody>
          <a:bodyPr/>
          <a:lstStyle>
            <a:lvl1pPr marL="0" indent="0">
              <a:spcBef>
                <a:spcPts val="0"/>
              </a:spcBef>
              <a:buNone/>
              <a:defRPr sz="3136"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2751832792"/>
      </p:ext>
    </p:extLst>
  </p:cSld>
  <p:clrMapOvr>
    <a:masterClrMapping/>
  </p:clrMapOvr>
  <p:transition>
    <p:fade/>
  </p:transition>
  <p:timing>
    <p:tnLst>
      <p:par>
        <p:cTn id="1" dur="indefinite" restart="never" nodeType="tmRoot"/>
      </p:par>
    </p:tn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Quote Layout_Accent Color 1">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2084173"/>
            <a:ext cx="9858104" cy="899665"/>
          </a:xfrm>
        </p:spPr>
        <p:txBody>
          <a:bodyPr/>
          <a:lstStyle>
            <a:lvl1pPr marL="276952" indent="-276952">
              <a:tabLst>
                <a:tab pos="276952" algn="l"/>
              </a:tabLst>
              <a:defRPr sz="5881"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7" y="4773813"/>
            <a:ext cx="5377148" cy="1050156"/>
          </a:xfrm>
        </p:spPr>
        <p:txBody>
          <a:bodyPr/>
          <a:lstStyle>
            <a:lvl1pPr marL="0" indent="0">
              <a:spcBef>
                <a:spcPts val="0"/>
              </a:spcBef>
              <a:buNone/>
              <a:defRPr sz="3136"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255534851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6949" y="2383023"/>
            <a:ext cx="11650488" cy="914360"/>
          </a:xfrm>
        </p:spPr>
        <p:txBody>
          <a:bodyPr/>
          <a:lstStyle>
            <a:lvl1pPr marL="0" indent="0">
              <a:buNone/>
              <a:defRPr sz="5293">
                <a:gradFill>
                  <a:gsLst>
                    <a:gs pos="3333">
                      <a:schemeClr val="tx1"/>
                    </a:gs>
                    <a:gs pos="39000">
                      <a:schemeClr val="tx1"/>
                    </a:gs>
                  </a:gsLst>
                  <a:lin ang="5400000" scaled="0"/>
                </a:gradFill>
              </a:defRPr>
            </a:lvl1pPr>
            <a:lvl2pPr marL="0" indent="0">
              <a:buFontTx/>
              <a:buNone/>
              <a:defRPr sz="1960"/>
            </a:lvl2pPr>
            <a:lvl3pPr marL="224051" indent="0">
              <a:buNone/>
              <a:defRPr/>
            </a:lvl3pPr>
            <a:lvl4pPr marL="448102" indent="0">
              <a:buNone/>
              <a:defRPr/>
            </a:lvl4pPr>
            <a:lvl5pPr marL="672153" indent="0">
              <a:buNone/>
              <a:defRPr/>
            </a:lvl5pPr>
          </a:lstStyle>
          <a:p>
            <a:pPr lvl="0"/>
            <a:r>
              <a:rPr lang="en-US" smtClean="0"/>
              <a:t>Click to edit Master text styles</a:t>
            </a:r>
          </a:p>
        </p:txBody>
      </p:sp>
      <p:sp>
        <p:nvSpPr>
          <p:cNvPr id="4" name="Title 1"/>
          <p:cNvSpPr>
            <a:spLocks noGrp="1"/>
          </p:cNvSpPr>
          <p:nvPr>
            <p:ph type="title"/>
          </p:nvPr>
        </p:nvSpPr>
        <p:spPr>
          <a:xfrm>
            <a:off x="276949" y="1187621"/>
            <a:ext cx="11652805" cy="899665"/>
          </a:xfrm>
        </p:spPr>
        <p:txBody>
          <a:bodyPr/>
          <a:lstStyle>
            <a:lvl1pPr>
              <a:defRPr sz="7057"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3606023631"/>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620134" y="353094"/>
            <a:ext cx="10986231" cy="826002"/>
          </a:xfrm>
          <a:prstGeom prst="rect">
            <a:avLst/>
          </a:prstGeom>
        </p:spPr>
        <p:txBody>
          <a:bodyPr/>
          <a:lstStyle>
            <a:lvl1pPr>
              <a:defRPr>
                <a:solidFill>
                  <a:srgbClr val="008272"/>
                </a:solidFill>
                <a:latin typeface="Segoe UI Light" panose="020B0502040204020203" pitchFamily="34" charset="0"/>
                <a:cs typeface="Segoe UI Light" panose="020B0502040204020203" pitchFamily="34" charset="0"/>
              </a:defRPr>
            </a:lvl1pPr>
          </a:lstStyle>
          <a:p>
            <a:r>
              <a:rPr lang="en-US" dirty="0" smtClean="0"/>
              <a:t>Click to edit title</a:t>
            </a:r>
            <a:endParaRPr lang="en-US" dirty="0"/>
          </a:p>
        </p:txBody>
      </p:sp>
    </p:spTree>
    <p:extLst>
      <p:ext uri="{BB962C8B-B14F-4D97-AF65-F5344CB8AC3E}">
        <p14:creationId xmlns:p14="http://schemas.microsoft.com/office/powerpoint/2010/main" val="2395392886"/>
      </p:ext>
    </p:extLst>
  </p:cSld>
  <p:clrMapOvr>
    <a:masterClrMapping/>
  </p:clrMapOvr>
  <p:timing>
    <p:tnLst>
      <p:par>
        <p:cT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1" y="1217195"/>
            <a:ext cx="5377147" cy="1763530"/>
          </a:xfrm>
        </p:spPr>
        <p:txBody>
          <a:bodyPr/>
          <a:lstStyle>
            <a:lvl1pPr>
              <a:defRPr sz="6469" baseline="0">
                <a:gradFill>
                  <a:gsLst>
                    <a:gs pos="1250">
                      <a:schemeClr val="tx1"/>
                    </a:gs>
                    <a:gs pos="100000">
                      <a:schemeClr val="tx1"/>
                    </a:gs>
                  </a:gsLst>
                  <a:lin ang="5400000" scaled="0"/>
                </a:gradFill>
              </a:defRPr>
            </a:lvl1pPr>
          </a:lstStyle>
          <a:p>
            <a:r>
              <a:rPr lang="en-US" dirty="0" smtClean="0"/>
              <a:t>50/50 Photo Layout</a:t>
            </a:r>
            <a:endParaRPr lang="en-US" dirty="0"/>
          </a:p>
        </p:txBody>
      </p:sp>
      <p:pic>
        <p:nvPicPr>
          <p:cNvPr id="4" name="Picture 3"/>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087255" y="-312"/>
            <a:ext cx="6101570" cy="6858623"/>
          </a:xfrm>
          <a:prstGeom prst="rect">
            <a:avLst/>
          </a:prstGeom>
        </p:spPr>
      </p:pic>
    </p:spTree>
    <p:extLst>
      <p:ext uri="{BB962C8B-B14F-4D97-AF65-F5344CB8AC3E}">
        <p14:creationId xmlns:p14="http://schemas.microsoft.com/office/powerpoint/2010/main" val="1777321467"/>
      </p:ext>
    </p:extLst>
  </p:cSld>
  <p:clrMapOvr>
    <a:masterClrMapping/>
  </p:clrMapOvr>
  <p:transition>
    <p:fade/>
  </p:transition>
  <p:timing>
    <p:tnLst>
      <p:par>
        <p:cTn id="1" dur="indefinite" restart="never" nodeType="tmRoot"/>
      </p:par>
    </p:tn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50-50 Lef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542510" y="1217195"/>
            <a:ext cx="5377147" cy="899665"/>
          </a:xfrm>
        </p:spPr>
        <p:txBody>
          <a:bodyPr/>
          <a:lstStyle>
            <a:lvl1pPr>
              <a:defRPr sz="6469"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pic>
        <p:nvPicPr>
          <p:cNvPr id="5" name="Picture 4"/>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312"/>
            <a:ext cx="6086633" cy="6858623"/>
          </a:xfrm>
          <a:prstGeom prst="rect">
            <a:avLst/>
          </a:prstGeom>
        </p:spPr>
      </p:pic>
    </p:spTree>
    <p:extLst>
      <p:ext uri="{BB962C8B-B14F-4D97-AF65-F5344CB8AC3E}">
        <p14:creationId xmlns:p14="http://schemas.microsoft.com/office/powerpoint/2010/main" val="3977339317"/>
      </p:ext>
    </p:extLst>
  </p:cSld>
  <p:clrMapOvr>
    <a:masterClrMapping/>
  </p:clrMapOvr>
  <p:transition>
    <p:fade/>
  </p:transition>
  <p:timing>
    <p:tnLst>
      <p:par>
        <p:cTn id="1" dur="indefinite" restart="never" nodeType="tmRoot"/>
      </p:par>
    </p:tn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06524324"/>
      </p:ext>
    </p:extLst>
  </p:cSld>
  <p:clrMapOvr>
    <a:masterClrMapping/>
  </p:clrMapOvr>
  <p:transition>
    <p:fade/>
  </p:transition>
  <p:timing>
    <p:tnLst>
      <p:par>
        <p:cTn id="1" dur="indefinite" restart="never" nodeType="tmRoot"/>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2117916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591634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8579117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189176"/>
            <a:ext cx="12188825"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0" tIns="45710" rIns="45710" bIns="45710" numCol="1" spcCol="0" rtlCol="0" fromWordArt="0" anchor="ctr" anchorCtr="0" forceAA="0" compatLnSpc="1">
            <a:prstTxWarp prst="textNoShape">
              <a:avLst/>
            </a:prstTxWarp>
            <a:noAutofit/>
          </a:bodyPr>
          <a:lstStyle/>
          <a:p>
            <a:pPr algn="ctr" defTabSz="913916" fontAlgn="base">
              <a:spcBef>
                <a:spcPct val="0"/>
              </a:spcBef>
              <a:spcAft>
                <a:spcPct val="0"/>
              </a:spcAft>
            </a:pPr>
            <a:endParaRPr lang="en-US" sz="1764"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169" y="1192415"/>
            <a:ext cx="11650487" cy="2089751"/>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5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8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39210718"/>
      </p:ext>
    </p:extLst>
  </p:cSld>
  <p:clrMapOvr>
    <a:masterClrMapping/>
  </p:clrMapOvr>
  <p:transition>
    <p:fade/>
  </p:transition>
  <p:timing>
    <p:tnLst>
      <p:par>
        <p:cTn id="1" dur="indefinite" restart="never" nodeType="tmRoot"/>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7"/>
            <a:ext cx="11650488" cy="2396047"/>
          </a:xfrm>
          <a:prstGeom prst="rect">
            <a:avLst/>
          </a:prstGeom>
        </p:spPr>
        <p:txBody>
          <a:bodyPr/>
          <a:lstStyle>
            <a:lvl1pPr marL="284732" indent="-284732">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27" indent="-275396">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59" indent="-284732">
              <a:buClr>
                <a:schemeClr val="tx1"/>
              </a:buClr>
              <a:buSzPct val="90000"/>
              <a:buFont typeface="Wingdings" panose="05000000000000000000" pitchFamily="2" charset="2"/>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10" indent="-224051">
              <a:buClr>
                <a:schemeClr val="tx1"/>
              </a:buClr>
              <a:buSzPct val="90000"/>
              <a:buFont typeface="Wingdings" panose="05000000000000000000" pitchFamily="2" charset="2"/>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61" indent="-224051">
              <a:buClr>
                <a:schemeClr val="tx1"/>
              </a:buClr>
              <a:buSzPct val="90000"/>
              <a:buFont typeface="Wingdings" panose="05000000000000000000" pitchFamily="2" charset="2"/>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87273063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3_Section Header">
    <p:bg>
      <p:bgPr>
        <a:solidFill>
          <a:srgbClr val="68217A"/>
        </a:solidFill>
        <a:effectLst/>
      </p:bgPr>
    </p:bg>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609441" y="3188923"/>
            <a:ext cx="11331799" cy="1756057"/>
          </a:xfrm>
          <a:prstGeom prst="rect">
            <a:avLst/>
          </a:prstGeom>
        </p:spPr>
        <p:txBody>
          <a:bodyPr/>
          <a:lstStyle>
            <a:lvl1pPr>
              <a:defRPr sz="9997">
                <a:solidFill>
                  <a:schemeClr val="bg1"/>
                </a:solidFill>
                <a:latin typeface="Segoe UI Light" panose="020B0502040204020203" pitchFamily="34" charset="0"/>
                <a:cs typeface="Segoe UI Light" panose="020B0502040204020203" pitchFamily="34" charset="0"/>
              </a:defRPr>
            </a:lvl1pPr>
          </a:lstStyle>
          <a:p>
            <a:r>
              <a:rPr lang="en-US" dirty="0" smtClean="0"/>
              <a:t>Click to edit title</a:t>
            </a:r>
            <a:endParaRPr lang="en-US" dirty="0"/>
          </a:p>
        </p:txBody>
      </p:sp>
      <p:sp>
        <p:nvSpPr>
          <p:cNvPr id="11" name="Rectangle 10"/>
          <p:cNvSpPr/>
          <p:nvPr userDrawn="1"/>
        </p:nvSpPr>
        <p:spPr>
          <a:xfrm>
            <a:off x="6280168" y="835655"/>
            <a:ext cx="1409254" cy="1314375"/>
          </a:xfrm>
          <a:prstGeom prst="rect">
            <a:avLst/>
          </a:prstGeom>
          <a:solidFill>
            <a:srgbClr val="682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Tree>
    <p:extLst>
      <p:ext uri="{BB962C8B-B14F-4D97-AF65-F5344CB8AC3E}">
        <p14:creationId xmlns:p14="http://schemas.microsoft.com/office/powerpoint/2010/main" val="21991410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9" name="Rectangle 11"/>
          <p:cNvSpPr/>
          <p:nvPr userDrawn="1"/>
        </p:nvSpPr>
        <p:spPr>
          <a:xfrm>
            <a:off x="9430691" y="-13863"/>
            <a:ext cx="2809290" cy="6906185"/>
          </a:xfrm>
          <a:custGeom>
            <a:avLst/>
            <a:gdLst>
              <a:gd name="connsiteX0" fmla="*/ 0 w 4147146"/>
              <a:gd name="connsiteY0" fmla="*/ 0 h 1314375"/>
              <a:gd name="connsiteX1" fmla="*/ 4147146 w 4147146"/>
              <a:gd name="connsiteY1" fmla="*/ 0 h 1314375"/>
              <a:gd name="connsiteX2" fmla="*/ 4147146 w 4147146"/>
              <a:gd name="connsiteY2" fmla="*/ 1314375 h 1314375"/>
              <a:gd name="connsiteX3" fmla="*/ 0 w 4147146"/>
              <a:gd name="connsiteY3" fmla="*/ 1314375 h 1314375"/>
              <a:gd name="connsiteX4" fmla="*/ 0 w 4147146"/>
              <a:gd name="connsiteY4" fmla="*/ 0 h 1314375"/>
              <a:gd name="connsiteX0" fmla="*/ 0 w 5831567"/>
              <a:gd name="connsiteY0" fmla="*/ 0 h 1314375"/>
              <a:gd name="connsiteX1" fmla="*/ 5831567 w 5831567"/>
              <a:gd name="connsiteY1" fmla="*/ 16042 h 1314375"/>
              <a:gd name="connsiteX2" fmla="*/ 4147146 w 5831567"/>
              <a:gd name="connsiteY2" fmla="*/ 1314375 h 1314375"/>
              <a:gd name="connsiteX3" fmla="*/ 0 w 5831567"/>
              <a:gd name="connsiteY3" fmla="*/ 1314375 h 1314375"/>
              <a:gd name="connsiteX4" fmla="*/ 0 w 5831567"/>
              <a:gd name="connsiteY4" fmla="*/ 0 h 1314375"/>
              <a:gd name="connsiteX0" fmla="*/ 0 w 5189883"/>
              <a:gd name="connsiteY0" fmla="*/ 0 h 1314375"/>
              <a:gd name="connsiteX1" fmla="*/ 5189883 w 5189883"/>
              <a:gd name="connsiteY1" fmla="*/ 0 h 1314375"/>
              <a:gd name="connsiteX2" fmla="*/ 4147146 w 5189883"/>
              <a:gd name="connsiteY2" fmla="*/ 1314375 h 1314375"/>
              <a:gd name="connsiteX3" fmla="*/ 0 w 5189883"/>
              <a:gd name="connsiteY3" fmla="*/ 1314375 h 1314375"/>
              <a:gd name="connsiteX4" fmla="*/ 0 w 5189883"/>
              <a:gd name="connsiteY4" fmla="*/ 0 h 1314375"/>
              <a:gd name="connsiteX0" fmla="*/ 2175169 w 7365052"/>
              <a:gd name="connsiteY0" fmla="*/ 0 h 1317383"/>
              <a:gd name="connsiteX1" fmla="*/ 7365052 w 7365052"/>
              <a:gd name="connsiteY1" fmla="*/ 0 h 1317383"/>
              <a:gd name="connsiteX2" fmla="*/ 6322315 w 7365052"/>
              <a:gd name="connsiteY2" fmla="*/ 1314375 h 1317383"/>
              <a:gd name="connsiteX3" fmla="*/ 0 w 7365052"/>
              <a:gd name="connsiteY3" fmla="*/ 1317383 h 1317383"/>
              <a:gd name="connsiteX4" fmla="*/ 2175169 w 7365052"/>
              <a:gd name="connsiteY4" fmla="*/ 0 h 1317383"/>
              <a:gd name="connsiteX0" fmla="*/ 11388 w 7365052"/>
              <a:gd name="connsiteY0" fmla="*/ 0 h 1320391"/>
              <a:gd name="connsiteX1" fmla="*/ 7365052 w 7365052"/>
              <a:gd name="connsiteY1" fmla="*/ 3008 h 1320391"/>
              <a:gd name="connsiteX2" fmla="*/ 6322315 w 7365052"/>
              <a:gd name="connsiteY2" fmla="*/ 1317383 h 1320391"/>
              <a:gd name="connsiteX3" fmla="*/ 0 w 7365052"/>
              <a:gd name="connsiteY3" fmla="*/ 1320391 h 1320391"/>
              <a:gd name="connsiteX4" fmla="*/ 11388 w 7365052"/>
              <a:gd name="connsiteY4" fmla="*/ 0 h 1320391"/>
              <a:gd name="connsiteX0" fmla="*/ 3243357 w 10597021"/>
              <a:gd name="connsiteY0" fmla="*/ 0 h 1317383"/>
              <a:gd name="connsiteX1" fmla="*/ 10597021 w 10597021"/>
              <a:gd name="connsiteY1" fmla="*/ 3008 h 1317383"/>
              <a:gd name="connsiteX2" fmla="*/ 9554284 w 10597021"/>
              <a:gd name="connsiteY2" fmla="*/ 1317383 h 1317383"/>
              <a:gd name="connsiteX3" fmla="*/ 0 w 10597021"/>
              <a:gd name="connsiteY3" fmla="*/ 1299337 h 1317383"/>
              <a:gd name="connsiteX4" fmla="*/ 3243357 w 10597021"/>
              <a:gd name="connsiteY4" fmla="*/ 0 h 1317383"/>
              <a:gd name="connsiteX0" fmla="*/ 3243357 w 10597021"/>
              <a:gd name="connsiteY0" fmla="*/ 0 h 1308360"/>
              <a:gd name="connsiteX1" fmla="*/ 10597021 w 10597021"/>
              <a:gd name="connsiteY1" fmla="*/ 3008 h 1308360"/>
              <a:gd name="connsiteX2" fmla="*/ 7524910 w 10597021"/>
              <a:gd name="connsiteY2" fmla="*/ 1308360 h 1308360"/>
              <a:gd name="connsiteX3" fmla="*/ 0 w 10597021"/>
              <a:gd name="connsiteY3" fmla="*/ 1299337 h 1308360"/>
              <a:gd name="connsiteX4" fmla="*/ 3243357 w 10597021"/>
              <a:gd name="connsiteY4" fmla="*/ 0 h 1308360"/>
              <a:gd name="connsiteX0" fmla="*/ 3243357 w 7778443"/>
              <a:gd name="connsiteY0" fmla="*/ 0 h 1308360"/>
              <a:gd name="connsiteX1" fmla="*/ 7778443 w 7778443"/>
              <a:gd name="connsiteY1" fmla="*/ 0 h 1308360"/>
              <a:gd name="connsiteX2" fmla="*/ 7524910 w 7778443"/>
              <a:gd name="connsiteY2" fmla="*/ 1308360 h 1308360"/>
              <a:gd name="connsiteX3" fmla="*/ 0 w 7778443"/>
              <a:gd name="connsiteY3" fmla="*/ 1299337 h 1308360"/>
              <a:gd name="connsiteX4" fmla="*/ 3243357 w 7778443"/>
              <a:gd name="connsiteY4" fmla="*/ 0 h 1308360"/>
              <a:gd name="connsiteX0" fmla="*/ 3243357 w 7524910"/>
              <a:gd name="connsiteY0" fmla="*/ 0 h 1308360"/>
              <a:gd name="connsiteX1" fmla="*/ 7026823 w 7524910"/>
              <a:gd name="connsiteY1" fmla="*/ 0 h 1308360"/>
              <a:gd name="connsiteX2" fmla="*/ 7524910 w 7524910"/>
              <a:gd name="connsiteY2" fmla="*/ 1308360 h 1308360"/>
              <a:gd name="connsiteX3" fmla="*/ 0 w 7524910"/>
              <a:gd name="connsiteY3" fmla="*/ 1299337 h 1308360"/>
              <a:gd name="connsiteX4" fmla="*/ 3243357 w 7524910"/>
              <a:gd name="connsiteY4" fmla="*/ 0 h 1308360"/>
              <a:gd name="connsiteX0" fmla="*/ 3243357 w 7026823"/>
              <a:gd name="connsiteY0" fmla="*/ 0 h 1299337"/>
              <a:gd name="connsiteX1" fmla="*/ 7026823 w 7026823"/>
              <a:gd name="connsiteY1" fmla="*/ 0 h 1299337"/>
              <a:gd name="connsiteX2" fmla="*/ 6923613 w 7026823"/>
              <a:gd name="connsiteY2" fmla="*/ 1293664 h 1299337"/>
              <a:gd name="connsiteX3" fmla="*/ 0 w 7026823"/>
              <a:gd name="connsiteY3" fmla="*/ 1299337 h 1299337"/>
              <a:gd name="connsiteX4" fmla="*/ 3243357 w 7026823"/>
              <a:gd name="connsiteY4" fmla="*/ 0 h 1299337"/>
              <a:gd name="connsiteX0" fmla="*/ 3205776 w 6989242"/>
              <a:gd name="connsiteY0" fmla="*/ 0 h 1293664"/>
              <a:gd name="connsiteX1" fmla="*/ 6989242 w 6989242"/>
              <a:gd name="connsiteY1" fmla="*/ 0 h 1293664"/>
              <a:gd name="connsiteX2" fmla="*/ 6886032 w 6989242"/>
              <a:gd name="connsiteY2" fmla="*/ 1293664 h 1293664"/>
              <a:gd name="connsiteX3" fmla="*/ 0 w 6989242"/>
              <a:gd name="connsiteY3" fmla="*/ 1290519 h 1293664"/>
              <a:gd name="connsiteX4" fmla="*/ 3205776 w 6989242"/>
              <a:gd name="connsiteY4" fmla="*/ 0 h 1293664"/>
              <a:gd name="connsiteX0" fmla="*/ 3149405 w 6932871"/>
              <a:gd name="connsiteY0" fmla="*/ 0 h 1293664"/>
              <a:gd name="connsiteX1" fmla="*/ 6932871 w 6932871"/>
              <a:gd name="connsiteY1" fmla="*/ 0 h 1293664"/>
              <a:gd name="connsiteX2" fmla="*/ 6829661 w 6932871"/>
              <a:gd name="connsiteY2" fmla="*/ 1293664 h 1293664"/>
              <a:gd name="connsiteX3" fmla="*/ 0 w 6932871"/>
              <a:gd name="connsiteY3" fmla="*/ 1259657 h 1293664"/>
              <a:gd name="connsiteX4" fmla="*/ 3149405 w 6932871"/>
              <a:gd name="connsiteY4" fmla="*/ 0 h 1293664"/>
              <a:gd name="connsiteX0" fmla="*/ 3149405 w 6932871"/>
              <a:gd name="connsiteY0" fmla="*/ 0 h 1262802"/>
              <a:gd name="connsiteX1" fmla="*/ 6932871 w 6932871"/>
              <a:gd name="connsiteY1" fmla="*/ 0 h 1262802"/>
              <a:gd name="connsiteX2" fmla="*/ 6857845 w 6932871"/>
              <a:gd name="connsiteY2" fmla="*/ 1262802 h 1262802"/>
              <a:gd name="connsiteX3" fmla="*/ 0 w 6932871"/>
              <a:gd name="connsiteY3" fmla="*/ 1259657 h 1262802"/>
              <a:gd name="connsiteX4" fmla="*/ 3149405 w 6932871"/>
              <a:gd name="connsiteY4" fmla="*/ 0 h 1262802"/>
              <a:gd name="connsiteX0" fmla="*/ 4079535 w 6932871"/>
              <a:gd name="connsiteY0" fmla="*/ 2205 h 1262802"/>
              <a:gd name="connsiteX1" fmla="*/ 6932871 w 6932871"/>
              <a:gd name="connsiteY1" fmla="*/ 0 h 1262802"/>
              <a:gd name="connsiteX2" fmla="*/ 6857845 w 6932871"/>
              <a:gd name="connsiteY2" fmla="*/ 1262802 h 1262802"/>
              <a:gd name="connsiteX3" fmla="*/ 0 w 6932871"/>
              <a:gd name="connsiteY3" fmla="*/ 1259657 h 1262802"/>
              <a:gd name="connsiteX4" fmla="*/ 4079535 w 6932871"/>
              <a:gd name="connsiteY4" fmla="*/ 2205 h 1262802"/>
              <a:gd name="connsiteX0" fmla="*/ 2613875 w 5467211"/>
              <a:gd name="connsiteY0" fmla="*/ 2205 h 1262802"/>
              <a:gd name="connsiteX1" fmla="*/ 5467211 w 5467211"/>
              <a:gd name="connsiteY1" fmla="*/ 0 h 1262802"/>
              <a:gd name="connsiteX2" fmla="*/ 5392185 w 5467211"/>
              <a:gd name="connsiteY2" fmla="*/ 1262802 h 1262802"/>
              <a:gd name="connsiteX3" fmla="*/ 0 w 5467211"/>
              <a:gd name="connsiteY3" fmla="*/ 1261862 h 1262802"/>
              <a:gd name="connsiteX4" fmla="*/ 2613875 w 5467211"/>
              <a:gd name="connsiteY4" fmla="*/ 2205 h 1262802"/>
              <a:gd name="connsiteX0" fmla="*/ 3729562 w 6582898"/>
              <a:gd name="connsiteY0" fmla="*/ 2205 h 1265352"/>
              <a:gd name="connsiteX1" fmla="*/ 6582898 w 6582898"/>
              <a:gd name="connsiteY1" fmla="*/ 0 h 1265352"/>
              <a:gd name="connsiteX2" fmla="*/ 6507872 w 6582898"/>
              <a:gd name="connsiteY2" fmla="*/ 1262802 h 1265352"/>
              <a:gd name="connsiteX3" fmla="*/ 0 w 6582898"/>
              <a:gd name="connsiteY3" fmla="*/ 1265352 h 1265352"/>
              <a:gd name="connsiteX4" fmla="*/ 3729562 w 6582898"/>
              <a:gd name="connsiteY4" fmla="*/ 2205 h 12653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82898" h="1265352">
                <a:moveTo>
                  <a:pt x="3729562" y="2205"/>
                </a:moveTo>
                <a:lnTo>
                  <a:pt x="6582898" y="0"/>
                </a:lnTo>
                <a:lnTo>
                  <a:pt x="6507872" y="1262802"/>
                </a:lnTo>
                <a:lnTo>
                  <a:pt x="0" y="1265352"/>
                </a:lnTo>
                <a:lnTo>
                  <a:pt x="3729562" y="2205"/>
                </a:lnTo>
                <a:close/>
              </a:path>
            </a:pathLst>
          </a:custGeom>
          <a:solidFill>
            <a:srgbClr val="008272">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a:p>
        </p:txBody>
      </p:sp>
      <p:sp>
        <p:nvSpPr>
          <p:cNvPr id="12" name="Title 11"/>
          <p:cNvSpPr>
            <a:spLocks noGrp="1"/>
          </p:cNvSpPr>
          <p:nvPr>
            <p:ph type="title" hasCustomPrompt="1"/>
          </p:nvPr>
        </p:nvSpPr>
        <p:spPr>
          <a:xfrm>
            <a:off x="619250" y="365126"/>
            <a:ext cx="10512862" cy="944915"/>
          </a:xfrm>
          <a:prstGeom prst="rect">
            <a:avLst/>
          </a:prstGeom>
        </p:spPr>
        <p:txBody>
          <a:bodyPr/>
          <a:lstStyle>
            <a:lvl1pPr>
              <a:defRPr sz="4399">
                <a:solidFill>
                  <a:srgbClr val="008272"/>
                </a:solidFill>
                <a:latin typeface="Segoe UI Light" panose="020B0502040204020203" pitchFamily="34" charset="0"/>
                <a:cs typeface="Segoe UI Light" panose="020B0502040204020203" pitchFamily="34" charset="0"/>
              </a:defRPr>
            </a:lvl1pPr>
          </a:lstStyle>
          <a:p>
            <a:r>
              <a:rPr lang="en-US" dirty="0" smtClean="0"/>
              <a:t>Title</a:t>
            </a:r>
            <a:endParaRPr lang="en-US" dirty="0"/>
          </a:p>
        </p:txBody>
      </p:sp>
      <p:sp>
        <p:nvSpPr>
          <p:cNvPr id="28" name="Text Placeholder 27"/>
          <p:cNvSpPr>
            <a:spLocks noGrp="1"/>
          </p:cNvSpPr>
          <p:nvPr>
            <p:ph type="body" sz="quarter" idx="10"/>
          </p:nvPr>
        </p:nvSpPr>
        <p:spPr>
          <a:xfrm>
            <a:off x="636422" y="1608664"/>
            <a:ext cx="8479803" cy="2210795"/>
          </a:xfrm>
          <a:prstGeom prst="rect">
            <a:avLst/>
          </a:prstGeom>
        </p:spPr>
        <p:txBody>
          <a:bodyPr/>
          <a:lstStyle>
            <a:lvl1pPr marL="0" indent="0">
              <a:buNone/>
              <a:defRPr>
                <a:solidFill>
                  <a:schemeClr val="tx1"/>
                </a:solidFill>
                <a:latin typeface="Segoe UI Light" panose="020B0502040204020203" pitchFamily="34" charset="0"/>
                <a:cs typeface="Segoe UI Light" panose="020B0502040204020203" pitchFamily="34" charset="0"/>
              </a:defRPr>
            </a:lvl1pPr>
            <a:lvl2pPr marL="457063" indent="0">
              <a:buNone/>
              <a:defRPr>
                <a:solidFill>
                  <a:schemeClr val="tx1"/>
                </a:solidFill>
                <a:latin typeface="Segoe UI Light" panose="020B0502040204020203" pitchFamily="34" charset="0"/>
                <a:cs typeface="Segoe UI Light" panose="020B0502040204020203" pitchFamily="34" charset="0"/>
              </a:defRPr>
            </a:lvl2pPr>
            <a:lvl3pPr marL="914126" indent="0">
              <a:buNone/>
              <a:defRPr>
                <a:solidFill>
                  <a:schemeClr val="tx1"/>
                </a:solidFill>
                <a:latin typeface="Segoe UI Light" panose="020B0502040204020203" pitchFamily="34" charset="0"/>
                <a:cs typeface="Segoe UI Light" panose="020B0502040204020203" pitchFamily="34" charset="0"/>
              </a:defRPr>
            </a:lvl3pPr>
            <a:lvl4pPr marL="1371189" indent="0">
              <a:buNone/>
              <a:defRPr>
                <a:solidFill>
                  <a:schemeClr val="tx1"/>
                </a:solidFill>
                <a:latin typeface="Segoe UI Light" panose="020B0502040204020203" pitchFamily="34" charset="0"/>
                <a:cs typeface="Segoe UI Light" panose="020B0502040204020203" pitchFamily="34" charset="0"/>
              </a:defRPr>
            </a:lvl4pPr>
            <a:lvl5pPr marL="1828251" indent="0">
              <a:buNone/>
              <a:defRPr>
                <a:solidFill>
                  <a:schemeClr val="tx1"/>
                </a:solidFill>
                <a:latin typeface="Segoe UI Light" panose="020B0502040204020203" pitchFamily="34" charset="0"/>
                <a:cs typeface="Segoe UI Light" panose="020B0502040204020203"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87226477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6018" y="2816939"/>
            <a:ext cx="11031571" cy="2387600"/>
          </a:xfrm>
        </p:spPr>
        <p:txBody>
          <a:bodyPr anchor="b">
            <a:noAutofit/>
          </a:bodyPr>
          <a:lstStyle>
            <a:lvl1pPr algn="l">
              <a:defRPr sz="23893">
                <a:solidFill>
                  <a:schemeClr val="bg1"/>
                </a:solidFill>
              </a:defRPr>
            </a:lvl1pPr>
          </a:lstStyle>
          <a:p>
            <a:r>
              <a:rPr lang="en-US" dirty="0" smtClean="0"/>
              <a:t>web</a:t>
            </a:r>
            <a:endParaRPr lang="en-US" dirty="0"/>
          </a:p>
        </p:txBody>
      </p:sp>
    </p:spTree>
    <p:extLst>
      <p:ext uri="{BB962C8B-B14F-4D97-AF65-F5344CB8AC3E}">
        <p14:creationId xmlns:p14="http://schemas.microsoft.com/office/powerpoint/2010/main" val="3700188189"/>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5_Section Header">
    <p:spTree>
      <p:nvGrpSpPr>
        <p:cNvPr id="1" name=""/>
        <p:cNvGrpSpPr/>
        <p:nvPr/>
      </p:nvGrpSpPr>
      <p:grpSpPr>
        <a:xfrm>
          <a:off x="0" y="0"/>
          <a:ext cx="0" cy="0"/>
          <a:chOff x="0" y="0"/>
          <a:chExt cx="0" cy="0"/>
        </a:xfrm>
      </p:grpSpPr>
      <p:sp>
        <p:nvSpPr>
          <p:cNvPr id="29" name="Title 28"/>
          <p:cNvSpPr>
            <a:spLocks noGrp="1"/>
          </p:cNvSpPr>
          <p:nvPr>
            <p:ph type="title"/>
          </p:nvPr>
        </p:nvSpPr>
        <p:spPr>
          <a:xfrm>
            <a:off x="624364" y="347243"/>
            <a:ext cx="10986231" cy="1082260"/>
          </a:xfrm>
          <a:prstGeom prst="rect">
            <a:avLst/>
          </a:prstGeom>
        </p:spPr>
        <p:txBody>
          <a:bodyPr/>
          <a:lstStyle>
            <a:lvl1pPr>
              <a:defRPr>
                <a:solidFill>
                  <a:srgbClr val="008272"/>
                </a:solidFill>
                <a:latin typeface="Segoe UI Light" panose="020B0502040204020203" pitchFamily="34" charset="0"/>
                <a:cs typeface="Segoe UI Light" panose="020B0502040204020203" pitchFamily="34" charset="0"/>
              </a:defRPr>
            </a:lvl1pPr>
          </a:lstStyle>
          <a:p>
            <a:r>
              <a:rPr lang="en-US" dirty="0" smtClean="0"/>
              <a:t>Click to edit Master title style</a:t>
            </a:r>
            <a:endParaRPr lang="en-US" dirty="0"/>
          </a:p>
        </p:txBody>
      </p:sp>
      <p:sp>
        <p:nvSpPr>
          <p:cNvPr id="6" name="Picture Placeholder 5"/>
          <p:cNvSpPr>
            <a:spLocks noGrp="1"/>
          </p:cNvSpPr>
          <p:nvPr>
            <p:ph type="pic" sz="quarter" idx="10"/>
          </p:nvPr>
        </p:nvSpPr>
        <p:spPr>
          <a:xfrm>
            <a:off x="6245184" y="1763713"/>
            <a:ext cx="5348482" cy="721156"/>
          </a:xfrm>
          <a:prstGeom prst="rect">
            <a:avLst/>
          </a:prstGeom>
        </p:spPr>
        <p:txBody>
          <a:bodyPr/>
          <a:lstStyle>
            <a:lvl1pPr>
              <a:defRPr>
                <a:solidFill>
                  <a:schemeClr val="tx1">
                    <a:lumMod val="65000"/>
                    <a:lumOff val="35000"/>
                  </a:schemeClr>
                </a:solidFill>
              </a:defRPr>
            </a:lvl1pPr>
          </a:lstStyle>
          <a:p>
            <a:endParaRPr lang="en-US" dirty="0"/>
          </a:p>
        </p:txBody>
      </p:sp>
    </p:spTree>
    <p:extLst>
      <p:ext uri="{BB962C8B-B14F-4D97-AF65-F5344CB8AC3E}">
        <p14:creationId xmlns:p14="http://schemas.microsoft.com/office/powerpoint/2010/main" val="1903949147"/>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112">
          <p15:clr>
            <a:srgbClr val="FBAE40"/>
          </p15:clr>
        </p15:guide>
        <p15:guide id="2" pos="384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a:xfrm>
            <a:off x="837982" y="6356351"/>
            <a:ext cx="2742486" cy="365125"/>
          </a:xfrm>
          <a:prstGeom prst="rect">
            <a:avLst/>
          </a:prstGeom>
        </p:spPr>
        <p:txBody>
          <a:bodyPr/>
          <a:lstStyle/>
          <a:p>
            <a:fld id="{5E356972-2070-47AE-B783-30C805AD0B35}" type="datetimeFigureOut">
              <a:rPr lang="en-US" smtClean="0"/>
              <a:t>1/30/2015</a:t>
            </a:fld>
            <a:endParaRPr lang="en-US"/>
          </a:p>
        </p:txBody>
      </p:sp>
      <p:sp>
        <p:nvSpPr>
          <p:cNvPr id="4" name="Footer Placeholder 3"/>
          <p:cNvSpPr>
            <a:spLocks noGrp="1"/>
          </p:cNvSpPr>
          <p:nvPr>
            <p:ph type="ftr" sz="quarter" idx="11"/>
          </p:nvPr>
        </p:nvSpPr>
        <p:spPr>
          <a:xfrm>
            <a:off x="4037549" y="6356351"/>
            <a:ext cx="4113728"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8608357" y="6356351"/>
            <a:ext cx="2742486" cy="365125"/>
          </a:xfrm>
          <a:prstGeom prst="rect">
            <a:avLst/>
          </a:prstGeom>
        </p:spPr>
        <p:txBody>
          <a:bodyPr/>
          <a:lstStyle/>
          <a:p>
            <a:fld id="{06065B66-4DC1-4FB1-A75A-801D0457E473}" type="slidenum">
              <a:rPr lang="en-US" smtClean="0"/>
              <a:t>‹#›</a:t>
            </a:fld>
            <a:endParaRPr lang="en-US"/>
          </a:p>
        </p:txBody>
      </p:sp>
    </p:spTree>
    <p:extLst>
      <p:ext uri="{BB962C8B-B14F-4D97-AF65-F5344CB8AC3E}">
        <p14:creationId xmlns:p14="http://schemas.microsoft.com/office/powerpoint/2010/main" val="214058557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1_Title Slide 3">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760412" y="193593"/>
            <a:ext cx="9858042" cy="720807"/>
          </a:xfrm>
          <a:noFill/>
        </p:spPr>
        <p:txBody>
          <a:bodyPr lIns="143407" tIns="89629" rIns="143407" bIns="89629" anchor="t" anchorCtr="0">
            <a:normAutofit/>
          </a:bodyPr>
          <a:lstStyle>
            <a:lvl1pPr>
              <a:defRPr sz="4000" spc="-98" baseline="0">
                <a:solidFill>
                  <a:srgbClr val="00B0F0"/>
                </a:solidFill>
              </a:defRPr>
            </a:lvl1pPr>
          </a:lstStyle>
          <a:p>
            <a:r>
              <a:rPr lang="en-US" dirty="0" smtClean="0"/>
              <a:t>Presentation title</a:t>
            </a:r>
            <a:endParaRPr lang="en-US" dirty="0"/>
          </a:p>
        </p:txBody>
      </p:sp>
    </p:spTree>
    <p:extLst>
      <p:ext uri="{BB962C8B-B14F-4D97-AF65-F5344CB8AC3E}">
        <p14:creationId xmlns:p14="http://schemas.microsoft.com/office/powerpoint/2010/main" val="23945654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p:cSld name="Microsoft logo 1">
    <p:spTree>
      <p:nvGrpSpPr>
        <p:cNvPr id="1" name=""/>
        <p:cNvGrpSpPr/>
        <p:nvPr/>
      </p:nvGrpSpPr>
      <p:grpSpPr>
        <a:xfrm>
          <a:off x="0" y="0"/>
          <a:ext cx="0" cy="0"/>
          <a:chOff x="0" y="0"/>
          <a:chExt cx="0" cy="0"/>
        </a:xfrm>
      </p:grpSpPr>
      <p:sp>
        <p:nvSpPr>
          <p:cNvPr id="5" name="Rectangle 4"/>
          <p:cNvSpPr/>
          <p:nvPr/>
        </p:nvSpPr>
        <p:spPr>
          <a:xfrm>
            <a:off x="0" y="0"/>
            <a:ext cx="1218882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76179" tIns="38089" rIns="76179" bIns="38089" rtlCol="0" anchor="ctr"/>
          <a:lstStyle/>
          <a:p>
            <a:pPr algn="ctr" defTabSz="1088105"/>
            <a:endParaRPr lang="en-US" sz="2200">
              <a:solidFill>
                <a:prstClr val="white"/>
              </a:solidFill>
            </a:endParaRPr>
          </a:p>
        </p:txBody>
      </p:sp>
      <p:pic>
        <p:nvPicPr>
          <p:cNvPr id="6" name="Picture 2" descr="C:\Users\v-kenmac\Documents\_Microsoft - Common Files\_MS Brand\Microsoft_logo_All_colors\MSFT_logo_rgb_C-Wht.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355415" y="2424203"/>
            <a:ext cx="4531630" cy="16667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6905710"/>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Microsoft logo 3">
    <p:spTree>
      <p:nvGrpSpPr>
        <p:cNvPr id="1" name=""/>
        <p:cNvGrpSpPr/>
        <p:nvPr/>
      </p:nvGrpSpPr>
      <p:grpSpPr>
        <a:xfrm>
          <a:off x="0" y="0"/>
          <a:ext cx="0" cy="0"/>
          <a:chOff x="0" y="0"/>
          <a:chExt cx="0" cy="0"/>
        </a:xfrm>
      </p:grpSpPr>
      <p:sp>
        <p:nvSpPr>
          <p:cNvPr id="5" name="Rectangle 4"/>
          <p:cNvSpPr/>
          <p:nvPr/>
        </p:nvSpPr>
        <p:spPr>
          <a:xfrm>
            <a:off x="0" y="0"/>
            <a:ext cx="1218882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76179" tIns="38089" rIns="76179" bIns="38089" rtlCol="0" anchor="ctr"/>
          <a:lstStyle/>
          <a:p>
            <a:pPr algn="ctr" defTabSz="1088105"/>
            <a:endParaRPr lang="en-US" sz="2200">
              <a:solidFill>
                <a:prstClr val="white"/>
              </a:solidFill>
            </a:endParaRPr>
          </a:p>
        </p:txBody>
      </p:sp>
      <p:pic>
        <p:nvPicPr>
          <p:cNvPr id="7" name="Pictur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58642" y="3048833"/>
            <a:ext cx="2570735" cy="417442"/>
          </a:xfrm>
          <a:prstGeom prst="rect">
            <a:avLst/>
          </a:prstGeom>
        </p:spPr>
      </p:pic>
      <p:sp>
        <p:nvSpPr>
          <p:cNvPr id="4" name="Rectangle 3"/>
          <p:cNvSpPr/>
          <p:nvPr/>
        </p:nvSpPr>
        <p:spPr>
          <a:xfrm>
            <a:off x="0" y="0"/>
            <a:ext cx="1218882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76179" tIns="38089" rIns="76179" bIns="38089" rtlCol="0" anchor="ctr"/>
          <a:lstStyle/>
          <a:p>
            <a:pPr algn="ctr" defTabSz="1088105"/>
            <a:endParaRPr lang="en-US" sz="2200">
              <a:solidFill>
                <a:prstClr val="white"/>
              </a:solidFill>
            </a:endParaRPr>
          </a:p>
        </p:txBody>
      </p:sp>
      <p:pic>
        <p:nvPicPr>
          <p:cNvPr id="8" name="Picture 2" descr="C:\Users\v-kenmac\Documents\_Microsoft - Common Files\_MS Brand\Microsoft_logo_All_colors\MSFT_logo_rgb_C-Wht.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355415" y="2424203"/>
            <a:ext cx="4531630" cy="16667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2026451"/>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4 ">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65" y="0"/>
            <a:ext cx="12187096" cy="6858000"/>
          </a:xfrm>
          <a:prstGeom prst="rect">
            <a:avLst/>
          </a:prstGeom>
        </p:spPr>
      </p:pic>
      <p:sp>
        <p:nvSpPr>
          <p:cNvPr id="19" name="Rectangle 18"/>
          <p:cNvSpPr/>
          <p:nvPr userDrawn="1"/>
        </p:nvSpPr>
        <p:spPr bwMode="gray">
          <a:xfrm>
            <a:off x="269232" y="1187621"/>
            <a:ext cx="7169531" cy="4482746"/>
          </a:xfrm>
          <a:prstGeom prst="rect">
            <a:avLst/>
          </a:prstGeom>
          <a:solidFill>
            <a:schemeClr val="accent1">
              <a:alpha val="9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09"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9169" y="1187607"/>
            <a:ext cx="7169531" cy="2689656"/>
          </a:xfrm>
          <a:noFill/>
        </p:spPr>
        <p:txBody>
          <a:bodyPr lIns="143407" tIns="89629" rIns="143407" bIns="89629" anchor="t" anchorCtr="0"/>
          <a:lstStyle>
            <a:lvl1pPr>
              <a:defRPr sz="6500" spc="-98" baseline="0">
                <a:gradFill>
                  <a:gsLst>
                    <a:gs pos="0">
                      <a:srgbClr val="FFFFFF"/>
                    </a:gs>
                    <a:gs pos="100000">
                      <a:srgbClr val="FFFFFF"/>
                    </a:gs>
                  </a:gsLst>
                  <a:lin ang="5400000" scaled="0"/>
                </a:gradFill>
              </a:defRPr>
            </a:lvl1pPr>
          </a:lstStyle>
          <a:p>
            <a:r>
              <a:rPr lang="en-US" dirty="0" smtClean="0"/>
              <a:t>Presentation title</a:t>
            </a:r>
            <a:endParaRPr lang="en-US" dirty="0"/>
          </a:p>
        </p:txBody>
      </p:sp>
      <p:sp>
        <p:nvSpPr>
          <p:cNvPr id="7" name="Text Placeholder 4"/>
          <p:cNvSpPr>
            <a:spLocks noGrp="1"/>
          </p:cNvSpPr>
          <p:nvPr>
            <p:ph type="body" sz="quarter" idx="12" hasCustomPrompt="1"/>
          </p:nvPr>
        </p:nvSpPr>
        <p:spPr bwMode="ltGray">
          <a:xfrm>
            <a:off x="269170" y="3875706"/>
            <a:ext cx="7169531" cy="1794661"/>
          </a:xfrm>
          <a:noFill/>
        </p:spPr>
        <p:txBody>
          <a:bodyPr lIns="179259" tIns="143407" rIns="179259" bIns="143407">
            <a:noAutofit/>
          </a:bodyPr>
          <a:lstStyle>
            <a:lvl1pPr marL="0" indent="0">
              <a:spcBef>
                <a:spcPts val="0"/>
              </a:spcBef>
              <a:buNone/>
              <a:defRPr sz="3500" spc="0" baseline="0">
                <a:gradFill>
                  <a:gsLst>
                    <a:gs pos="1250">
                      <a:srgbClr val="FFFFFF"/>
                    </a:gs>
                    <a:gs pos="99000">
                      <a:srgbClr val="FFFFFF"/>
                    </a:gs>
                  </a:gsLst>
                  <a:lin ang="5400000" scaled="0"/>
                </a:gradFill>
                <a:latin typeface="+mj-lt"/>
              </a:defRPr>
            </a:lvl1pPr>
          </a:lstStyle>
          <a:p>
            <a:pPr lvl="0"/>
            <a:r>
              <a:rPr lang="en-US" dirty="0" smtClean="0"/>
              <a:t>Speaker Name</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449206" y="6061422"/>
            <a:ext cx="1522007" cy="326167"/>
          </a:xfrm>
          <a:prstGeom prst="rect">
            <a:avLst/>
          </a:prstGeom>
        </p:spPr>
      </p:pic>
    </p:spTree>
    <p:extLst>
      <p:ext uri="{BB962C8B-B14F-4D97-AF65-F5344CB8AC3E}">
        <p14:creationId xmlns:p14="http://schemas.microsoft.com/office/powerpoint/2010/main" val="293045082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302" userDrawn="1">
          <p15:clr>
            <a:srgbClr val="C35EA4"/>
          </p15:clr>
        </p15:guide>
        <p15:guide id="2" orient="horz" pos="4104" userDrawn="1">
          <p15:clr>
            <a:srgbClr val="C35EA4"/>
          </p15:clr>
        </p15:guide>
        <p15:guide id="3" pos="288" userDrawn="1">
          <p15:clr>
            <a:srgbClr val="C35EA4"/>
          </p15:clr>
        </p15:guide>
        <p15:guide id="4" userDrawn="1">
          <p15:clr>
            <a:srgbClr val="FBAE40"/>
          </p15:clr>
        </p15:guide>
        <p15:guide id="5" pos="7546" userDrawn="1">
          <p15:clr>
            <a:srgbClr val="C35EA4"/>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1186356"/>
            <a:ext cx="9856549" cy="2697988"/>
          </a:xfrm>
          <a:noFill/>
        </p:spPr>
        <p:txBody>
          <a:bodyPr tIns="89629" bIns="89629" anchor="t" anchorCtr="0"/>
          <a:lstStyle>
            <a:lvl1pPr>
              <a:defRPr sz="7100" spc="-98" baseline="0">
                <a:gradFill>
                  <a:gsLst>
                    <a:gs pos="5833">
                      <a:schemeClr val="tx1"/>
                    </a:gs>
                    <a:gs pos="18000">
                      <a:schemeClr val="tx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33624580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1952329"/>
          </a:xfrm>
        </p:spPr>
        <p:txBody>
          <a:bodyPr>
            <a:spAutoFit/>
          </a:bodyPr>
          <a:lstStyle>
            <a:lvl3pPr>
              <a:defRPr sz="2352"/>
            </a:lvl3pPr>
            <a:lvl4pPr>
              <a:defRPr sz="1960"/>
            </a:lvl4pPr>
            <a:lvl5pPr>
              <a:defRPr sz="196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178096097"/>
      </p:ext>
    </p:extLst>
  </p:cSld>
  <p:clrMapOvr>
    <a:masterClrMapping/>
  </p:clrMapOvr>
  <p:transition>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Walkin">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gray">
          <a:xfrm>
            <a:off x="455350" y="6084203"/>
            <a:ext cx="1522007" cy="326167"/>
          </a:xfrm>
          <a:prstGeom prst="rect">
            <a:avLst/>
          </a:prstGeom>
        </p:spPr>
      </p:pic>
      <p:sp>
        <p:nvSpPr>
          <p:cNvPr id="3" name="TextBox 2"/>
          <p:cNvSpPr txBox="1"/>
          <p:nvPr userDrawn="1"/>
        </p:nvSpPr>
        <p:spPr>
          <a:xfrm>
            <a:off x="269169" y="1187622"/>
            <a:ext cx="7169531" cy="1793103"/>
          </a:xfrm>
          <a:prstGeom prst="rect">
            <a:avLst/>
          </a:prstGeom>
          <a:solidFill>
            <a:schemeClr val="accent1">
              <a:alpha val="9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defPPr>
              <a:defRPr lang="en-US"/>
            </a:defPPr>
            <a:lvl1pPr algn="ctr" defTabSz="932472" fontAlgn="base">
              <a:lnSpc>
                <a:spcPct val="90000"/>
              </a:lnSpc>
              <a:spcBef>
                <a:spcPct val="0"/>
              </a:spcBef>
              <a:spcAft>
                <a:spcPct val="0"/>
              </a:spcAft>
              <a:defRPr sz="2400">
                <a:gradFill>
                  <a:gsLst>
                    <a:gs pos="0">
                      <a:srgbClr val="FFFFFF"/>
                    </a:gs>
                    <a:gs pos="100000">
                      <a:srgbClr val="FFFFFF"/>
                    </a:gs>
                  </a:gsLst>
                  <a:lin ang="5400000" scaled="0"/>
                </a:gra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en-US" sz="5881" spc="-147" dirty="0" smtClean="0">
                <a:latin typeface="Segoe UI Light"/>
              </a:rPr>
              <a:t>Executive Retreat 2014</a:t>
            </a:r>
          </a:p>
        </p:txBody>
      </p:sp>
    </p:spTree>
    <p:extLst>
      <p:ext uri="{BB962C8B-B14F-4D97-AF65-F5344CB8AC3E}">
        <p14:creationId xmlns:p14="http://schemas.microsoft.com/office/powerpoint/2010/main" val="3366485481"/>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Title Slide Photo">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65" y="0"/>
            <a:ext cx="12187096" cy="6858000"/>
          </a:xfrm>
          <a:prstGeom prst="rect">
            <a:avLst/>
          </a:prstGeom>
        </p:spPr>
      </p:pic>
      <p:sp>
        <p:nvSpPr>
          <p:cNvPr id="18" name="Rectangle 17"/>
          <p:cNvSpPr/>
          <p:nvPr userDrawn="1"/>
        </p:nvSpPr>
        <p:spPr bwMode="gray">
          <a:xfrm>
            <a:off x="269169" y="1187621"/>
            <a:ext cx="7169531" cy="3586208"/>
          </a:xfrm>
          <a:prstGeom prst="rect">
            <a:avLst/>
          </a:prstGeom>
          <a:solidFill>
            <a:schemeClr val="accent1">
              <a:alpha val="9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13" y="1187620"/>
            <a:ext cx="7171087" cy="2062069"/>
          </a:xfrm>
          <a:noFill/>
        </p:spPr>
        <p:txBody>
          <a:bodyPr vert="horz" wrap="square" lIns="146304" tIns="91440" rIns="146304" bIns="91440" rtlCol="0" anchor="t" anchorCtr="0">
            <a:noAutofit/>
          </a:bodyPr>
          <a:lstStyle>
            <a:lvl1pPr>
              <a:defRPr lang="en-US" sz="5881" spc="-98" baseline="0" dirty="0">
                <a:gradFill>
                  <a:gsLst>
                    <a:gs pos="5833">
                      <a:srgbClr val="FFFFFF"/>
                    </a:gs>
                    <a:gs pos="18000">
                      <a:srgbClr val="FFFFFF"/>
                    </a:gs>
                  </a:gsLst>
                  <a:lin ang="5400000" scaled="0"/>
                </a:gradFill>
              </a:defRPr>
            </a:lvl1pPr>
          </a:lstStyle>
          <a:p>
            <a:pPr lvl="0"/>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69169" y="3249691"/>
            <a:ext cx="7169531" cy="1524136"/>
          </a:xfrm>
        </p:spPr>
        <p:txBody>
          <a:bodyPr tIns="109728" bIns="109728">
            <a:noAutofit/>
          </a:bodyPr>
          <a:lstStyle>
            <a:lvl1pPr marL="0" indent="0">
              <a:spcBef>
                <a:spcPts val="0"/>
              </a:spcBef>
              <a:buNone/>
              <a:defRPr sz="3136">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449206" y="6061766"/>
            <a:ext cx="1522007" cy="326167"/>
          </a:xfrm>
          <a:prstGeom prst="rect">
            <a:avLst/>
          </a:prstGeom>
        </p:spPr>
      </p:pic>
    </p:spTree>
    <p:extLst>
      <p:ext uri="{BB962C8B-B14F-4D97-AF65-F5344CB8AC3E}">
        <p14:creationId xmlns:p14="http://schemas.microsoft.com/office/powerpoint/2010/main" val="24311771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4" y="3877271"/>
            <a:ext cx="6271784" cy="1794661"/>
          </a:xfrm>
          <a:noFill/>
        </p:spPr>
        <p:txBody>
          <a:bodyPr lIns="146304" tIns="109728" rIns="146304" bIns="109728">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233" y="2075840"/>
            <a:ext cx="9858042" cy="1801436"/>
          </a:xfrm>
          <a:noFill/>
        </p:spPr>
        <p:txBody>
          <a:bodyPr lIns="146304" tIns="91440" rIns="146304" bIns="91440" anchor="t" anchorCtr="0"/>
          <a:lstStyle>
            <a:lvl1pPr>
              <a:defRPr sz="5881" spc="-98"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gray">
          <a:xfrm>
            <a:off x="451522" y="6061766"/>
            <a:ext cx="1517372" cy="326167"/>
          </a:xfrm>
          <a:prstGeom prst="rect">
            <a:avLst/>
          </a:prstGeom>
        </p:spPr>
      </p:pic>
    </p:spTree>
    <p:extLst>
      <p:ext uri="{BB962C8B-B14F-4D97-AF65-F5344CB8AC3E}">
        <p14:creationId xmlns:p14="http://schemas.microsoft.com/office/powerpoint/2010/main" val="7064966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4" y="3877271"/>
            <a:ext cx="6271784" cy="1794661"/>
          </a:xfrm>
          <a:noFill/>
        </p:spPr>
        <p:txBody>
          <a:bodyPr lIns="146304" tIns="109728" rIns="146304" bIns="109728">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233" y="2075840"/>
            <a:ext cx="9858042" cy="1801436"/>
          </a:xfrm>
          <a:noFill/>
        </p:spPr>
        <p:txBody>
          <a:bodyPr lIns="146304" tIns="91440" rIns="146304" bIns="91440" anchor="t" anchorCtr="0"/>
          <a:lstStyle>
            <a:lvl1pPr>
              <a:defRPr sz="5881" spc="-98"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gray">
          <a:xfrm>
            <a:off x="449206" y="6061766"/>
            <a:ext cx="1522007" cy="326167"/>
          </a:xfrm>
          <a:prstGeom prst="rect">
            <a:avLst/>
          </a:prstGeom>
        </p:spPr>
      </p:pic>
    </p:spTree>
    <p:extLst>
      <p:ext uri="{BB962C8B-B14F-4D97-AF65-F5344CB8AC3E}">
        <p14:creationId xmlns:p14="http://schemas.microsoft.com/office/powerpoint/2010/main" val="19699602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Title Slide 3">
    <p:spTree>
      <p:nvGrpSpPr>
        <p:cNvPr id="1" name=""/>
        <p:cNvGrpSpPr/>
        <p:nvPr/>
      </p:nvGrpSpPr>
      <p:grpSpPr>
        <a:xfrm>
          <a:off x="0" y="0"/>
          <a:ext cx="0" cy="0"/>
          <a:chOff x="0" y="0"/>
          <a:chExt cx="0" cy="0"/>
        </a:xfrm>
      </p:grpSpPr>
      <p:sp>
        <p:nvSpPr>
          <p:cNvPr id="3" name="Rectangle 2"/>
          <p:cNvSpPr/>
          <p:nvPr userDrawn="1"/>
        </p:nvSpPr>
        <p:spPr bwMode="auto">
          <a:xfrm>
            <a:off x="269169" y="2084172"/>
            <a:ext cx="8961914" cy="35862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232" y="2084187"/>
            <a:ext cx="8961851" cy="1793090"/>
          </a:xfrm>
          <a:noFill/>
        </p:spPr>
        <p:txBody>
          <a:bodyPr lIns="146304" tIns="91440" rIns="146304" bIns="91440" anchor="t" anchorCtr="0"/>
          <a:lstStyle>
            <a:lvl1pPr>
              <a:defRPr sz="5881" spc="-98"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231" y="3878574"/>
            <a:ext cx="8961852" cy="1792326"/>
          </a:xfrm>
          <a:noFill/>
        </p:spPr>
        <p:txBody>
          <a:bodyPr lIns="146304" tIns="109728" rIns="146304" bIns="109728">
            <a:noAutofit/>
          </a:bodyPr>
          <a:lstStyle>
            <a:lvl1pPr marL="0" indent="0">
              <a:spcBef>
                <a:spcPts val="0"/>
              </a:spcBef>
              <a:buNone/>
              <a:defRPr sz="3528" spc="0" baseline="0">
                <a:gradFill>
                  <a:gsLst>
                    <a:gs pos="2917">
                      <a:srgbClr val="FFFFFF"/>
                    </a:gs>
                    <a:gs pos="30000">
                      <a:srgbClr val="FFFFFF"/>
                    </a:gs>
                  </a:gsLst>
                  <a:lin ang="5400000" scaled="0"/>
                </a:gradFill>
                <a:latin typeface="+mj-lt"/>
              </a:defRPr>
            </a:lvl1pPr>
          </a:lstStyle>
          <a:p>
            <a:pPr lvl="0"/>
            <a:r>
              <a:rPr lang="en-US" dirty="0" smtClean="0"/>
              <a:t>Speaker 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49702" y="471123"/>
            <a:ext cx="2506814" cy="537211"/>
          </a:xfrm>
          <a:prstGeom prst="rect">
            <a:avLst/>
          </a:prstGeom>
        </p:spPr>
      </p:pic>
    </p:spTree>
    <p:extLst>
      <p:ext uri="{BB962C8B-B14F-4D97-AF65-F5344CB8AC3E}">
        <p14:creationId xmlns:p14="http://schemas.microsoft.com/office/powerpoint/2010/main" val="237235682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69232" y="1187644"/>
            <a:ext cx="9858042"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0" y="1186356"/>
            <a:ext cx="9856549" cy="2697988"/>
          </a:xfrm>
          <a:noFill/>
        </p:spPr>
        <p:txBody>
          <a:bodyPr tIns="91440" bIns="91440" anchor="t" anchorCtr="0"/>
          <a:lstStyle>
            <a:lvl1pPr>
              <a:defRPr sz="7057" spc="-98" baseline="0">
                <a:gradFill>
                  <a:gsLst>
                    <a:gs pos="91241">
                      <a:schemeClr val="tx1"/>
                    </a:gs>
                    <a:gs pos="57000">
                      <a:schemeClr val="tx1"/>
                    </a:gs>
                    <a:gs pos="18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70" y="3877277"/>
            <a:ext cx="9858106" cy="1793881"/>
          </a:xfrm>
          <a:noFill/>
        </p:spPr>
        <p:txBody>
          <a:bodyPr lIns="182880" tIns="146304" rIns="182880" bIns="146304">
            <a:noAutofit/>
          </a:bodyPr>
          <a:lstStyle>
            <a:lvl1pPr marL="0" indent="0">
              <a:spcBef>
                <a:spcPts val="0"/>
              </a:spcBef>
              <a:buNone/>
              <a:defRPr sz="3528" spc="0" baseline="0">
                <a:gradFill>
                  <a:gsLst>
                    <a:gs pos="91241">
                      <a:schemeClr val="tx1"/>
                    </a:gs>
                    <a:gs pos="57000">
                      <a:schemeClr val="tx1"/>
                    </a:gs>
                    <a:gs pos="18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20325732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69232" y="1187644"/>
            <a:ext cx="9858042"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0" y="1186356"/>
            <a:ext cx="9856549" cy="2697988"/>
          </a:xfrm>
          <a:noFill/>
        </p:spPr>
        <p:txBody>
          <a:bodyPr tIns="91440" bIns="91440" anchor="t" anchorCtr="0"/>
          <a:lstStyle>
            <a:lvl1pPr>
              <a:defRPr sz="7057" spc="-98" baseline="0">
                <a:gradFill>
                  <a:gsLst>
                    <a:gs pos="91241">
                      <a:schemeClr val="tx1"/>
                    </a:gs>
                    <a:gs pos="57000">
                      <a:schemeClr val="tx1"/>
                    </a:gs>
                    <a:gs pos="18000">
                      <a:schemeClr val="tx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18051789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796217"/>
          </a:xfrm>
          <a:noFill/>
        </p:spPr>
        <p:txBody>
          <a:bodyPr tIns="91440" bIns="91440" anchor="t" anchorCtr="0"/>
          <a:lstStyle>
            <a:lvl1pPr>
              <a:defRPr sz="8625" spc="-98" baseline="0">
                <a:gradFill>
                  <a:gsLst>
                    <a:gs pos="91241">
                      <a:schemeClr val="tx1"/>
                    </a:gs>
                    <a:gs pos="57000">
                      <a:schemeClr val="tx1"/>
                    </a:gs>
                    <a:gs pos="1800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414878186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1186356"/>
            <a:ext cx="9856549" cy="2697988"/>
          </a:xfrm>
          <a:noFill/>
        </p:spPr>
        <p:txBody>
          <a:bodyPr tIns="89629" bIns="89629" anchor="t" anchorCtr="0"/>
          <a:lstStyle>
            <a:lvl1pPr>
              <a:defRPr sz="7100" spc="-98" baseline="0">
                <a:gradFill>
                  <a:gsLst>
                    <a:gs pos="5833">
                      <a:schemeClr val="tx1"/>
                    </a:gs>
                    <a:gs pos="18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70" y="3877271"/>
            <a:ext cx="9858106" cy="1793881"/>
          </a:xfrm>
          <a:noFill/>
        </p:spPr>
        <p:txBody>
          <a:bodyPr lIns="179259" tIns="143407" rIns="179259" bIns="143407">
            <a:noAutofit/>
          </a:bodyPr>
          <a:lstStyle>
            <a:lvl1pPr marL="0" indent="0">
              <a:spcBef>
                <a:spcPts val="0"/>
              </a:spcBef>
              <a:buNone/>
              <a:defRPr sz="3500" spc="0" baseline="0">
                <a:gradFill>
                  <a:gsLst>
                    <a:gs pos="5833">
                      <a:schemeClr val="tx1"/>
                    </a:gs>
                    <a:gs pos="18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17061196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796217"/>
          </a:xfrm>
          <a:noFill/>
        </p:spPr>
        <p:txBody>
          <a:bodyPr tIns="91440" bIns="91440" anchor="t" anchorCtr="0"/>
          <a:lstStyle>
            <a:lvl1pPr algn="l" defTabSz="914180" rtl="0" eaLnBrk="1" latinLnBrk="0" hangingPunct="1">
              <a:lnSpc>
                <a:spcPct val="90000"/>
              </a:lnSpc>
              <a:spcBef>
                <a:spcPct val="0"/>
              </a:spcBef>
              <a:buNone/>
              <a:defRPr lang="en-US" sz="8625" b="0" kern="1200" cap="none" spc="-98"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395642483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796217"/>
          </a:xfrm>
          <a:noFill/>
        </p:spPr>
        <p:txBody>
          <a:bodyPr tIns="91440" bIns="91440" anchor="t" anchorCtr="0"/>
          <a:lstStyle>
            <a:lvl1pPr algn="l" defTabSz="914180" rtl="0" eaLnBrk="1" latinLnBrk="0" hangingPunct="1">
              <a:lnSpc>
                <a:spcPct val="90000"/>
              </a:lnSpc>
              <a:spcBef>
                <a:spcPct val="0"/>
              </a:spcBef>
              <a:buNone/>
              <a:defRPr lang="en-US" sz="8625" b="0" kern="1200" cap="none" spc="-98"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177522670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6"/>
            <a:ext cx="11652805" cy="2018835"/>
          </a:xfrm>
        </p:spPr>
        <p:txBody>
          <a:bodyPr/>
          <a:lstStyle>
            <a:lvl1pPr marL="0" indent="0">
              <a:buNone/>
              <a:defRPr/>
            </a:lvl1pPr>
            <a:lvl2pPr marL="28006" indent="0">
              <a:buNone/>
              <a:defRPr sz="1960"/>
            </a:lvl2pPr>
            <a:lvl3pPr marL="219384" indent="0">
              <a:buNone/>
              <a:defRPr sz="1960"/>
            </a:lvl3pPr>
            <a:lvl4pPr marL="466773" indent="0">
              <a:buNone/>
              <a:defRPr sz="1764"/>
            </a:lvl4pPr>
            <a:lvl5pPr marL="72505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57570472"/>
      </p:ext>
    </p:extLst>
  </p:cSld>
  <p:clrMapOvr>
    <a:masterClrMapping/>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6"/>
            <a:ext cx="11652805" cy="2018835"/>
          </a:xfrm>
        </p:spPr>
        <p:txBody>
          <a:bodyPr/>
          <a:lstStyle>
            <a:lvl1pPr marL="0" indent="0">
              <a:buNone/>
              <a:defRPr>
                <a:gradFill>
                  <a:gsLst>
                    <a:gs pos="2920">
                      <a:schemeClr val="tx2"/>
                    </a:gs>
                    <a:gs pos="39000">
                      <a:schemeClr val="tx2"/>
                    </a:gs>
                  </a:gsLst>
                  <a:lin ang="5400000" scaled="0"/>
                </a:gradFill>
              </a:defRPr>
            </a:lvl1pPr>
            <a:lvl2pPr marL="28006" indent="0">
              <a:buNone/>
              <a:defRPr sz="1960"/>
            </a:lvl2pPr>
            <a:lvl3pPr marL="219384" indent="0">
              <a:buNone/>
              <a:defRPr sz="1960"/>
            </a:lvl3pPr>
            <a:lvl4pPr marL="466773" indent="0">
              <a:buNone/>
              <a:defRPr sz="1764"/>
            </a:lvl4pPr>
            <a:lvl5pPr marL="72505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685263432"/>
      </p:ext>
    </p:extLst>
  </p:cSld>
  <p:clrMapOvr>
    <a:masterClrMapping/>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116815703"/>
      </p:ext>
    </p:extLst>
  </p:cSld>
  <p:clrMapOvr>
    <a:masterClrMapping/>
  </p:clrMapOvr>
  <p:transition>
    <p:fade/>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1pPr>
              <a:buClr>
                <a:schemeClr val="tx2"/>
              </a:buClr>
              <a:defRPr>
                <a:gradFill>
                  <a:gsLst>
                    <a:gs pos="13869">
                      <a:schemeClr val="tx2"/>
                    </a:gs>
                    <a:gs pos="42000">
                      <a:schemeClr val="tx2"/>
                    </a:gs>
                  </a:gsLst>
                  <a:lin ang="5400000" scaled="0"/>
                </a:gradFill>
              </a:defRPr>
            </a:lvl1pPr>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913331967"/>
      </p:ext>
    </p:extLst>
  </p:cSld>
  <p:clrMapOvr>
    <a:masterClrMapping/>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9143"/>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9143"/>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015672596"/>
      </p:ext>
    </p:extLst>
  </p:cSld>
  <p:clrMapOvr>
    <a:masterClrMapping/>
  </p:clrMapOvr>
  <p:transition>
    <p:fade/>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6578"/>
          </a:xfrm>
        </p:spPr>
        <p:txBody>
          <a:bodyPr wrap="square">
            <a:spAutoFit/>
          </a:bodyPr>
          <a:lstStyle>
            <a:lvl1pPr marL="0" indent="0">
              <a:spcBef>
                <a:spcPts val="1200"/>
              </a:spcBef>
              <a:buClr>
                <a:schemeClr val="tx1"/>
              </a:buClr>
              <a:buFont typeface="Wingdings" pitchFamily="2" charset="2"/>
              <a:buNone/>
              <a:defRPr sz="3528">
                <a:gradFill>
                  <a:gsLst>
                    <a:gs pos="5109">
                      <a:schemeClr val="tx2"/>
                    </a:gs>
                    <a:gs pos="25000">
                      <a:schemeClr val="tx2"/>
                    </a:gs>
                  </a:gsLst>
                  <a:lin ang="5400000" scaled="0"/>
                </a:gradFill>
              </a:defRPr>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6578"/>
          </a:xfrm>
        </p:spPr>
        <p:txBody>
          <a:bodyPr wrap="square">
            <a:spAutoFit/>
          </a:bodyPr>
          <a:lstStyle>
            <a:lvl1pPr marL="0" indent="0">
              <a:spcBef>
                <a:spcPts val="1200"/>
              </a:spcBef>
              <a:buClr>
                <a:schemeClr val="tx1"/>
              </a:buClr>
              <a:buFont typeface="Wingdings" pitchFamily="2" charset="2"/>
              <a:buNone/>
              <a:defRPr sz="3528">
                <a:gradFill>
                  <a:gsLst>
                    <a:gs pos="100000">
                      <a:schemeClr val="tx2"/>
                    </a:gs>
                    <a:gs pos="0">
                      <a:schemeClr val="tx2"/>
                    </a:gs>
                  </a:gsLst>
                  <a:lin ang="5400000" scaled="0"/>
                </a:gradFill>
              </a:defRPr>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05939695"/>
      </p:ext>
    </p:extLst>
  </p:cSld>
  <p:clrMapOvr>
    <a:masterClrMapping/>
  </p:clrMapOvr>
  <p:transition>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555508"/>
          </a:xfrm>
        </p:spPr>
        <p:txBody>
          <a:bodyPr wrap="square">
            <a:spAutoFit/>
          </a:bodyPr>
          <a:lstStyle>
            <a:lvl1pPr marL="281620" indent="-281620">
              <a:spcBef>
                <a:spcPts val="1200"/>
              </a:spcBef>
              <a:buClr>
                <a:schemeClr val="tx1"/>
              </a:buClr>
              <a:buFont typeface="Wingdings" panose="05000000000000000000" pitchFamily="2" charset="2"/>
              <a:buChar char="§"/>
              <a:defRPr sz="3528"/>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555508"/>
          </a:xfrm>
        </p:spPr>
        <p:txBody>
          <a:bodyPr wrap="square">
            <a:spAutoFit/>
          </a:bodyPr>
          <a:lstStyle>
            <a:lvl1pPr marL="281620" indent="-281620">
              <a:spcBef>
                <a:spcPts val="1200"/>
              </a:spcBef>
              <a:buClr>
                <a:schemeClr val="tx1"/>
              </a:buClr>
              <a:buFont typeface="Wingdings" panose="05000000000000000000" pitchFamily="2" charset="2"/>
              <a:buChar char="§"/>
              <a:defRPr sz="3528"/>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435249984"/>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552967"/>
          </a:xfrm>
        </p:spPr>
        <p:txBody>
          <a:bodyPr wrap="square">
            <a:spAutoFit/>
          </a:bodyPr>
          <a:lstStyle>
            <a:lvl1pPr marL="281620" indent="-281620">
              <a:spcBef>
                <a:spcPts val="1200"/>
              </a:spcBef>
              <a:buClr>
                <a:schemeClr val="tx2"/>
              </a:buClr>
              <a:buFont typeface="Wingdings" panose="05000000000000000000" pitchFamily="2" charset="2"/>
              <a:buChar char="§"/>
              <a:defRPr sz="3528">
                <a:gradFill>
                  <a:gsLst>
                    <a:gs pos="5109">
                      <a:schemeClr val="tx2"/>
                    </a:gs>
                    <a:gs pos="100000">
                      <a:schemeClr val="tx2"/>
                    </a:gs>
                  </a:gsLst>
                  <a:lin ang="5400000" scaled="0"/>
                </a:gradFill>
              </a:defRPr>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552967"/>
          </a:xfrm>
        </p:spPr>
        <p:txBody>
          <a:bodyPr wrap="square">
            <a:spAutoFit/>
          </a:bodyPr>
          <a:lstStyle>
            <a:lvl1pPr marL="281620" indent="-281620">
              <a:spcBef>
                <a:spcPts val="1200"/>
              </a:spcBef>
              <a:buClr>
                <a:schemeClr val="tx2"/>
              </a:buClr>
              <a:buFont typeface="Wingdings" panose="05000000000000000000" pitchFamily="2" charset="2"/>
              <a:buChar char="§"/>
              <a:defRPr sz="3528">
                <a:gradFill>
                  <a:gsLst>
                    <a:gs pos="5109">
                      <a:schemeClr val="tx2"/>
                    </a:gs>
                    <a:gs pos="100000">
                      <a:schemeClr val="tx2"/>
                    </a:gs>
                  </a:gsLst>
                  <a:lin ang="5400000" scaled="0"/>
                </a:gradFill>
              </a:defRPr>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85841204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1186356"/>
            <a:ext cx="9856549" cy="2697988"/>
          </a:xfrm>
          <a:noFill/>
        </p:spPr>
        <p:txBody>
          <a:bodyPr tIns="89629" bIns="89629" anchor="t" anchorCtr="0"/>
          <a:lstStyle>
            <a:lvl1pPr>
              <a:defRPr sz="7100" spc="-98" baseline="0">
                <a:gradFill>
                  <a:gsLst>
                    <a:gs pos="5833">
                      <a:schemeClr val="tx1"/>
                    </a:gs>
                    <a:gs pos="18000">
                      <a:schemeClr val="tx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28279268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34256740"/>
      </p:ext>
    </p:extLst>
  </p:cSld>
  <p:clrMapOvr>
    <a:masterClrMapping/>
  </p:clrMapOvr>
  <p:transition>
    <p:fade/>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6949" y="1187621"/>
            <a:ext cx="11652805" cy="899665"/>
          </a:xfrm>
        </p:spPr>
        <p:txBody>
          <a:bodyPr/>
          <a:lstStyle>
            <a:lvl1pPr>
              <a:defRPr sz="7057" baseline="0"/>
            </a:lvl1pPr>
          </a:lstStyle>
          <a:p>
            <a:r>
              <a:rPr lang="en-US" smtClean="0"/>
              <a:t>Click to edit Master title style</a:t>
            </a:r>
            <a:endParaRPr lang="en-US" dirty="0"/>
          </a:p>
        </p:txBody>
      </p:sp>
    </p:spTree>
    <p:extLst>
      <p:ext uri="{BB962C8B-B14F-4D97-AF65-F5344CB8AC3E}">
        <p14:creationId xmlns:p14="http://schemas.microsoft.com/office/powerpoint/2010/main" val="4075059345"/>
      </p:ext>
    </p:extLst>
  </p:cSld>
  <p:clrMapOvr>
    <a:masterClrMapping/>
  </p:clrMapOvr>
  <p:transition>
    <p:fade/>
  </p:transition>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0" cy="1793104"/>
          </a:xfrm>
        </p:spPr>
        <p:txBody>
          <a:bodyPr/>
          <a:lstStyle>
            <a:lvl1pPr>
              <a:defRPr sz="5881" baseline="0"/>
            </a:lvl1pPr>
          </a:lstStyle>
          <a:p>
            <a:r>
              <a:rPr lang="en-US" smtClean="0"/>
              <a:t>Click to edit Master title style</a:t>
            </a:r>
            <a:endParaRPr lang="en-US" dirty="0"/>
          </a:p>
        </p:txBody>
      </p:sp>
    </p:spTree>
    <p:extLst>
      <p:ext uri="{BB962C8B-B14F-4D97-AF65-F5344CB8AC3E}">
        <p14:creationId xmlns:p14="http://schemas.microsoft.com/office/powerpoint/2010/main" val="1301387976"/>
      </p:ext>
    </p:extLst>
  </p:cSld>
  <p:clrMapOvr>
    <a:masterClrMapping/>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Fact Layout_Accent Color 2">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0" cy="1793104"/>
          </a:xfrm>
        </p:spPr>
        <p:txBody>
          <a:bodyPr/>
          <a:lstStyle>
            <a:lvl1pPr>
              <a:defRPr sz="5881" baseline="0"/>
            </a:lvl1pPr>
          </a:lstStyle>
          <a:p>
            <a:r>
              <a:rPr lang="en-US" smtClean="0"/>
              <a:t>Click to edit Master title style</a:t>
            </a:r>
            <a:endParaRPr lang="en-US" dirty="0"/>
          </a:p>
        </p:txBody>
      </p:sp>
    </p:spTree>
    <p:extLst>
      <p:ext uri="{BB962C8B-B14F-4D97-AF65-F5344CB8AC3E}">
        <p14:creationId xmlns:p14="http://schemas.microsoft.com/office/powerpoint/2010/main" val="110232857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1178349"/>
            <a:ext cx="9858104" cy="899665"/>
          </a:xfrm>
        </p:spPr>
        <p:txBody>
          <a:bodyPr/>
          <a:lstStyle>
            <a:lvl1pPr marL="228719" indent="-228719">
              <a:defRPr sz="5881"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7" y="5025984"/>
            <a:ext cx="5377148" cy="1050156"/>
          </a:xfrm>
        </p:spPr>
        <p:txBody>
          <a:bodyPr/>
          <a:lstStyle>
            <a:lvl1pPr marL="0" indent="0">
              <a:spcBef>
                <a:spcPts val="0"/>
              </a:spcBef>
              <a:buNone/>
              <a:defRPr sz="3136"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1578405444"/>
      </p:ext>
    </p:extLst>
  </p:cSld>
  <p:clrMapOvr>
    <a:masterClrMapping/>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Quote Layout_Accent Color 1">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2084173"/>
            <a:ext cx="9858104" cy="899665"/>
          </a:xfrm>
        </p:spPr>
        <p:txBody>
          <a:bodyPr/>
          <a:lstStyle>
            <a:lvl1pPr marL="276952" indent="-276952">
              <a:tabLst>
                <a:tab pos="276952" algn="l"/>
              </a:tabLst>
              <a:defRPr sz="5881"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7" y="4773813"/>
            <a:ext cx="5377148" cy="1050156"/>
          </a:xfrm>
        </p:spPr>
        <p:txBody>
          <a:bodyPr/>
          <a:lstStyle>
            <a:lvl1pPr marL="0" indent="0">
              <a:spcBef>
                <a:spcPts val="0"/>
              </a:spcBef>
              <a:buNone/>
              <a:defRPr sz="3136"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62324692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6949" y="2383023"/>
            <a:ext cx="11650488" cy="914360"/>
          </a:xfrm>
        </p:spPr>
        <p:txBody>
          <a:bodyPr/>
          <a:lstStyle>
            <a:lvl1pPr marL="0" indent="0">
              <a:buNone/>
              <a:defRPr sz="5293">
                <a:gradFill>
                  <a:gsLst>
                    <a:gs pos="3333">
                      <a:schemeClr val="tx1"/>
                    </a:gs>
                    <a:gs pos="39000">
                      <a:schemeClr val="tx1"/>
                    </a:gs>
                  </a:gsLst>
                  <a:lin ang="5400000" scaled="0"/>
                </a:gradFill>
              </a:defRPr>
            </a:lvl1pPr>
            <a:lvl2pPr marL="0" indent="0">
              <a:buFontTx/>
              <a:buNone/>
              <a:defRPr sz="1960"/>
            </a:lvl2pPr>
            <a:lvl3pPr marL="224051" indent="0">
              <a:buNone/>
              <a:defRPr/>
            </a:lvl3pPr>
            <a:lvl4pPr marL="448102" indent="0">
              <a:buNone/>
              <a:defRPr/>
            </a:lvl4pPr>
            <a:lvl5pPr marL="672153" indent="0">
              <a:buNone/>
              <a:defRPr/>
            </a:lvl5pPr>
          </a:lstStyle>
          <a:p>
            <a:pPr lvl="0"/>
            <a:r>
              <a:rPr lang="en-US" smtClean="0"/>
              <a:t>Click to edit Master text styles</a:t>
            </a:r>
          </a:p>
        </p:txBody>
      </p:sp>
      <p:sp>
        <p:nvSpPr>
          <p:cNvPr id="4" name="Title 1"/>
          <p:cNvSpPr>
            <a:spLocks noGrp="1"/>
          </p:cNvSpPr>
          <p:nvPr>
            <p:ph type="title"/>
          </p:nvPr>
        </p:nvSpPr>
        <p:spPr>
          <a:xfrm>
            <a:off x="276949" y="1187621"/>
            <a:ext cx="11652805" cy="899665"/>
          </a:xfrm>
        </p:spPr>
        <p:txBody>
          <a:bodyPr/>
          <a:lstStyle>
            <a:lvl1pPr>
              <a:defRPr sz="7057"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2962011726"/>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1" y="1217195"/>
            <a:ext cx="5377147" cy="1763530"/>
          </a:xfrm>
        </p:spPr>
        <p:txBody>
          <a:bodyPr/>
          <a:lstStyle>
            <a:lvl1pPr>
              <a:defRPr sz="6469"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095968" y="0"/>
            <a:ext cx="6092857" cy="6856100"/>
          </a:xfrm>
          <a:blipFill>
            <a:blip r:embed="rId2">
              <a:extLst>
                <a:ext uri="{28A0092B-C50C-407E-A947-70E740481C1C}">
                  <a14:useLocalDpi xmlns:a14="http://schemas.microsoft.com/office/drawing/2010/main" val="0"/>
                </a:ext>
              </a:extLst>
            </a:blip>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smtClean="0"/>
              <a:t>Click icon to add picture</a:t>
            </a:r>
            <a:endParaRPr lang="en-US" dirty="0"/>
          </a:p>
        </p:txBody>
      </p:sp>
    </p:spTree>
    <p:extLst>
      <p:ext uri="{BB962C8B-B14F-4D97-AF65-F5344CB8AC3E}">
        <p14:creationId xmlns:p14="http://schemas.microsoft.com/office/powerpoint/2010/main" val="167903575"/>
      </p:ext>
    </p:extLst>
  </p:cSld>
  <p:clrMapOvr>
    <a:masterClrMapping/>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542510" y="1217195"/>
            <a:ext cx="5377147" cy="899665"/>
          </a:xfrm>
        </p:spPr>
        <p:txBody>
          <a:bodyPr/>
          <a:lstStyle>
            <a:lvl1pPr>
              <a:defRPr sz="6469"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
        <p:nvSpPr>
          <p:cNvPr id="4" name="Picture Placeholder 4"/>
          <p:cNvSpPr>
            <a:spLocks noGrp="1"/>
          </p:cNvSpPr>
          <p:nvPr>
            <p:ph type="pic" sz="quarter" idx="10"/>
          </p:nvPr>
        </p:nvSpPr>
        <p:spPr bwMode="ltGray">
          <a:xfrm>
            <a:off x="0" y="0"/>
            <a:ext cx="6092857" cy="6852151"/>
          </a:xfrm>
          <a:blipFill>
            <a:blip r:embed="rId2">
              <a:extLst>
                <a:ext uri="{28A0092B-C50C-407E-A947-70E740481C1C}">
                  <a14:useLocalDpi xmlns:a14="http://schemas.microsoft.com/office/drawing/2010/main" val="0"/>
                </a:ext>
              </a:extLst>
            </a:blip>
            <a:stretch>
              <a:fillRect/>
            </a:stretch>
          </a:blipFill>
        </p:spPr>
        <p:txBody>
          <a:bodyPr tIns="548640" anchor="ctr" anchorCtr="0">
            <a:noAutofit/>
          </a:bodyPr>
          <a:lstStyle>
            <a:lvl1pPr marL="0" indent="0" algn="ctr">
              <a:buNone/>
              <a:defRPr sz="1372" b="1">
                <a:gradFill>
                  <a:gsLst>
                    <a:gs pos="13139">
                      <a:srgbClr val="FFFFFF"/>
                    </a:gs>
                    <a:gs pos="38000">
                      <a:srgbClr val="FFFFFF"/>
                    </a:gs>
                  </a:gsLst>
                  <a:lin ang="5400000" scaled="0"/>
                </a:gradFill>
                <a:latin typeface="+mn-lt"/>
              </a:defRPr>
            </a:lvl1pPr>
          </a:lstStyle>
          <a:p>
            <a:r>
              <a:rPr lang="en-US" smtClean="0"/>
              <a:t>Click icon to add picture</a:t>
            </a:r>
            <a:endParaRPr lang="en-US" dirty="0"/>
          </a:p>
        </p:txBody>
      </p:sp>
    </p:spTree>
    <p:extLst>
      <p:ext uri="{BB962C8B-B14F-4D97-AF65-F5344CB8AC3E}">
        <p14:creationId xmlns:p14="http://schemas.microsoft.com/office/powerpoint/2010/main" val="3462512434"/>
      </p:ext>
    </p:extLst>
  </p:cSld>
  <p:clrMapOvr>
    <a:masterClrMapping/>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71787490"/>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7" name="Content Placeholder 6"/>
          <p:cNvSpPr>
            <a:spLocks noGrp="1"/>
          </p:cNvSpPr>
          <p:nvPr>
            <p:ph sz="quarter" idx="10"/>
          </p:nvPr>
        </p:nvSpPr>
        <p:spPr>
          <a:xfrm>
            <a:off x="269169" y="1190734"/>
            <a:ext cx="11650488" cy="2210795"/>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553196831"/>
      </p:ext>
    </p:extLst>
  </p:cSld>
  <p:clrMapOvr>
    <a:masterClrMapping/>
  </p:clrMapOvr>
  <p:transition>
    <p:fade/>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86077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103153150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Blank Accent Color 3">
    <p:spTree>
      <p:nvGrpSpPr>
        <p:cNvPr id="1" name=""/>
        <p:cNvGrpSpPr/>
        <p:nvPr/>
      </p:nvGrpSpPr>
      <p:grpSpPr>
        <a:xfrm>
          <a:off x="0" y="0"/>
          <a:ext cx="0" cy="0"/>
          <a:chOff x="0" y="0"/>
          <a:chExt cx="0" cy="0"/>
        </a:xfrm>
      </p:grpSpPr>
    </p:spTree>
    <p:extLst>
      <p:ext uri="{BB962C8B-B14F-4D97-AF65-F5344CB8AC3E}">
        <p14:creationId xmlns:p14="http://schemas.microsoft.com/office/powerpoint/2010/main" val="212165123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7"/>
            <a:ext cx="11650488" cy="2396047"/>
          </a:xfrm>
          <a:prstGeom prst="rect">
            <a:avLst/>
          </a:prstGeom>
        </p:spPr>
        <p:txBody>
          <a:bodyPr/>
          <a:lstStyle>
            <a:lvl1pPr marL="284732" indent="-284732">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27" indent="-275396">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59" indent="-284732">
              <a:buClr>
                <a:schemeClr val="tx1"/>
              </a:buClr>
              <a:buSzPct val="90000"/>
              <a:buFont typeface="Wingdings" panose="05000000000000000000" pitchFamily="2" charset="2"/>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10" indent="-224051">
              <a:buClr>
                <a:schemeClr val="tx1"/>
              </a:buClr>
              <a:buSzPct val="90000"/>
              <a:buFont typeface="Wingdings" panose="05000000000000000000" pitchFamily="2" charset="2"/>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61" indent="-224051">
              <a:buClr>
                <a:schemeClr val="tx1"/>
              </a:buClr>
              <a:buSzPct val="90000"/>
              <a:buFont typeface="Wingdings" panose="05000000000000000000" pitchFamily="2" charset="2"/>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6053233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1_Title Slide 3">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122570" y="193593"/>
            <a:ext cx="9858042" cy="720807"/>
          </a:xfrm>
          <a:noFill/>
        </p:spPr>
        <p:txBody>
          <a:bodyPr lIns="143407" tIns="89629" rIns="143407" bIns="89629" anchor="t" anchorCtr="0">
            <a:normAutofit/>
          </a:bodyPr>
          <a:lstStyle>
            <a:lvl1pPr>
              <a:defRPr sz="4000" spc="-98" baseline="0">
                <a:solidFill>
                  <a:srgbClr val="00B0F0"/>
                </a:solidFill>
              </a:defRPr>
            </a:lvl1pPr>
          </a:lstStyle>
          <a:p>
            <a:r>
              <a:rPr lang="en-US" dirty="0" smtClean="0"/>
              <a:t>Presentation title</a:t>
            </a:r>
            <a:endParaRPr lang="en-US" dirty="0"/>
          </a:p>
        </p:txBody>
      </p:sp>
    </p:spTree>
    <p:extLst>
      <p:ext uri="{BB962C8B-B14F-4D97-AF65-F5344CB8AC3E}">
        <p14:creationId xmlns:p14="http://schemas.microsoft.com/office/powerpoint/2010/main" val="31449260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p:cSld name="Microsoft logo 1">
    <p:spTree>
      <p:nvGrpSpPr>
        <p:cNvPr id="1" name=""/>
        <p:cNvGrpSpPr/>
        <p:nvPr/>
      </p:nvGrpSpPr>
      <p:grpSpPr>
        <a:xfrm>
          <a:off x="0" y="0"/>
          <a:ext cx="0" cy="0"/>
          <a:chOff x="0" y="0"/>
          <a:chExt cx="0" cy="0"/>
        </a:xfrm>
      </p:grpSpPr>
      <p:sp>
        <p:nvSpPr>
          <p:cNvPr id="5" name="Rectangle 4"/>
          <p:cNvSpPr/>
          <p:nvPr/>
        </p:nvSpPr>
        <p:spPr>
          <a:xfrm>
            <a:off x="0" y="0"/>
            <a:ext cx="1218882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76179" tIns="38089" rIns="76179" bIns="38089" rtlCol="0" anchor="ctr"/>
          <a:lstStyle/>
          <a:p>
            <a:pPr algn="ctr" defTabSz="1088105"/>
            <a:endParaRPr lang="en-US" sz="2200">
              <a:solidFill>
                <a:prstClr val="white"/>
              </a:solidFill>
            </a:endParaRPr>
          </a:p>
        </p:txBody>
      </p:sp>
      <p:pic>
        <p:nvPicPr>
          <p:cNvPr id="6" name="Picture 2" descr="C:\Users\v-kenmac\Documents\_Microsoft - Common Files\_MS Brand\Microsoft_logo_All_colors\MSFT_logo_rgb_C-Wht.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355415" y="2424203"/>
            <a:ext cx="4531630" cy="16667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4330706"/>
      </p:ext>
    </p:extLst>
  </p:cSld>
  <p:clrMapOvr>
    <a:masterClrMapping/>
  </p:clrMapOvr>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p:cSld name="Microsoft logo 3">
    <p:spTree>
      <p:nvGrpSpPr>
        <p:cNvPr id="1" name=""/>
        <p:cNvGrpSpPr/>
        <p:nvPr/>
      </p:nvGrpSpPr>
      <p:grpSpPr>
        <a:xfrm>
          <a:off x="0" y="0"/>
          <a:ext cx="0" cy="0"/>
          <a:chOff x="0" y="0"/>
          <a:chExt cx="0" cy="0"/>
        </a:xfrm>
      </p:grpSpPr>
      <p:sp>
        <p:nvSpPr>
          <p:cNvPr id="5" name="Rectangle 4"/>
          <p:cNvSpPr/>
          <p:nvPr/>
        </p:nvSpPr>
        <p:spPr>
          <a:xfrm>
            <a:off x="0" y="0"/>
            <a:ext cx="1218882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76179" tIns="38089" rIns="76179" bIns="38089" rtlCol="0" anchor="ctr"/>
          <a:lstStyle/>
          <a:p>
            <a:pPr algn="ctr" defTabSz="1088105"/>
            <a:endParaRPr lang="en-US" sz="2200">
              <a:solidFill>
                <a:prstClr val="white"/>
              </a:solidFill>
            </a:endParaRPr>
          </a:p>
        </p:txBody>
      </p:sp>
      <p:pic>
        <p:nvPicPr>
          <p:cNvPr id="7" name="Pictur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58642" y="3048833"/>
            <a:ext cx="2570735" cy="417442"/>
          </a:xfrm>
          <a:prstGeom prst="rect">
            <a:avLst/>
          </a:prstGeom>
        </p:spPr>
      </p:pic>
      <p:sp>
        <p:nvSpPr>
          <p:cNvPr id="4" name="Rectangle 3"/>
          <p:cNvSpPr/>
          <p:nvPr/>
        </p:nvSpPr>
        <p:spPr>
          <a:xfrm>
            <a:off x="0" y="0"/>
            <a:ext cx="1218882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76179" tIns="38089" rIns="76179" bIns="38089" rtlCol="0" anchor="ctr"/>
          <a:lstStyle/>
          <a:p>
            <a:pPr algn="ctr" defTabSz="1088105"/>
            <a:endParaRPr lang="en-US" sz="2200">
              <a:solidFill>
                <a:prstClr val="white"/>
              </a:solidFill>
            </a:endParaRPr>
          </a:p>
        </p:txBody>
      </p:sp>
      <p:pic>
        <p:nvPicPr>
          <p:cNvPr id="8" name="Picture 2" descr="C:\Users\v-kenmac\Documents\_Microsoft - Common Files\_MS Brand\Microsoft_logo_All_colors\MSFT_logo_rgb_C-Wht.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355415" y="2424203"/>
            <a:ext cx="4531630" cy="16667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9525875"/>
      </p:ext>
    </p:extLst>
  </p:cSld>
  <p:clrMapOvr>
    <a:masterClrMapping/>
  </p:clrMapOvr>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06018" y="1122363"/>
            <a:ext cx="11031571" cy="2387600"/>
          </a:xfrm>
        </p:spPr>
        <p:txBody>
          <a:bodyPr anchor="b"/>
          <a:lstStyle>
            <a:lvl1pPr algn="l">
              <a:defRPr sz="5998"/>
            </a:lvl1pPr>
          </a:lstStyle>
          <a:p>
            <a:r>
              <a:rPr lang="en-US" dirty="0" smtClean="0"/>
              <a:t>Click to edit Master title style</a:t>
            </a:r>
            <a:endParaRPr lang="en-US" dirty="0"/>
          </a:p>
        </p:txBody>
      </p:sp>
      <p:sp>
        <p:nvSpPr>
          <p:cNvPr id="3" name="Subtitle 2"/>
          <p:cNvSpPr>
            <a:spLocks noGrp="1"/>
          </p:cNvSpPr>
          <p:nvPr>
            <p:ph type="subTitle" idx="1"/>
          </p:nvPr>
        </p:nvSpPr>
        <p:spPr>
          <a:xfrm>
            <a:off x="606018" y="3602038"/>
            <a:ext cx="11031571" cy="1655762"/>
          </a:xfrm>
        </p:spPr>
        <p:txBody>
          <a:bodyPr>
            <a:normAutofit/>
          </a:bodyPr>
          <a:lstStyle>
            <a:lvl1pPr marL="0" indent="0" algn="l">
              <a:buNone/>
              <a:defRPr sz="3599">
                <a:solidFill>
                  <a:schemeClr val="tx1"/>
                </a:solidFill>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dirty="0" smtClean="0"/>
              <a:t>Click to edit Master subtitle style</a:t>
            </a:r>
            <a:endParaRPr lang="en-US" dirty="0"/>
          </a:p>
        </p:txBody>
      </p:sp>
    </p:spTree>
    <p:extLst>
      <p:ext uri="{BB962C8B-B14F-4D97-AF65-F5344CB8AC3E}">
        <p14:creationId xmlns:p14="http://schemas.microsoft.com/office/powerpoint/2010/main" val="3832628544"/>
      </p:ext>
    </p:extLst>
  </p:cSld>
  <p:clrMapOvr>
    <a:masterClrMapping/>
  </p:clrMapOvr>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type="title" preserve="1">
  <p:cSld name="3_Title Slide">
    <p:spTree>
      <p:nvGrpSpPr>
        <p:cNvPr id="1" name=""/>
        <p:cNvGrpSpPr/>
        <p:nvPr/>
      </p:nvGrpSpPr>
      <p:grpSpPr>
        <a:xfrm>
          <a:off x="0" y="0"/>
          <a:ext cx="0" cy="0"/>
          <a:chOff x="0" y="0"/>
          <a:chExt cx="0" cy="0"/>
        </a:xfrm>
      </p:grpSpPr>
      <p:sp>
        <p:nvSpPr>
          <p:cNvPr id="4" name="Rectangle 3"/>
          <p:cNvSpPr/>
          <p:nvPr userDrawn="1"/>
        </p:nvSpPr>
        <p:spPr>
          <a:xfrm>
            <a:off x="0" y="0"/>
            <a:ext cx="12188825" cy="6858000"/>
          </a:xfrm>
          <a:prstGeom prst="rect">
            <a:avLst/>
          </a:prstGeom>
          <a:solidFill>
            <a:srgbClr val="1D43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srgbClr val="FFFFFF"/>
              </a:solidFill>
            </a:endParaRPr>
          </a:p>
        </p:txBody>
      </p:sp>
      <p:sp>
        <p:nvSpPr>
          <p:cNvPr id="2" name="Title 1"/>
          <p:cNvSpPr>
            <a:spLocks noGrp="1"/>
          </p:cNvSpPr>
          <p:nvPr>
            <p:ph type="ctrTitle"/>
          </p:nvPr>
        </p:nvSpPr>
        <p:spPr>
          <a:xfrm>
            <a:off x="606018" y="1122363"/>
            <a:ext cx="11031571" cy="2387600"/>
          </a:xfrm>
        </p:spPr>
        <p:txBody>
          <a:bodyPr anchor="b"/>
          <a:lstStyle>
            <a:lvl1pPr algn="l">
              <a:defRPr sz="5998"/>
            </a:lvl1pPr>
          </a:lstStyle>
          <a:p>
            <a:r>
              <a:rPr lang="en-US" dirty="0" smtClean="0"/>
              <a:t>Click to edit Master title style</a:t>
            </a:r>
            <a:endParaRPr lang="en-US" dirty="0"/>
          </a:p>
        </p:txBody>
      </p:sp>
      <p:sp>
        <p:nvSpPr>
          <p:cNvPr id="3" name="Subtitle 2"/>
          <p:cNvSpPr>
            <a:spLocks noGrp="1"/>
          </p:cNvSpPr>
          <p:nvPr>
            <p:ph type="subTitle" idx="1"/>
          </p:nvPr>
        </p:nvSpPr>
        <p:spPr>
          <a:xfrm>
            <a:off x="606018" y="3602038"/>
            <a:ext cx="11031571" cy="1655762"/>
          </a:xfrm>
        </p:spPr>
        <p:txBody>
          <a:bodyPr>
            <a:normAutofit/>
          </a:bodyPr>
          <a:lstStyle>
            <a:lvl1pPr marL="0" indent="0" algn="l">
              <a:buNone/>
              <a:defRPr sz="3599">
                <a:solidFill>
                  <a:schemeClr val="tx1"/>
                </a:solidFill>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dirty="0" smtClean="0"/>
              <a:t>Click to edit Master subtitle style</a:t>
            </a:r>
            <a:endParaRPr lang="en-US" dirty="0"/>
          </a:p>
        </p:txBody>
      </p:sp>
    </p:spTree>
    <p:extLst>
      <p:ext uri="{BB962C8B-B14F-4D97-AF65-F5344CB8AC3E}">
        <p14:creationId xmlns:p14="http://schemas.microsoft.com/office/powerpoint/2010/main" val="162771759"/>
      </p:ext>
    </p:extLst>
  </p:cSld>
  <p:clrMapOvr>
    <a:masterClrMapping/>
  </p:clrMapOvr>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4_Title Slide">
    <p:spTree>
      <p:nvGrpSpPr>
        <p:cNvPr id="1" name=""/>
        <p:cNvGrpSpPr/>
        <p:nvPr/>
      </p:nvGrpSpPr>
      <p:grpSpPr>
        <a:xfrm>
          <a:off x="0" y="0"/>
          <a:ext cx="0" cy="0"/>
          <a:chOff x="0" y="0"/>
          <a:chExt cx="0" cy="0"/>
        </a:xfrm>
      </p:grpSpPr>
      <p:sp>
        <p:nvSpPr>
          <p:cNvPr id="4" name="Rectangle 3"/>
          <p:cNvSpPr/>
          <p:nvPr userDrawn="1"/>
        </p:nvSpPr>
        <p:spPr>
          <a:xfrm>
            <a:off x="0" y="0"/>
            <a:ext cx="12188825" cy="68580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srgbClr val="FFFFFF"/>
              </a:solidFill>
            </a:endParaRPr>
          </a:p>
        </p:txBody>
      </p:sp>
      <p:sp>
        <p:nvSpPr>
          <p:cNvPr id="2" name="Title 1"/>
          <p:cNvSpPr>
            <a:spLocks noGrp="1"/>
          </p:cNvSpPr>
          <p:nvPr>
            <p:ph type="ctrTitle" hasCustomPrompt="1"/>
          </p:nvPr>
        </p:nvSpPr>
        <p:spPr>
          <a:xfrm>
            <a:off x="606018" y="2235200"/>
            <a:ext cx="11031571" cy="2387600"/>
          </a:xfrm>
        </p:spPr>
        <p:txBody>
          <a:bodyPr anchor="b">
            <a:normAutofit/>
          </a:bodyPr>
          <a:lstStyle>
            <a:lvl1pPr algn="l">
              <a:defRPr sz="13796"/>
            </a:lvl1pPr>
          </a:lstStyle>
          <a:p>
            <a:r>
              <a:rPr lang="en-US" dirty="0" smtClean="0"/>
              <a:t>Video</a:t>
            </a:r>
            <a:endParaRPr lang="en-US" dirty="0"/>
          </a:p>
        </p:txBody>
      </p:sp>
    </p:spTree>
    <p:extLst>
      <p:ext uri="{BB962C8B-B14F-4D97-AF65-F5344CB8AC3E}">
        <p14:creationId xmlns:p14="http://schemas.microsoft.com/office/powerpoint/2010/main" val="1063187688"/>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userDrawn="1">
  <p:cSld name="1_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91241">
                      <a:schemeClr val="bg2"/>
                    </a:gs>
                    <a:gs pos="18000">
                      <a:schemeClr val="bg2"/>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80150605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type="title" preserve="1">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06018" y="1534345"/>
            <a:ext cx="11031571" cy="1007888"/>
          </a:xfrm>
        </p:spPr>
        <p:txBody>
          <a:bodyPr anchor="b"/>
          <a:lstStyle>
            <a:lvl1pPr algn="l">
              <a:defRPr sz="5998">
                <a:solidFill>
                  <a:schemeClr val="bg1"/>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606018" y="2853732"/>
            <a:ext cx="11031571" cy="2404068"/>
          </a:xfrm>
        </p:spPr>
        <p:txBody>
          <a:bodyPr>
            <a:normAutofit/>
          </a:bodyPr>
          <a:lstStyle>
            <a:lvl1pPr marL="0" indent="0" algn="l">
              <a:buNone/>
              <a:defRPr sz="3599"/>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dirty="0" smtClean="0"/>
              <a:t>Click to edit Master subtitle style</a:t>
            </a:r>
            <a:endParaRPr lang="en-US" dirty="0"/>
          </a:p>
        </p:txBody>
      </p:sp>
    </p:spTree>
    <p:extLst>
      <p:ext uri="{BB962C8B-B14F-4D97-AF65-F5344CB8AC3E}">
        <p14:creationId xmlns:p14="http://schemas.microsoft.com/office/powerpoint/2010/main" val="3971219712"/>
      </p:ext>
    </p:extLst>
  </p:cSld>
  <p:clrMapOvr>
    <a:masterClrMapping/>
  </p:clrMapOvr>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6018" y="2816939"/>
            <a:ext cx="11031571" cy="2387600"/>
          </a:xfrm>
        </p:spPr>
        <p:txBody>
          <a:bodyPr anchor="b">
            <a:noAutofit/>
          </a:bodyPr>
          <a:lstStyle>
            <a:lvl1pPr algn="l">
              <a:defRPr sz="23893">
                <a:solidFill>
                  <a:schemeClr val="bg1"/>
                </a:solidFill>
              </a:defRPr>
            </a:lvl1pPr>
          </a:lstStyle>
          <a:p>
            <a:r>
              <a:rPr lang="en-US" dirty="0" smtClean="0"/>
              <a:t>web</a:t>
            </a:r>
            <a:endParaRPr lang="en-US" dirty="0"/>
          </a:p>
        </p:txBody>
      </p:sp>
    </p:spTree>
    <p:extLst>
      <p:ext uri="{BB962C8B-B14F-4D97-AF65-F5344CB8AC3E}">
        <p14:creationId xmlns:p14="http://schemas.microsoft.com/office/powerpoint/2010/main" val="311242711"/>
      </p:ext>
    </p:extLst>
  </p:cSld>
  <p:clrMapOvr>
    <a:masterClrMapping/>
  </p:clrMapOvr>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12"/>
          </p:nvPr>
        </p:nvSpPr>
        <p:spPr>
          <a:xfrm>
            <a:off x="8895103" y="6256217"/>
            <a:ext cx="2742486" cy="365125"/>
          </a:xfrm>
          <a:prstGeom prst="rect">
            <a:avLst/>
          </a:prstGeom>
        </p:spPr>
        <p:txBody>
          <a:bodyPr/>
          <a:lstStyle/>
          <a:p>
            <a:fld id="{0A164282-434E-41D4-9582-783D542A7B68}" type="slidenum">
              <a:rPr lang="en-US" smtClean="0"/>
              <a:pPr/>
              <a:t>‹#›</a:t>
            </a:fld>
            <a:endParaRPr lang="en-US"/>
          </a:p>
        </p:txBody>
      </p:sp>
    </p:spTree>
    <p:extLst>
      <p:ext uri="{BB962C8B-B14F-4D97-AF65-F5344CB8AC3E}">
        <p14:creationId xmlns:p14="http://schemas.microsoft.com/office/powerpoint/2010/main" val="3877896356"/>
      </p:ext>
    </p:extLst>
  </p:cSld>
  <p:clrMapOvr>
    <a:masterClrMapping/>
  </p:clrMapOvr>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560652" y="2111604"/>
            <a:ext cx="11076937" cy="398097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12"/>
          </p:nvPr>
        </p:nvSpPr>
        <p:spPr>
          <a:xfrm>
            <a:off x="8895103" y="6256217"/>
            <a:ext cx="2742486" cy="365125"/>
          </a:xfrm>
          <a:prstGeom prst="rect">
            <a:avLst/>
          </a:prstGeom>
        </p:spPr>
        <p:txBody>
          <a:bodyPr/>
          <a:lstStyle/>
          <a:p>
            <a:fld id="{0A164282-434E-41D4-9582-783D542A7B68}" type="slidenum">
              <a:rPr lang="en-US" smtClean="0"/>
              <a:pPr/>
              <a:t>‹#›</a:t>
            </a:fld>
            <a:endParaRPr lang="en-US"/>
          </a:p>
        </p:txBody>
      </p:sp>
      <p:sp>
        <p:nvSpPr>
          <p:cNvPr id="5" name="Text Placeholder 4"/>
          <p:cNvSpPr>
            <a:spLocks noGrp="1"/>
          </p:cNvSpPr>
          <p:nvPr>
            <p:ph type="body" sz="quarter" idx="13" hasCustomPrompt="1"/>
          </p:nvPr>
        </p:nvSpPr>
        <p:spPr>
          <a:xfrm>
            <a:off x="560242" y="1534096"/>
            <a:ext cx="11077864" cy="437594"/>
          </a:xfrm>
        </p:spPr>
        <p:txBody>
          <a:bodyPr>
            <a:normAutofit/>
          </a:bodyPr>
          <a:lstStyle>
            <a:lvl1pPr marL="0" indent="0">
              <a:buFontTx/>
              <a:buNone/>
              <a:defRPr sz="1999" cap="all" baseline="0"/>
            </a:lvl1pPr>
            <a:lvl5pPr>
              <a:defRPr/>
            </a:lvl5pPr>
          </a:lstStyle>
          <a:p>
            <a:pPr lvl="0"/>
            <a:r>
              <a:rPr lang="en-US" dirty="0" smtClean="0"/>
              <a:t>Secondary refining headline</a:t>
            </a:r>
            <a:endParaRPr lang="en-US" dirty="0"/>
          </a:p>
        </p:txBody>
      </p:sp>
    </p:spTree>
    <p:extLst>
      <p:ext uri="{BB962C8B-B14F-4D97-AF65-F5344CB8AC3E}">
        <p14:creationId xmlns:p14="http://schemas.microsoft.com/office/powerpoint/2010/main" val="1922323710"/>
      </p:ext>
    </p:extLst>
  </p:cSld>
  <p:clrMapOvr>
    <a:masterClrMapping/>
  </p:clrMapOvr>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5" name="Slide Number Placeholder 4"/>
          <p:cNvSpPr>
            <a:spLocks noGrp="1"/>
          </p:cNvSpPr>
          <p:nvPr>
            <p:ph type="sldNum" sz="quarter" idx="12"/>
          </p:nvPr>
        </p:nvSpPr>
        <p:spPr>
          <a:xfrm>
            <a:off x="8895103" y="6256217"/>
            <a:ext cx="2742486" cy="365125"/>
          </a:xfrm>
          <a:prstGeom prst="rect">
            <a:avLst/>
          </a:prstGeom>
        </p:spPr>
        <p:txBody>
          <a:bodyPr/>
          <a:lstStyle/>
          <a:p>
            <a:fld id="{0A164282-434E-41D4-9582-783D542A7B68}" type="slidenum">
              <a:rPr lang="en-US" smtClean="0"/>
              <a:pPr/>
              <a:t>‹#›</a:t>
            </a:fld>
            <a:endParaRPr lang="en-US"/>
          </a:p>
        </p:txBody>
      </p:sp>
    </p:spTree>
    <p:extLst>
      <p:ext uri="{BB962C8B-B14F-4D97-AF65-F5344CB8AC3E}">
        <p14:creationId xmlns:p14="http://schemas.microsoft.com/office/powerpoint/2010/main" val="633274303"/>
      </p:ext>
    </p:extLst>
  </p:cSld>
  <p:clrMapOvr>
    <a:masterClrMapping/>
  </p:clrMapOvr>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560652" y="416497"/>
            <a:ext cx="11076937" cy="922110"/>
          </a:xfrm>
        </p:spPr>
        <p:txBody>
          <a:bodyPr>
            <a:normAutofit/>
          </a:bodyPr>
          <a:lstStyle>
            <a:lvl1pPr>
              <a:defRPr sz="4399"/>
            </a:lvl1pPr>
          </a:lstStyle>
          <a:p>
            <a:r>
              <a:rPr lang="en-US" smtClean="0"/>
              <a:t>Click to edit Master title style</a:t>
            </a:r>
            <a:endParaRPr lang="en-US"/>
          </a:p>
        </p:txBody>
      </p:sp>
      <p:sp>
        <p:nvSpPr>
          <p:cNvPr id="5" name="Slide Number Placeholder 4"/>
          <p:cNvSpPr>
            <a:spLocks noGrp="1"/>
          </p:cNvSpPr>
          <p:nvPr>
            <p:ph type="sldNum" sz="quarter" idx="12"/>
          </p:nvPr>
        </p:nvSpPr>
        <p:spPr>
          <a:xfrm>
            <a:off x="8895103" y="6256217"/>
            <a:ext cx="2742486" cy="365125"/>
          </a:xfrm>
          <a:prstGeom prst="rect">
            <a:avLst/>
          </a:prstGeom>
        </p:spPr>
        <p:txBody>
          <a:bodyPr/>
          <a:lstStyle/>
          <a:p>
            <a:fld id="{0A164282-434E-41D4-9582-783D542A7B68}" type="slidenum">
              <a:rPr lang="en-US" smtClean="0"/>
              <a:pPr/>
              <a:t>‹#›</a:t>
            </a:fld>
            <a:endParaRPr lang="en-US"/>
          </a:p>
        </p:txBody>
      </p:sp>
    </p:spTree>
    <p:extLst>
      <p:ext uri="{BB962C8B-B14F-4D97-AF65-F5344CB8AC3E}">
        <p14:creationId xmlns:p14="http://schemas.microsoft.com/office/powerpoint/2010/main" val="2074013884"/>
      </p:ext>
    </p:extLst>
  </p:cSld>
  <p:clrMapOvr>
    <a:masterClrMapping/>
  </p:clrMapOvr>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901095" y="6256217"/>
            <a:ext cx="2742486" cy="365125"/>
          </a:xfrm>
          <a:prstGeom prst="rect">
            <a:avLst/>
          </a:prstGeom>
        </p:spPr>
        <p:txBody>
          <a:bodyPr/>
          <a:lstStyle/>
          <a:p>
            <a:fld id="{0A164282-434E-41D4-9582-783D542A7B68}" type="slidenum">
              <a:rPr lang="en-US" smtClean="0"/>
              <a:pPr/>
              <a:t>‹#›</a:t>
            </a:fld>
            <a:endParaRPr lang="en-US"/>
          </a:p>
        </p:txBody>
      </p:sp>
    </p:spTree>
    <p:extLst>
      <p:ext uri="{BB962C8B-B14F-4D97-AF65-F5344CB8AC3E}">
        <p14:creationId xmlns:p14="http://schemas.microsoft.com/office/powerpoint/2010/main" val="91750625"/>
      </p:ext>
    </p:extLst>
  </p:cSld>
  <p:clrMapOvr>
    <a:masterClrMapping/>
  </p:clrMapOvr>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36191626"/>
      </p:ext>
    </p:extLst>
  </p:cSld>
  <p:clrMapOvr>
    <a:masterClrMapping/>
  </p:clrMapOvr>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type="blank" preserve="1">
  <p:cSld name="2_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8"/>
            <a:ext cx="12188825" cy="6852165"/>
          </a:xfrm>
          <a:prstGeom prst="rect">
            <a:avLst/>
          </a:prstGeom>
        </p:spPr>
      </p:pic>
      <p:sp>
        <p:nvSpPr>
          <p:cNvPr id="3" name="Rectangle 2"/>
          <p:cNvSpPr/>
          <p:nvPr userDrawn="1"/>
        </p:nvSpPr>
        <p:spPr>
          <a:xfrm>
            <a:off x="0" y="0"/>
            <a:ext cx="12188825"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srgbClr val="FFFFFF"/>
              </a:solidFill>
            </a:endParaRPr>
          </a:p>
        </p:txBody>
      </p:sp>
    </p:spTree>
    <p:extLst>
      <p:ext uri="{BB962C8B-B14F-4D97-AF65-F5344CB8AC3E}">
        <p14:creationId xmlns:p14="http://schemas.microsoft.com/office/powerpoint/2010/main" val="4261533318"/>
      </p:ext>
    </p:extLst>
  </p:cSld>
  <p:clrMapOvr>
    <a:masterClrMapping/>
  </p:clrMapOvr>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60653" y="457200"/>
            <a:ext cx="4210130" cy="1936679"/>
          </a:xfrm>
        </p:spPr>
        <p:txBody>
          <a:bodyPr anchor="b">
            <a:noAutofit/>
          </a:bodyPr>
          <a:lstStyle>
            <a:lvl1pPr>
              <a:defRPr sz="3999"/>
            </a:lvl1pPr>
          </a:lstStyle>
          <a:p>
            <a:r>
              <a:rPr lang="en-US" smtClean="0"/>
              <a:t>Click to edit Master title style</a:t>
            </a:r>
            <a:endParaRPr lang="en-US"/>
          </a:p>
        </p:txBody>
      </p:sp>
      <p:sp>
        <p:nvSpPr>
          <p:cNvPr id="3" name="Content Placeholder 2"/>
          <p:cNvSpPr>
            <a:spLocks noGrp="1"/>
          </p:cNvSpPr>
          <p:nvPr>
            <p:ph idx="1"/>
          </p:nvPr>
        </p:nvSpPr>
        <p:spPr>
          <a:xfrm>
            <a:off x="5181838" y="987426"/>
            <a:ext cx="6455750" cy="4873625"/>
          </a:xfrm>
        </p:spPr>
        <p:txBody>
          <a:bodyPr/>
          <a:lstStyle>
            <a:lvl1pPr>
              <a:defRPr sz="3199">
                <a:latin typeface="+mj-lt"/>
              </a:defRPr>
            </a:lvl1pPr>
            <a:lvl2pPr>
              <a:defRPr sz="2799">
                <a:latin typeface="+mj-lt"/>
              </a:defRPr>
            </a:lvl2pPr>
            <a:lvl3pPr>
              <a:defRPr sz="2399">
                <a:latin typeface="+mj-lt"/>
              </a:defRPr>
            </a:lvl3pPr>
            <a:lvl4pPr>
              <a:defRPr sz="1999">
                <a:latin typeface="+mj-lt"/>
              </a:defRPr>
            </a:lvl4pPr>
            <a:lvl5pPr>
              <a:defRPr sz="1999">
                <a:latin typeface="+mj-lt"/>
              </a:defRPr>
            </a:lvl5pPr>
            <a:lvl6pPr>
              <a:defRPr sz="1999"/>
            </a:lvl6pPr>
            <a:lvl7pPr>
              <a:defRPr sz="1999"/>
            </a:lvl7pPr>
            <a:lvl8pPr>
              <a:defRPr sz="1999"/>
            </a:lvl8pPr>
            <a:lvl9pPr>
              <a:defRPr sz="1999"/>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60653" y="2604071"/>
            <a:ext cx="4210130" cy="3264917"/>
          </a:xfrm>
        </p:spPr>
        <p:txBody>
          <a:bodyPr>
            <a:normAutofit/>
          </a:bodyPr>
          <a:lstStyle>
            <a:lvl1pPr marL="0" indent="0">
              <a:buNone/>
              <a:defRPr sz="1999"/>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dirty="0" smtClean="0"/>
              <a:t>Click to edit Master text styles</a:t>
            </a:r>
          </a:p>
        </p:txBody>
      </p:sp>
      <p:sp>
        <p:nvSpPr>
          <p:cNvPr id="7" name="Slide Number Placeholder 6"/>
          <p:cNvSpPr>
            <a:spLocks noGrp="1"/>
          </p:cNvSpPr>
          <p:nvPr>
            <p:ph type="sldNum" sz="quarter" idx="12"/>
          </p:nvPr>
        </p:nvSpPr>
        <p:spPr>
          <a:xfrm>
            <a:off x="8895103" y="6256217"/>
            <a:ext cx="2742486" cy="365125"/>
          </a:xfrm>
          <a:prstGeom prst="rect">
            <a:avLst/>
          </a:prstGeom>
        </p:spPr>
        <p:txBody>
          <a:bodyPr/>
          <a:lstStyle/>
          <a:p>
            <a:fld id="{0A164282-434E-41D4-9582-783D542A7B68}" type="slidenum">
              <a:rPr lang="en-US" smtClean="0"/>
              <a:pPr/>
              <a:t>‹#›</a:t>
            </a:fld>
            <a:endParaRPr lang="en-US"/>
          </a:p>
        </p:txBody>
      </p:sp>
    </p:spTree>
    <p:extLst>
      <p:ext uri="{BB962C8B-B14F-4D97-AF65-F5344CB8AC3E}">
        <p14:creationId xmlns:p14="http://schemas.microsoft.com/office/powerpoint/2010/main" val="442707012"/>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userDrawn="1">
  <p:cSld name="Content slide - bulle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1633" y="145147"/>
            <a:ext cx="10512862" cy="1398361"/>
          </a:xfrm>
        </p:spPr>
        <p:txBody>
          <a:bodyPr anchor="b">
            <a:normAutofit/>
          </a:bodyPr>
          <a:lstStyle>
            <a:lvl1pPr>
              <a:defRPr lang="en-US" sz="7198" kern="1200" dirty="0">
                <a:solidFill>
                  <a:srgbClr val="C00000"/>
                </a:solidFill>
                <a:latin typeface="Segoe UI Semibold" panose="020B0702040204020203" pitchFamily="34" charset="0"/>
                <a:ea typeface="+mj-ea"/>
                <a:cs typeface="Segoe UI Semibold" panose="020B0702040204020203" pitchFamily="34" charset="0"/>
              </a:defRPr>
            </a:lvl1pPr>
          </a:lstStyle>
          <a:p>
            <a:r>
              <a:rPr lang="en-US" dirty="0" smtClean="0"/>
              <a:t>HEADER (ALL CAPS)</a:t>
            </a:r>
            <a:endParaRPr lang="en-US" dirty="0"/>
          </a:p>
        </p:txBody>
      </p:sp>
      <p:sp>
        <p:nvSpPr>
          <p:cNvPr id="7" name="Content Placeholder 2"/>
          <p:cNvSpPr>
            <a:spLocks noGrp="1"/>
          </p:cNvSpPr>
          <p:nvPr>
            <p:ph idx="1" hasCustomPrompt="1"/>
          </p:nvPr>
        </p:nvSpPr>
        <p:spPr>
          <a:xfrm>
            <a:off x="837982" y="1564369"/>
            <a:ext cx="10512862" cy="4351338"/>
          </a:xfrm>
        </p:spPr>
        <p:txBody>
          <a:bodyPr/>
          <a:lstStyle>
            <a:lvl1pPr>
              <a:defRPr lang="en-US" sz="2399" kern="1200" baseline="0" dirty="0" smtClean="0">
                <a:solidFill>
                  <a:schemeClr val="tx1"/>
                </a:solidFill>
                <a:latin typeface="Segoe UI" panose="020B0502040204020203" pitchFamily="34" charset="0"/>
                <a:ea typeface="+mn-ea"/>
                <a:cs typeface="Segoe UI" panose="020B0502040204020203" pitchFamily="34" charset="0"/>
              </a:defRPr>
            </a:lvl1pPr>
            <a:lvl2pPr marL="685594" indent="-228531">
              <a:defRPr lang="en-US" sz="1799" kern="1200" dirty="0" smtClean="0">
                <a:solidFill>
                  <a:schemeClr val="tx1"/>
                </a:solidFill>
                <a:latin typeface="Segoe UI" panose="020B0502040204020203" pitchFamily="34" charset="0"/>
                <a:ea typeface="+mn-ea"/>
                <a:cs typeface="Segoe UI" panose="020B0502040204020203" pitchFamily="34" charset="0"/>
              </a:defRPr>
            </a:lvl2pPr>
            <a:lvl3pPr>
              <a:defRPr lang="en-US" sz="1799" kern="1200" dirty="0" smtClean="0">
                <a:solidFill>
                  <a:schemeClr val="tx1"/>
                </a:solidFill>
                <a:latin typeface="Segoe UI" panose="020B0502040204020203" pitchFamily="34" charset="0"/>
                <a:ea typeface="+mn-ea"/>
                <a:cs typeface="Segoe UI" panose="020B0502040204020203" pitchFamily="34" charset="0"/>
              </a:defRPr>
            </a:lvl3pPr>
            <a:lvl4pPr>
              <a:defRPr lang="en-US" sz="1799" kern="1200" dirty="0" smtClean="0">
                <a:solidFill>
                  <a:schemeClr val="tx1"/>
                </a:solidFill>
                <a:latin typeface="Segoe UI" panose="020B0502040204020203" pitchFamily="34" charset="0"/>
                <a:ea typeface="+mn-ea"/>
                <a:cs typeface="Segoe UI" panose="020B0502040204020203" pitchFamily="34" charset="0"/>
              </a:defRPr>
            </a:lvl4pPr>
            <a:lvl5pPr>
              <a:defRPr lang="en-US" sz="1799" kern="1200" dirty="0" smtClean="0">
                <a:solidFill>
                  <a:schemeClr val="tx1"/>
                </a:solidFill>
                <a:latin typeface="Segoe UI" panose="020B0502040204020203" pitchFamily="34" charset="0"/>
                <a:ea typeface="+mn-ea"/>
                <a:cs typeface="Segoe UI" panose="020B0502040204020203" pitchFamily="34" charset="0"/>
              </a:defRPr>
            </a:lvl5pPr>
          </a:lstStyle>
          <a:p>
            <a:pPr lvl="0"/>
            <a:r>
              <a:rPr lang="en-US" dirty="0" smtClean="0"/>
              <a:t>ITEM 1 (ALL CAPS)</a:t>
            </a:r>
          </a:p>
          <a:p>
            <a:pPr marL="685594" lvl="1" indent="-228531" algn="l" defTabSz="914126" rtl="0" eaLnBrk="1" latinLnBrk="0" hangingPunct="1">
              <a:lnSpc>
                <a:spcPct val="100000"/>
              </a:lnSpc>
              <a:spcBef>
                <a:spcPts val="500"/>
              </a:spcBef>
              <a:buFont typeface="Arial" panose="020B0604020202020204" pitchFamily="34" charset="0"/>
              <a:buChar char="•"/>
            </a:pPr>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577917723"/>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userDrawn="1">
  <p:cSld name="1_Logo on Background">
    <p:spTree>
      <p:nvGrpSpPr>
        <p:cNvPr id="1" name=""/>
        <p:cNvGrpSpPr/>
        <p:nvPr/>
      </p:nvGrpSpPr>
      <p:grpSpPr>
        <a:xfrm>
          <a:off x="0" y="0"/>
          <a:ext cx="0" cy="0"/>
          <a:chOff x="0" y="0"/>
          <a:chExt cx="0" cy="0"/>
        </a:xfrm>
      </p:grpSpPr>
      <p:sp>
        <p:nvSpPr>
          <p:cNvPr id="2" name="Rectangle 1"/>
          <p:cNvSpPr/>
          <p:nvPr userDrawn="1"/>
        </p:nvSpPr>
        <p:spPr>
          <a:xfrm>
            <a:off x="0" y="0"/>
            <a:ext cx="12188825"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srgbClr val="FFFFFF"/>
              </a:solidFill>
            </a:endParaRPr>
          </a:p>
        </p:txBody>
      </p:sp>
      <p:sp>
        <p:nvSpPr>
          <p:cNvPr id="3" name="Text Box 3"/>
          <p:cNvSpPr txBox="1">
            <a:spLocks noChangeArrowheads="1"/>
          </p:cNvSpPr>
          <p:nvPr userDrawn="1"/>
        </p:nvSpPr>
        <p:spPr bwMode="blackWhite">
          <a:xfrm>
            <a:off x="450085" y="5503176"/>
            <a:ext cx="8637119" cy="711824"/>
          </a:xfrm>
          <a:prstGeom prst="rect">
            <a:avLst/>
          </a:prstGeom>
          <a:noFill/>
          <a:ln w="12700">
            <a:noFill/>
            <a:miter lim="800000"/>
            <a:headEnd type="none" w="sm" len="sm"/>
            <a:tailEnd type="none" w="sm" len="sm"/>
          </a:ln>
          <a:effectLst/>
        </p:spPr>
        <p:txBody>
          <a:bodyPr vert="horz" wrap="square" lIns="179238" tIns="143391" rIns="179238" bIns="143391" numCol="1" anchor="t" anchorCtr="0" compatLnSpc="1">
            <a:prstTxWarp prst="textNoShape">
              <a:avLst/>
            </a:prstTxWarp>
            <a:spAutoFit/>
          </a:bodyPr>
          <a:lstStyle/>
          <a:p>
            <a:pPr defTabSz="913650" eaLnBrk="0" hangingPunct="0"/>
            <a:r>
              <a:rPr lang="en-US" sz="686" dirty="0">
                <a:gradFill>
                  <a:gsLst>
                    <a:gs pos="0">
                      <a:srgbClr val="FFFFFF"/>
                    </a:gs>
                    <a:gs pos="100000">
                      <a:srgbClr val="FFFFFF"/>
                    </a:gs>
                  </a:gsLst>
                  <a:lin ang="5400000" scaled="0"/>
                </a:gradFill>
                <a:cs typeface="Segoe UI" pitchFamily="34" charset="0"/>
              </a:rPr>
              <a:t>© </a:t>
            </a:r>
            <a:r>
              <a:rPr lang="en-US" sz="686" dirty="0" smtClean="0">
                <a:gradFill>
                  <a:gsLst>
                    <a:gs pos="0">
                      <a:srgbClr val="FFFFFF"/>
                    </a:gs>
                    <a:gs pos="100000">
                      <a:srgbClr val="FFFFFF"/>
                    </a:gs>
                  </a:gsLst>
                  <a:lin ang="5400000" scaled="0"/>
                </a:gradFill>
                <a:cs typeface="Segoe UI" pitchFamily="34" charset="0"/>
              </a:rPr>
              <a:t>2014 </a:t>
            </a:r>
            <a:r>
              <a:rPr lang="en-US" sz="686" dirty="0">
                <a:gradFill>
                  <a:gsLst>
                    <a:gs pos="0">
                      <a:srgbClr val="FFFFFF"/>
                    </a:gs>
                    <a:gs pos="100000">
                      <a:srgbClr val="FFFFFF"/>
                    </a:gs>
                  </a:gsLst>
                  <a:lin ang="5400000" scaled="0"/>
                </a:gradFill>
                <a:cs typeface="Segoe UI" pitchFamily="34" charset="0"/>
              </a:rPr>
              <a:t>Microsoft Corporation. All rights reserved. Microsoft, Windows, Windows Vista and other product names are or may be registered trademarks and/or trademarks in the U.S. and/or other countries.</a:t>
            </a:r>
          </a:p>
          <a:p>
            <a:pPr defTabSz="913650" eaLnBrk="0" hangingPunct="0"/>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743" y="2968091"/>
            <a:ext cx="3223021" cy="690695"/>
          </a:xfrm>
          <a:prstGeom prst="rect">
            <a:avLst/>
          </a:prstGeom>
        </p:spPr>
      </p:pic>
    </p:spTree>
    <p:extLst>
      <p:ext uri="{BB962C8B-B14F-4D97-AF65-F5344CB8AC3E}">
        <p14:creationId xmlns:p14="http://schemas.microsoft.com/office/powerpoint/2010/main" val="4170142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userDrawn="1">
  <p:cSld name="1_Title Slide 3">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122570" y="193595"/>
            <a:ext cx="9858042" cy="720807"/>
          </a:xfrm>
          <a:noFill/>
        </p:spPr>
        <p:txBody>
          <a:bodyPr lIns="143407" tIns="89629" rIns="143407" bIns="89629" anchor="t" anchorCtr="0">
            <a:normAutofit/>
          </a:bodyPr>
          <a:lstStyle>
            <a:lvl1pPr>
              <a:defRPr sz="3999" spc="-98" baseline="0">
                <a:solidFill>
                  <a:srgbClr val="00B0F0"/>
                </a:solidFill>
              </a:defRPr>
            </a:lvl1pPr>
          </a:lstStyle>
          <a:p>
            <a:r>
              <a:rPr lang="en-US" dirty="0" smtClean="0"/>
              <a:t>Presentation title</a:t>
            </a:r>
            <a:endParaRPr lang="en-US" dirty="0"/>
          </a:p>
        </p:txBody>
      </p:sp>
      <p:grpSp>
        <p:nvGrpSpPr>
          <p:cNvPr id="28" name="Group 27"/>
          <p:cNvGrpSpPr/>
          <p:nvPr userDrawn="1"/>
        </p:nvGrpSpPr>
        <p:grpSpPr>
          <a:xfrm>
            <a:off x="278498" y="1101811"/>
            <a:ext cx="11616380" cy="5375191"/>
            <a:chOff x="269233" y="1101809"/>
            <a:chExt cx="11616380" cy="5375191"/>
          </a:xfrm>
        </p:grpSpPr>
        <p:sp>
          <p:nvSpPr>
            <p:cNvPr id="3" name="Rectangle 2"/>
            <p:cNvSpPr/>
            <p:nvPr userDrawn="1"/>
          </p:nvSpPr>
          <p:spPr>
            <a:xfrm>
              <a:off x="269233" y="1101809"/>
              <a:ext cx="11616379" cy="5375189"/>
            </a:xfrm>
            <a:prstGeom prst="rect">
              <a:avLst/>
            </a:prstGeom>
            <a:noFill/>
            <a:ln w="12700">
              <a:solidFill>
                <a:srgbClr val="0069B8">
                  <a:alpha val="25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defTabSz="914126"/>
              <a:endParaRPr lang="en-US" sz="1200" dirty="0" err="1" smtClean="0">
                <a:solidFill>
                  <a:srgbClr val="FFFFFF"/>
                </a:solidFill>
              </a:endParaRPr>
            </a:p>
          </p:txBody>
        </p:sp>
        <p:grpSp>
          <p:nvGrpSpPr>
            <p:cNvPr id="27" name="Group 26"/>
            <p:cNvGrpSpPr/>
            <p:nvPr userDrawn="1"/>
          </p:nvGrpSpPr>
          <p:grpSpPr>
            <a:xfrm>
              <a:off x="276440" y="1101810"/>
              <a:ext cx="11609172" cy="5375190"/>
              <a:chOff x="276440" y="1101810"/>
              <a:chExt cx="11609172" cy="4572000"/>
            </a:xfrm>
          </p:grpSpPr>
          <p:cxnSp>
            <p:nvCxnSpPr>
              <p:cNvPr id="6" name="Straight Connector 5"/>
              <p:cNvCxnSpPr/>
              <p:nvPr userDrawn="1"/>
            </p:nvCxnSpPr>
            <p:spPr>
              <a:xfrm>
                <a:off x="1437357"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userDrawn="1"/>
            </p:nvCxnSpPr>
            <p:spPr>
              <a:xfrm>
                <a:off x="2598274"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userDrawn="1"/>
            </p:nvCxnSpPr>
            <p:spPr>
              <a:xfrm>
                <a:off x="3759191"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userDrawn="1"/>
            </p:nvCxnSpPr>
            <p:spPr>
              <a:xfrm>
                <a:off x="4920108"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userDrawn="1"/>
            </p:nvCxnSpPr>
            <p:spPr>
              <a:xfrm>
                <a:off x="6081025"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userDrawn="1"/>
            </p:nvCxnSpPr>
            <p:spPr>
              <a:xfrm>
                <a:off x="7241942"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userDrawn="1"/>
            </p:nvCxnSpPr>
            <p:spPr>
              <a:xfrm>
                <a:off x="8402859"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userDrawn="1"/>
            </p:nvCxnSpPr>
            <p:spPr>
              <a:xfrm>
                <a:off x="9563776"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userDrawn="1"/>
            </p:nvCxnSpPr>
            <p:spPr>
              <a:xfrm>
                <a:off x="10724693"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userDrawn="1"/>
            </p:nvCxnSpPr>
            <p:spPr>
              <a:xfrm>
                <a:off x="11885612"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userDrawn="1"/>
            </p:nvCxnSpPr>
            <p:spPr>
              <a:xfrm>
                <a:off x="276440"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grpSp>
        <p:cxnSp>
          <p:nvCxnSpPr>
            <p:cNvPr id="20" name="Straight Connector 19"/>
            <p:cNvCxnSpPr/>
            <p:nvPr userDrawn="1"/>
          </p:nvCxnSpPr>
          <p:spPr>
            <a:xfrm flipH="1">
              <a:off x="269233" y="1101810"/>
              <a:ext cx="11616380" cy="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userDrawn="1"/>
          </p:nvCxnSpPr>
          <p:spPr>
            <a:xfrm flipH="1">
              <a:off x="269233" y="2176848"/>
              <a:ext cx="11616380" cy="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userDrawn="1"/>
          </p:nvCxnSpPr>
          <p:spPr>
            <a:xfrm flipH="1">
              <a:off x="269233" y="3251886"/>
              <a:ext cx="11616380" cy="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userDrawn="1"/>
          </p:nvCxnSpPr>
          <p:spPr>
            <a:xfrm flipH="1">
              <a:off x="269233" y="4326924"/>
              <a:ext cx="11616380" cy="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userDrawn="1"/>
          </p:nvCxnSpPr>
          <p:spPr>
            <a:xfrm flipH="1">
              <a:off x="269233" y="5401962"/>
              <a:ext cx="11616380" cy="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userDrawn="1"/>
          </p:nvCxnSpPr>
          <p:spPr>
            <a:xfrm flipH="1">
              <a:off x="269233" y="6477000"/>
              <a:ext cx="11616380" cy="0"/>
            </a:xfrm>
            <a:prstGeom prst="line">
              <a:avLst/>
            </a:prstGeom>
            <a:ln w="38100">
              <a:solidFill>
                <a:srgbClr val="0069B8">
                  <a:alpha val="25000"/>
                </a:srgb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580416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userDrawn="1">
  <p:cSld name="Title Slide_Color  2">
    <p:spTree>
      <p:nvGrpSpPr>
        <p:cNvPr id="1" name=""/>
        <p:cNvGrpSpPr/>
        <p:nvPr/>
      </p:nvGrpSpPr>
      <p:grpSpPr>
        <a:xfrm>
          <a:off x="0" y="0"/>
          <a:ext cx="0" cy="0"/>
          <a:chOff x="0" y="0"/>
          <a:chExt cx="0" cy="0"/>
        </a:xfrm>
      </p:grpSpPr>
      <p:sp>
        <p:nvSpPr>
          <p:cNvPr id="7" name="Text Placeholder 6"/>
          <p:cNvSpPr>
            <a:spLocks noGrp="1"/>
          </p:cNvSpPr>
          <p:nvPr>
            <p:ph type="body" sz="quarter" idx="11"/>
          </p:nvPr>
        </p:nvSpPr>
        <p:spPr>
          <a:xfrm>
            <a:off x="269169" y="5670380"/>
            <a:ext cx="11650488" cy="896552"/>
          </a:xfrm>
        </p:spPr>
        <p:txBody>
          <a:bodyPr lIns="182880" tIns="146304" rIns="182880" bIns="146304" anchor="b">
            <a:noAutofit/>
          </a:bodyPr>
          <a:lstStyle>
            <a:lvl1pPr>
              <a:defRPr sz="1960" baseline="0">
                <a:latin typeface="+mn-lt"/>
              </a:defRPr>
            </a:lvl1pPr>
          </a:lstStyle>
          <a:p>
            <a:pPr lvl="0"/>
            <a:r>
              <a:rPr lang="en-US" dirty="0" smtClean="0"/>
              <a:t>Click to edit Master text styles</a:t>
            </a:r>
            <a:endParaRPr lang="en-US" dirty="0"/>
          </a:p>
        </p:txBody>
      </p:sp>
      <p:sp>
        <p:nvSpPr>
          <p:cNvPr id="2" name="Title 1"/>
          <p:cNvSpPr>
            <a:spLocks noGrp="1"/>
          </p:cNvSpPr>
          <p:nvPr>
            <p:ph type="title"/>
          </p:nvPr>
        </p:nvSpPr>
        <p:spPr>
          <a:xfrm>
            <a:off x="269169" y="2084173"/>
            <a:ext cx="11650487" cy="894996"/>
          </a:xfrm>
        </p:spPr>
        <p:txBody>
          <a:bodyPr/>
          <a:lstStyle>
            <a:lvl1pPr>
              <a:defRPr sz="5292"/>
            </a:lvl1pPr>
          </a:lstStyle>
          <a:p>
            <a:r>
              <a:rPr lang="en-US" dirty="0" smtClean="0"/>
              <a:t>Click to edit Master title style</a:t>
            </a:r>
            <a:endParaRPr lang="en-US" dirty="0"/>
          </a:p>
        </p:txBody>
      </p:sp>
    </p:spTree>
    <p:extLst>
      <p:ext uri="{BB962C8B-B14F-4D97-AF65-F5344CB8AC3E}">
        <p14:creationId xmlns:p14="http://schemas.microsoft.com/office/powerpoint/2010/main" val="2406865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userDrawn="1">
  <p:cSld name="Blank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9761727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91241">
                      <a:schemeClr val="tx1"/>
                    </a:gs>
                    <a:gs pos="57000">
                      <a:schemeClr val="tx1"/>
                    </a:gs>
                    <a:gs pos="1800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33141087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Section Header">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620135" y="353094"/>
            <a:ext cx="10986231" cy="826002"/>
          </a:xfrm>
          <a:prstGeom prst="rect">
            <a:avLst/>
          </a:prstGeom>
        </p:spPr>
        <p:txBody>
          <a:bodyPr/>
          <a:lstStyle>
            <a:lvl1pPr>
              <a:defRPr>
                <a:solidFill>
                  <a:srgbClr val="008272"/>
                </a:solidFill>
                <a:latin typeface="Segoe UI Light" panose="020B0502040204020203" pitchFamily="34" charset="0"/>
                <a:cs typeface="Segoe UI Light" panose="020B0502040204020203" pitchFamily="34" charset="0"/>
              </a:defRPr>
            </a:lvl1pPr>
          </a:lstStyle>
          <a:p>
            <a:r>
              <a:rPr lang="en-US" dirty="0" smtClean="0"/>
              <a:t>Click to edit title</a:t>
            </a:r>
            <a:endParaRPr lang="en-US" dirty="0"/>
          </a:p>
        </p:txBody>
      </p:sp>
      <p:sp>
        <p:nvSpPr>
          <p:cNvPr id="12" name="Content Placeholder 11"/>
          <p:cNvSpPr>
            <a:spLocks noGrp="1"/>
          </p:cNvSpPr>
          <p:nvPr>
            <p:ph sz="quarter" idx="10"/>
          </p:nvPr>
        </p:nvSpPr>
        <p:spPr>
          <a:xfrm>
            <a:off x="620136" y="1612373"/>
            <a:ext cx="10986231" cy="4703762"/>
          </a:xfrm>
          <a:prstGeom prst="rect">
            <a:avLst/>
          </a:prstGeom>
        </p:spPr>
        <p:txBody>
          <a:bodyPr/>
          <a:lstStyle>
            <a:lvl1pPr marL="0" indent="0">
              <a:buNone/>
              <a:defRPr>
                <a:solidFill>
                  <a:schemeClr val="tx1">
                    <a:lumMod val="75000"/>
                    <a:lumOff val="25000"/>
                  </a:schemeClr>
                </a:solidFill>
                <a:latin typeface="Segoe UI Light" panose="020B0502040204020203" pitchFamily="34" charset="0"/>
                <a:cs typeface="Segoe UI Light" panose="020B0502040204020203" pitchFamily="34" charset="0"/>
              </a:defRPr>
            </a:lvl1pPr>
            <a:lvl2pPr marL="457063" indent="0">
              <a:buNone/>
              <a:defRPr>
                <a:solidFill>
                  <a:schemeClr val="tx1">
                    <a:lumMod val="75000"/>
                    <a:lumOff val="25000"/>
                  </a:schemeClr>
                </a:solidFill>
                <a:latin typeface="Segoe UI Light" panose="020B0502040204020203" pitchFamily="34" charset="0"/>
                <a:cs typeface="Segoe UI Light" panose="020B0502040204020203" pitchFamily="34" charset="0"/>
              </a:defRPr>
            </a:lvl2pPr>
            <a:lvl3pPr marL="914126" indent="0">
              <a:buNone/>
              <a:defRPr>
                <a:solidFill>
                  <a:schemeClr val="tx1">
                    <a:lumMod val="75000"/>
                    <a:lumOff val="25000"/>
                  </a:schemeClr>
                </a:solidFill>
                <a:latin typeface="Segoe UI Light" panose="020B0502040204020203" pitchFamily="34" charset="0"/>
                <a:cs typeface="Segoe UI Light" panose="020B0502040204020203" pitchFamily="34" charset="0"/>
              </a:defRPr>
            </a:lvl3pPr>
            <a:lvl4pPr marL="1371189" indent="0">
              <a:buNone/>
              <a:defRPr>
                <a:solidFill>
                  <a:schemeClr val="tx1">
                    <a:lumMod val="75000"/>
                    <a:lumOff val="25000"/>
                  </a:schemeClr>
                </a:solidFill>
                <a:latin typeface="Segoe UI Light" panose="020B0502040204020203" pitchFamily="34" charset="0"/>
                <a:cs typeface="Segoe UI Light" panose="020B0502040204020203" pitchFamily="34" charset="0"/>
              </a:defRPr>
            </a:lvl4pPr>
            <a:lvl5pPr marL="1828251" indent="0">
              <a:buNone/>
              <a:defRPr>
                <a:solidFill>
                  <a:schemeClr val="tx1">
                    <a:lumMod val="75000"/>
                    <a:lumOff val="25000"/>
                  </a:schemeClr>
                </a:solidFill>
                <a:latin typeface="Segoe UI Light" panose="020B0502040204020203" pitchFamily="34" charset="0"/>
                <a:cs typeface="Segoe UI Light" panose="020B0502040204020203"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042742213"/>
      </p:ext>
    </p:extLst>
  </p:cSld>
  <p:clrMapOvr>
    <a:masterClrMapping/>
  </p:clrMapOvr>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620134" y="353094"/>
            <a:ext cx="10986231" cy="826002"/>
          </a:xfrm>
          <a:prstGeom prst="rect">
            <a:avLst/>
          </a:prstGeom>
        </p:spPr>
        <p:txBody>
          <a:bodyPr/>
          <a:lstStyle>
            <a:lvl1pPr>
              <a:defRPr>
                <a:solidFill>
                  <a:srgbClr val="008272"/>
                </a:solidFill>
                <a:latin typeface="Segoe UI Light" panose="020B0502040204020203" pitchFamily="34" charset="0"/>
                <a:cs typeface="Segoe UI Light" panose="020B0502040204020203" pitchFamily="34" charset="0"/>
              </a:defRPr>
            </a:lvl1pPr>
          </a:lstStyle>
          <a:p>
            <a:r>
              <a:rPr lang="en-US" dirty="0" smtClean="0"/>
              <a:t>Click to edit title</a:t>
            </a:r>
            <a:endParaRPr lang="en-US" dirty="0"/>
          </a:p>
        </p:txBody>
      </p:sp>
    </p:spTree>
    <p:extLst>
      <p:ext uri="{BB962C8B-B14F-4D97-AF65-F5344CB8AC3E}">
        <p14:creationId xmlns:p14="http://schemas.microsoft.com/office/powerpoint/2010/main" val="2382975839"/>
      </p:ext>
    </p:extLst>
  </p:cSld>
  <p:clrMapOvr>
    <a:masterClrMapping/>
  </p:clrMapOvr>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userDrawn="1">
  <p:cSld name="Growth Expectation">
    <p:spTree>
      <p:nvGrpSpPr>
        <p:cNvPr id="1" name=""/>
        <p:cNvGrpSpPr/>
        <p:nvPr/>
      </p:nvGrpSpPr>
      <p:grpSpPr>
        <a:xfrm>
          <a:off x="0" y="0"/>
          <a:ext cx="0" cy="0"/>
          <a:chOff x="0" y="0"/>
          <a:chExt cx="0" cy="0"/>
        </a:xfrm>
      </p:grpSpPr>
      <p:sp>
        <p:nvSpPr>
          <p:cNvPr id="2" name="Title 1"/>
          <p:cNvSpPr>
            <a:spLocks noGrp="1"/>
          </p:cNvSpPr>
          <p:nvPr>
            <p:ph type="title"/>
          </p:nvPr>
        </p:nvSpPr>
        <p:spPr>
          <a:xfrm>
            <a:off x="228031" y="227852"/>
            <a:ext cx="11578768" cy="648997"/>
          </a:xfrm>
        </p:spPr>
        <p:txBody>
          <a:bodyPr tIns="45720"/>
          <a:lstStyle/>
          <a:p>
            <a:r>
              <a:rPr lang="en-US" smtClean="0"/>
              <a:t>Click to edit Master title style</a:t>
            </a:r>
            <a:endParaRPr lang="en-US"/>
          </a:p>
        </p:txBody>
      </p:sp>
      <p:sp>
        <p:nvSpPr>
          <p:cNvPr id="3" name="Text Placeholder 3"/>
          <p:cNvSpPr>
            <a:spLocks noGrp="1"/>
          </p:cNvSpPr>
          <p:nvPr>
            <p:ph type="body" sz="quarter" idx="10" hasCustomPrompt="1"/>
          </p:nvPr>
        </p:nvSpPr>
        <p:spPr>
          <a:xfrm>
            <a:off x="228715" y="956214"/>
            <a:ext cx="11578084" cy="501197"/>
          </a:xfrm>
          <a:prstGeom prst="rect">
            <a:avLst/>
          </a:prstGeom>
        </p:spPr>
        <p:txBody>
          <a:bodyPr/>
          <a:lstStyle>
            <a:lvl1pPr marL="0" indent="0">
              <a:buNone/>
              <a:defRPr sz="3136" baseline="0"/>
            </a:lvl1pPr>
            <a:lvl2pPr marL="335981" indent="0">
              <a:buNone/>
              <a:defRPr/>
            </a:lvl2pPr>
            <a:lvl3pPr marL="559968" indent="0">
              <a:buNone/>
              <a:defRPr/>
            </a:lvl3pPr>
            <a:lvl4pPr marL="783956" indent="0">
              <a:buNone/>
              <a:defRPr/>
            </a:lvl4pPr>
            <a:lvl5pPr marL="1007942" indent="0">
              <a:buNone/>
              <a:defRPr/>
            </a:lvl5pPr>
          </a:lstStyle>
          <a:p>
            <a:pPr lvl="0"/>
            <a:r>
              <a:rPr lang="en-US" dirty="0" smtClean="0"/>
              <a:t>Sub-header (change to primary color)</a:t>
            </a:r>
          </a:p>
        </p:txBody>
      </p:sp>
      <p:sp>
        <p:nvSpPr>
          <p:cNvPr id="4" name="Text Placeholder 5"/>
          <p:cNvSpPr>
            <a:spLocks noGrp="1"/>
          </p:cNvSpPr>
          <p:nvPr>
            <p:ph type="body" sz="quarter" idx="11" hasCustomPrompt="1"/>
          </p:nvPr>
        </p:nvSpPr>
        <p:spPr>
          <a:xfrm>
            <a:off x="353084" y="1733956"/>
            <a:ext cx="3579458" cy="781742"/>
          </a:xfrm>
          <a:prstGeom prst="rect">
            <a:avLst/>
          </a:prstGeom>
          <a:solidFill>
            <a:schemeClr val="tx2"/>
          </a:solidFill>
        </p:spPr>
        <p:txBody>
          <a:bodyPr anchor="ctr"/>
          <a:lstStyle>
            <a:lvl1pPr marL="0" indent="0">
              <a:buNone/>
              <a:defRPr sz="1764" baseline="0">
                <a:latin typeface="Segoe UI Semibold" panose="020B0702040204020203" pitchFamily="34" charset="0"/>
              </a:defRPr>
            </a:lvl1pPr>
            <a:lvl2pPr marL="335981" indent="0">
              <a:buNone/>
              <a:defRPr sz="1568"/>
            </a:lvl2pPr>
            <a:lvl3pPr marL="559968" indent="0">
              <a:buNone/>
              <a:defRPr sz="1568"/>
            </a:lvl3pPr>
            <a:lvl4pPr marL="783956" indent="0">
              <a:buNone/>
              <a:defRPr sz="1372"/>
            </a:lvl4pPr>
            <a:lvl5pPr marL="1007942" indent="0">
              <a:buNone/>
              <a:defRPr sz="1372"/>
            </a:lvl5pPr>
          </a:lstStyle>
          <a:p>
            <a:pPr lvl="0"/>
            <a:r>
              <a:rPr lang="en-US" dirty="0" smtClean="0"/>
              <a:t>Change fill to a primary color</a:t>
            </a:r>
            <a:endParaRPr lang="en-US" dirty="0"/>
          </a:p>
        </p:txBody>
      </p:sp>
      <p:sp>
        <p:nvSpPr>
          <p:cNvPr id="5" name="Text Placeholder 5"/>
          <p:cNvSpPr>
            <a:spLocks noGrp="1"/>
          </p:cNvSpPr>
          <p:nvPr>
            <p:ph type="body" sz="quarter" idx="12" hasCustomPrompt="1"/>
          </p:nvPr>
        </p:nvSpPr>
        <p:spPr>
          <a:xfrm>
            <a:off x="353084" y="2569223"/>
            <a:ext cx="3579458" cy="781742"/>
          </a:xfrm>
          <a:prstGeom prst="rect">
            <a:avLst/>
          </a:prstGeom>
          <a:solidFill>
            <a:schemeClr val="tx2"/>
          </a:solidFill>
        </p:spPr>
        <p:txBody>
          <a:bodyPr anchor="ctr"/>
          <a:lstStyle>
            <a:lvl1pPr marL="0" indent="0">
              <a:buNone/>
              <a:defRPr sz="1764" baseline="0">
                <a:latin typeface="Segoe UI Semibold" panose="020B0702040204020203" pitchFamily="34" charset="0"/>
              </a:defRPr>
            </a:lvl1pPr>
            <a:lvl2pPr marL="335981" indent="0">
              <a:buNone/>
              <a:defRPr sz="1568"/>
            </a:lvl2pPr>
            <a:lvl3pPr marL="559968" indent="0">
              <a:buNone/>
              <a:defRPr sz="1568"/>
            </a:lvl3pPr>
            <a:lvl4pPr marL="783956" indent="0">
              <a:buNone/>
              <a:defRPr sz="1372"/>
            </a:lvl4pPr>
            <a:lvl5pPr marL="1007942" indent="0">
              <a:buNone/>
              <a:defRPr sz="1372"/>
            </a:lvl5pPr>
          </a:lstStyle>
          <a:p>
            <a:pPr lvl="0"/>
            <a:r>
              <a:rPr lang="en-US" dirty="0" smtClean="0"/>
              <a:t>Change fill to a primary color</a:t>
            </a:r>
            <a:endParaRPr lang="en-US" dirty="0"/>
          </a:p>
        </p:txBody>
      </p:sp>
    </p:spTree>
    <p:extLst>
      <p:ext uri="{BB962C8B-B14F-4D97-AF65-F5344CB8AC3E}">
        <p14:creationId xmlns:p14="http://schemas.microsoft.com/office/powerpoint/2010/main" val="206416948"/>
      </p:ext>
    </p:extLst>
  </p:cSld>
  <p:clrMapOvr>
    <a:masterClrMapping/>
  </p:clrMapOvr>
  <p:transition>
    <p:fade/>
  </p:transition>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userDrawn="1">
  <p:cSld name="Basic">
    <p:spTree>
      <p:nvGrpSpPr>
        <p:cNvPr id="1" name=""/>
        <p:cNvGrpSpPr/>
        <p:nvPr/>
      </p:nvGrpSpPr>
      <p:grpSpPr>
        <a:xfrm>
          <a:off x="0" y="0"/>
          <a:ext cx="0" cy="0"/>
          <a:chOff x="0" y="0"/>
          <a:chExt cx="0" cy="0"/>
        </a:xfrm>
      </p:grpSpPr>
      <p:sp>
        <p:nvSpPr>
          <p:cNvPr id="2" name="Title 1"/>
          <p:cNvSpPr>
            <a:spLocks noGrp="1"/>
          </p:cNvSpPr>
          <p:nvPr>
            <p:ph type="title"/>
          </p:nvPr>
        </p:nvSpPr>
        <p:spPr>
          <a:xfrm>
            <a:off x="228031" y="227852"/>
            <a:ext cx="11578768" cy="648997"/>
          </a:xfrm>
        </p:spPr>
        <p:txBody>
          <a:bodyPr tIns="45720"/>
          <a:lstStyle/>
          <a:p>
            <a:r>
              <a:rPr lang="en-US" smtClean="0"/>
              <a:t>Click to edit Master title style</a:t>
            </a:r>
            <a:endParaRPr lang="en-US"/>
          </a:p>
        </p:txBody>
      </p:sp>
      <p:sp>
        <p:nvSpPr>
          <p:cNvPr id="3" name="Text Placeholder 3"/>
          <p:cNvSpPr>
            <a:spLocks noGrp="1"/>
          </p:cNvSpPr>
          <p:nvPr>
            <p:ph type="body" sz="quarter" idx="10" hasCustomPrompt="1"/>
          </p:nvPr>
        </p:nvSpPr>
        <p:spPr>
          <a:xfrm>
            <a:off x="228715" y="956214"/>
            <a:ext cx="11578084" cy="501197"/>
          </a:xfrm>
          <a:prstGeom prst="rect">
            <a:avLst/>
          </a:prstGeom>
        </p:spPr>
        <p:txBody>
          <a:bodyPr/>
          <a:lstStyle>
            <a:lvl1pPr marL="0" indent="0">
              <a:buNone/>
              <a:defRPr sz="3136" baseline="0"/>
            </a:lvl1pPr>
            <a:lvl2pPr marL="335981" indent="0">
              <a:buNone/>
              <a:defRPr/>
            </a:lvl2pPr>
            <a:lvl3pPr marL="559968" indent="0">
              <a:buNone/>
              <a:defRPr/>
            </a:lvl3pPr>
            <a:lvl4pPr marL="783956" indent="0">
              <a:buNone/>
              <a:defRPr/>
            </a:lvl4pPr>
            <a:lvl5pPr marL="1007942" indent="0">
              <a:buNone/>
              <a:defRPr/>
            </a:lvl5pPr>
          </a:lstStyle>
          <a:p>
            <a:pPr lvl="0"/>
            <a:r>
              <a:rPr lang="en-US" dirty="0" smtClean="0"/>
              <a:t>Sub-header (change to primary color)</a:t>
            </a:r>
          </a:p>
        </p:txBody>
      </p:sp>
    </p:spTree>
    <p:extLst>
      <p:ext uri="{BB962C8B-B14F-4D97-AF65-F5344CB8AC3E}">
        <p14:creationId xmlns:p14="http://schemas.microsoft.com/office/powerpoint/2010/main" val="4025856240"/>
      </p:ext>
    </p:extLst>
  </p:cSld>
  <p:clrMapOvr>
    <a:masterClrMapping/>
  </p:clrMapOvr>
  <p:transition>
    <p:fade/>
  </p:transition>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userDrawn="1">
  <p:cSld name="1_Basic">
    <p:spTree>
      <p:nvGrpSpPr>
        <p:cNvPr id="1" name=""/>
        <p:cNvGrpSpPr/>
        <p:nvPr/>
      </p:nvGrpSpPr>
      <p:grpSpPr>
        <a:xfrm>
          <a:off x="0" y="0"/>
          <a:ext cx="0" cy="0"/>
          <a:chOff x="0" y="0"/>
          <a:chExt cx="0" cy="0"/>
        </a:xfrm>
      </p:grpSpPr>
      <p:sp>
        <p:nvSpPr>
          <p:cNvPr id="2" name="Title 1"/>
          <p:cNvSpPr>
            <a:spLocks noGrp="1"/>
          </p:cNvSpPr>
          <p:nvPr>
            <p:ph type="title"/>
          </p:nvPr>
        </p:nvSpPr>
        <p:spPr>
          <a:xfrm>
            <a:off x="228031" y="227852"/>
            <a:ext cx="11578768" cy="648997"/>
          </a:xfrm>
        </p:spPr>
        <p:txBody>
          <a:bodyPr tIns="45720"/>
          <a:lstStyle/>
          <a:p>
            <a:r>
              <a:rPr lang="en-US" smtClean="0"/>
              <a:t>Click to edit Master title style</a:t>
            </a:r>
            <a:endParaRPr lang="en-US"/>
          </a:p>
        </p:txBody>
      </p:sp>
      <p:sp>
        <p:nvSpPr>
          <p:cNvPr id="3" name="Text Placeholder 3"/>
          <p:cNvSpPr>
            <a:spLocks noGrp="1"/>
          </p:cNvSpPr>
          <p:nvPr>
            <p:ph type="body" sz="quarter" idx="10" hasCustomPrompt="1"/>
          </p:nvPr>
        </p:nvSpPr>
        <p:spPr>
          <a:xfrm>
            <a:off x="228715" y="956214"/>
            <a:ext cx="11578084" cy="501197"/>
          </a:xfrm>
          <a:prstGeom prst="rect">
            <a:avLst/>
          </a:prstGeom>
        </p:spPr>
        <p:txBody>
          <a:bodyPr/>
          <a:lstStyle>
            <a:lvl1pPr marL="0" indent="0">
              <a:buNone/>
              <a:defRPr sz="3136" baseline="0"/>
            </a:lvl1pPr>
            <a:lvl2pPr marL="335981" indent="0">
              <a:buNone/>
              <a:defRPr/>
            </a:lvl2pPr>
            <a:lvl3pPr marL="559968" indent="0">
              <a:buNone/>
              <a:defRPr/>
            </a:lvl3pPr>
            <a:lvl4pPr marL="783956" indent="0">
              <a:buNone/>
              <a:defRPr/>
            </a:lvl4pPr>
            <a:lvl5pPr marL="1007942" indent="0">
              <a:buNone/>
              <a:defRPr/>
            </a:lvl5pPr>
          </a:lstStyle>
          <a:p>
            <a:pPr lvl="0"/>
            <a:r>
              <a:rPr lang="en-US" dirty="0" smtClean="0"/>
              <a:t>Sub-header (change to primary color)</a:t>
            </a:r>
          </a:p>
        </p:txBody>
      </p:sp>
    </p:spTree>
    <p:extLst>
      <p:ext uri="{BB962C8B-B14F-4D97-AF65-F5344CB8AC3E}">
        <p14:creationId xmlns:p14="http://schemas.microsoft.com/office/powerpoint/2010/main" val="3638276290"/>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userDrawn="1">
  <p:cSld name="2_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91241">
                      <a:schemeClr val="bg2"/>
                    </a:gs>
                    <a:gs pos="18000">
                      <a:schemeClr val="bg2"/>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269513641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preserve="1" userDrawn="1">
  <p:cSld name="Partners">
    <p:spTree>
      <p:nvGrpSpPr>
        <p:cNvPr id="1" name=""/>
        <p:cNvGrpSpPr/>
        <p:nvPr/>
      </p:nvGrpSpPr>
      <p:grpSpPr>
        <a:xfrm>
          <a:off x="0" y="0"/>
          <a:ext cx="0" cy="0"/>
          <a:chOff x="0" y="0"/>
          <a:chExt cx="0" cy="0"/>
        </a:xfrm>
      </p:grpSpPr>
      <p:sp>
        <p:nvSpPr>
          <p:cNvPr id="2" name="Title 1"/>
          <p:cNvSpPr>
            <a:spLocks noGrp="1"/>
          </p:cNvSpPr>
          <p:nvPr>
            <p:ph type="title"/>
          </p:nvPr>
        </p:nvSpPr>
        <p:spPr>
          <a:xfrm>
            <a:off x="228031" y="227852"/>
            <a:ext cx="11578768" cy="648997"/>
          </a:xfrm>
        </p:spPr>
        <p:txBody>
          <a:bodyPr tIns="45720"/>
          <a:lstStyle/>
          <a:p>
            <a:r>
              <a:rPr lang="en-US" smtClean="0"/>
              <a:t>Click to edit Master title style</a:t>
            </a:r>
            <a:endParaRPr lang="en-US"/>
          </a:p>
        </p:txBody>
      </p:sp>
      <p:sp>
        <p:nvSpPr>
          <p:cNvPr id="3" name="Text Placeholder 3"/>
          <p:cNvSpPr>
            <a:spLocks noGrp="1"/>
          </p:cNvSpPr>
          <p:nvPr>
            <p:ph type="body" sz="quarter" idx="10" hasCustomPrompt="1"/>
          </p:nvPr>
        </p:nvSpPr>
        <p:spPr>
          <a:xfrm>
            <a:off x="228715" y="956214"/>
            <a:ext cx="11578084" cy="501197"/>
          </a:xfrm>
          <a:prstGeom prst="rect">
            <a:avLst/>
          </a:prstGeom>
        </p:spPr>
        <p:txBody>
          <a:bodyPr/>
          <a:lstStyle>
            <a:lvl1pPr marL="0" indent="0">
              <a:buNone/>
              <a:defRPr sz="3136" baseline="0"/>
            </a:lvl1pPr>
            <a:lvl2pPr marL="335981" indent="0">
              <a:buNone/>
              <a:defRPr/>
            </a:lvl2pPr>
            <a:lvl3pPr marL="559968" indent="0">
              <a:buNone/>
              <a:defRPr/>
            </a:lvl3pPr>
            <a:lvl4pPr marL="783956" indent="0">
              <a:buNone/>
              <a:defRPr/>
            </a:lvl4pPr>
            <a:lvl5pPr marL="1007942" indent="0">
              <a:buNone/>
              <a:defRPr/>
            </a:lvl5pPr>
          </a:lstStyle>
          <a:p>
            <a:pPr lvl="0"/>
            <a:r>
              <a:rPr lang="en-US" dirty="0" smtClean="0"/>
              <a:t>Sub-header (change to primary color)</a:t>
            </a:r>
          </a:p>
        </p:txBody>
      </p:sp>
      <p:sp>
        <p:nvSpPr>
          <p:cNvPr id="5" name="Text Placeholder 4"/>
          <p:cNvSpPr>
            <a:spLocks noGrp="1"/>
          </p:cNvSpPr>
          <p:nvPr>
            <p:ph type="body" sz="quarter" idx="11" hasCustomPrompt="1"/>
          </p:nvPr>
        </p:nvSpPr>
        <p:spPr>
          <a:xfrm>
            <a:off x="228717" y="1708515"/>
            <a:ext cx="2808377" cy="767041"/>
          </a:xfrm>
          <a:prstGeom prst="rect">
            <a:avLst/>
          </a:prstGeom>
        </p:spPr>
        <p:txBody>
          <a:bodyPr anchor="ctr"/>
          <a:lstStyle>
            <a:lvl1pPr marL="0" indent="0" algn="ctr">
              <a:buNone/>
              <a:defRPr sz="2352">
                <a:latin typeface="Segoe UI Semibold" panose="020B0702040204020203" pitchFamily="34" charset="0"/>
              </a:defRPr>
            </a:lvl1pPr>
            <a:lvl2pPr marL="335981" indent="0">
              <a:buNone/>
              <a:defRPr/>
            </a:lvl2pPr>
            <a:lvl3pPr marL="559968" indent="0">
              <a:buNone/>
              <a:defRPr/>
            </a:lvl3pPr>
            <a:lvl4pPr marL="783956" indent="0">
              <a:buNone/>
              <a:defRPr/>
            </a:lvl4pPr>
            <a:lvl5pPr marL="1007942" indent="0">
              <a:buNone/>
              <a:defRPr/>
            </a:lvl5pPr>
          </a:lstStyle>
          <a:p>
            <a:pPr lvl="0"/>
            <a:r>
              <a:rPr lang="en-US" dirty="0" smtClean="0"/>
              <a:t>Label – change fill color</a:t>
            </a:r>
            <a:endParaRPr lang="en-US" dirty="0"/>
          </a:p>
        </p:txBody>
      </p:sp>
      <p:sp>
        <p:nvSpPr>
          <p:cNvPr id="6" name="Text Placeholder 4"/>
          <p:cNvSpPr>
            <a:spLocks noGrp="1"/>
          </p:cNvSpPr>
          <p:nvPr>
            <p:ph type="body" sz="quarter" idx="12" hasCustomPrompt="1"/>
          </p:nvPr>
        </p:nvSpPr>
        <p:spPr>
          <a:xfrm>
            <a:off x="3151953" y="1708515"/>
            <a:ext cx="2808377" cy="767041"/>
          </a:xfrm>
          <a:prstGeom prst="rect">
            <a:avLst/>
          </a:prstGeom>
        </p:spPr>
        <p:txBody>
          <a:bodyPr anchor="ctr"/>
          <a:lstStyle>
            <a:lvl1pPr marL="0" indent="0" algn="ctr">
              <a:buNone/>
              <a:defRPr sz="2352">
                <a:latin typeface="Segoe UI Semibold" panose="020B0702040204020203" pitchFamily="34" charset="0"/>
              </a:defRPr>
            </a:lvl1pPr>
            <a:lvl2pPr marL="335981" indent="0">
              <a:buNone/>
              <a:defRPr/>
            </a:lvl2pPr>
            <a:lvl3pPr marL="559968" indent="0">
              <a:buNone/>
              <a:defRPr/>
            </a:lvl3pPr>
            <a:lvl4pPr marL="783956" indent="0">
              <a:buNone/>
              <a:defRPr/>
            </a:lvl4pPr>
            <a:lvl5pPr marL="1007942" indent="0">
              <a:buNone/>
              <a:defRPr/>
            </a:lvl5pPr>
          </a:lstStyle>
          <a:p>
            <a:pPr lvl="0"/>
            <a:r>
              <a:rPr lang="en-US" dirty="0" smtClean="0"/>
              <a:t>Label – change fill color</a:t>
            </a:r>
            <a:endParaRPr lang="en-US" dirty="0"/>
          </a:p>
        </p:txBody>
      </p:sp>
      <p:sp>
        <p:nvSpPr>
          <p:cNvPr id="7" name="Text Placeholder 4"/>
          <p:cNvSpPr>
            <a:spLocks noGrp="1"/>
          </p:cNvSpPr>
          <p:nvPr>
            <p:ph type="body" sz="quarter" idx="13" hasCustomPrompt="1"/>
          </p:nvPr>
        </p:nvSpPr>
        <p:spPr>
          <a:xfrm>
            <a:off x="6075187" y="1708515"/>
            <a:ext cx="2808377" cy="767041"/>
          </a:xfrm>
          <a:prstGeom prst="rect">
            <a:avLst/>
          </a:prstGeom>
        </p:spPr>
        <p:txBody>
          <a:bodyPr anchor="ctr"/>
          <a:lstStyle>
            <a:lvl1pPr marL="0" indent="0" algn="ctr">
              <a:buNone/>
              <a:defRPr sz="2352">
                <a:latin typeface="Segoe UI Semibold" panose="020B0702040204020203" pitchFamily="34" charset="0"/>
              </a:defRPr>
            </a:lvl1pPr>
            <a:lvl2pPr marL="335981" indent="0">
              <a:buNone/>
              <a:defRPr/>
            </a:lvl2pPr>
            <a:lvl3pPr marL="559968" indent="0">
              <a:buNone/>
              <a:defRPr/>
            </a:lvl3pPr>
            <a:lvl4pPr marL="783956" indent="0">
              <a:buNone/>
              <a:defRPr/>
            </a:lvl4pPr>
            <a:lvl5pPr marL="1007942" indent="0">
              <a:buNone/>
              <a:defRPr/>
            </a:lvl5pPr>
          </a:lstStyle>
          <a:p>
            <a:pPr lvl="0"/>
            <a:r>
              <a:rPr lang="en-US" dirty="0" smtClean="0"/>
              <a:t>Label – change fill color</a:t>
            </a:r>
            <a:endParaRPr lang="en-US" dirty="0"/>
          </a:p>
        </p:txBody>
      </p:sp>
      <p:sp>
        <p:nvSpPr>
          <p:cNvPr id="8" name="Text Placeholder 4"/>
          <p:cNvSpPr>
            <a:spLocks noGrp="1"/>
          </p:cNvSpPr>
          <p:nvPr>
            <p:ph type="body" sz="quarter" idx="14" hasCustomPrompt="1"/>
          </p:nvPr>
        </p:nvSpPr>
        <p:spPr>
          <a:xfrm>
            <a:off x="8998422" y="1708515"/>
            <a:ext cx="2808377" cy="767041"/>
          </a:xfrm>
          <a:prstGeom prst="rect">
            <a:avLst/>
          </a:prstGeom>
        </p:spPr>
        <p:txBody>
          <a:bodyPr anchor="ctr"/>
          <a:lstStyle>
            <a:lvl1pPr marL="0" indent="0" algn="ctr">
              <a:buNone/>
              <a:defRPr sz="2352">
                <a:latin typeface="Segoe UI Semibold" panose="020B0702040204020203" pitchFamily="34" charset="0"/>
              </a:defRPr>
            </a:lvl1pPr>
            <a:lvl2pPr marL="335981" indent="0">
              <a:buNone/>
              <a:defRPr/>
            </a:lvl2pPr>
            <a:lvl3pPr marL="559968" indent="0">
              <a:buNone/>
              <a:defRPr/>
            </a:lvl3pPr>
            <a:lvl4pPr marL="783956" indent="0">
              <a:buNone/>
              <a:defRPr/>
            </a:lvl4pPr>
            <a:lvl5pPr marL="1007942" indent="0">
              <a:buNone/>
              <a:defRPr/>
            </a:lvl5pPr>
          </a:lstStyle>
          <a:p>
            <a:pPr lvl="0"/>
            <a:r>
              <a:rPr lang="en-US" dirty="0" smtClean="0"/>
              <a:t>Label – change fill color</a:t>
            </a:r>
            <a:endParaRPr lang="en-US" dirty="0"/>
          </a:p>
        </p:txBody>
      </p:sp>
      <p:sp>
        <p:nvSpPr>
          <p:cNvPr id="9" name="Text Placeholder 4"/>
          <p:cNvSpPr>
            <a:spLocks noGrp="1"/>
          </p:cNvSpPr>
          <p:nvPr>
            <p:ph type="body" sz="quarter" idx="15" hasCustomPrompt="1"/>
          </p:nvPr>
        </p:nvSpPr>
        <p:spPr>
          <a:xfrm>
            <a:off x="228717" y="2602325"/>
            <a:ext cx="2808377" cy="736231"/>
          </a:xfrm>
          <a:prstGeom prst="rect">
            <a:avLst/>
          </a:prstGeom>
        </p:spPr>
        <p:txBody>
          <a:bodyPr anchor="t"/>
          <a:lstStyle>
            <a:lvl1pPr marL="0" indent="0">
              <a:buNone/>
              <a:defRPr sz="1568">
                <a:latin typeface="+mn-lt"/>
              </a:defRPr>
            </a:lvl1pPr>
            <a:lvl2pPr marL="335981" indent="0">
              <a:buNone/>
              <a:defRPr/>
            </a:lvl2pPr>
            <a:lvl3pPr marL="559968" indent="0">
              <a:buNone/>
              <a:defRPr/>
            </a:lvl3pPr>
            <a:lvl4pPr marL="783956" indent="0">
              <a:buNone/>
              <a:defRPr/>
            </a:lvl4pPr>
            <a:lvl5pPr marL="1007942" indent="0">
              <a:buNone/>
              <a:defRPr/>
            </a:lvl5pPr>
          </a:lstStyle>
          <a:p>
            <a:pPr lvl="0"/>
            <a:r>
              <a:rPr lang="en-US" dirty="0" smtClean="0"/>
              <a:t>Body copy</a:t>
            </a:r>
            <a:endParaRPr lang="en-US" dirty="0"/>
          </a:p>
        </p:txBody>
      </p:sp>
      <p:sp>
        <p:nvSpPr>
          <p:cNvPr id="10" name="Text Placeholder 4"/>
          <p:cNvSpPr>
            <a:spLocks noGrp="1"/>
          </p:cNvSpPr>
          <p:nvPr>
            <p:ph type="body" sz="quarter" idx="16" hasCustomPrompt="1"/>
          </p:nvPr>
        </p:nvSpPr>
        <p:spPr>
          <a:xfrm>
            <a:off x="3151953" y="2602325"/>
            <a:ext cx="2808377" cy="736231"/>
          </a:xfrm>
          <a:prstGeom prst="rect">
            <a:avLst/>
          </a:prstGeom>
        </p:spPr>
        <p:txBody>
          <a:bodyPr anchor="t"/>
          <a:lstStyle>
            <a:lvl1pPr marL="0" indent="0">
              <a:buNone/>
              <a:defRPr sz="1568">
                <a:latin typeface="+mn-lt"/>
              </a:defRPr>
            </a:lvl1pPr>
            <a:lvl2pPr marL="335981" indent="0">
              <a:buNone/>
              <a:defRPr/>
            </a:lvl2pPr>
            <a:lvl3pPr marL="559968" indent="0">
              <a:buNone/>
              <a:defRPr/>
            </a:lvl3pPr>
            <a:lvl4pPr marL="783956" indent="0">
              <a:buNone/>
              <a:defRPr/>
            </a:lvl4pPr>
            <a:lvl5pPr marL="1007942" indent="0">
              <a:buNone/>
              <a:defRPr/>
            </a:lvl5pPr>
          </a:lstStyle>
          <a:p>
            <a:pPr lvl="0"/>
            <a:r>
              <a:rPr lang="en-US" dirty="0" smtClean="0"/>
              <a:t>Body copy</a:t>
            </a:r>
            <a:endParaRPr lang="en-US" dirty="0"/>
          </a:p>
        </p:txBody>
      </p:sp>
      <p:sp>
        <p:nvSpPr>
          <p:cNvPr id="11" name="Text Placeholder 4"/>
          <p:cNvSpPr>
            <a:spLocks noGrp="1"/>
          </p:cNvSpPr>
          <p:nvPr>
            <p:ph type="body" sz="quarter" idx="17" hasCustomPrompt="1"/>
          </p:nvPr>
        </p:nvSpPr>
        <p:spPr>
          <a:xfrm>
            <a:off x="6075187" y="2602324"/>
            <a:ext cx="2808377" cy="736231"/>
          </a:xfrm>
          <a:prstGeom prst="rect">
            <a:avLst/>
          </a:prstGeom>
        </p:spPr>
        <p:txBody>
          <a:bodyPr anchor="t"/>
          <a:lstStyle>
            <a:lvl1pPr marL="0" indent="0">
              <a:buNone/>
              <a:defRPr sz="1568">
                <a:latin typeface="+mn-lt"/>
              </a:defRPr>
            </a:lvl1pPr>
            <a:lvl2pPr marL="335981" indent="0">
              <a:buNone/>
              <a:defRPr/>
            </a:lvl2pPr>
            <a:lvl3pPr marL="559968" indent="0">
              <a:buNone/>
              <a:defRPr/>
            </a:lvl3pPr>
            <a:lvl4pPr marL="783956" indent="0">
              <a:buNone/>
              <a:defRPr/>
            </a:lvl4pPr>
            <a:lvl5pPr marL="1007942" indent="0">
              <a:buNone/>
              <a:defRPr/>
            </a:lvl5pPr>
          </a:lstStyle>
          <a:p>
            <a:pPr lvl="0"/>
            <a:r>
              <a:rPr lang="en-US" dirty="0" smtClean="0"/>
              <a:t>Body copy</a:t>
            </a:r>
            <a:endParaRPr lang="en-US" dirty="0"/>
          </a:p>
        </p:txBody>
      </p:sp>
      <p:sp>
        <p:nvSpPr>
          <p:cNvPr id="12" name="Text Placeholder 4"/>
          <p:cNvSpPr>
            <a:spLocks noGrp="1"/>
          </p:cNvSpPr>
          <p:nvPr>
            <p:ph type="body" sz="quarter" idx="18" hasCustomPrompt="1"/>
          </p:nvPr>
        </p:nvSpPr>
        <p:spPr>
          <a:xfrm>
            <a:off x="8998422" y="2602324"/>
            <a:ext cx="2808377" cy="736231"/>
          </a:xfrm>
          <a:prstGeom prst="rect">
            <a:avLst/>
          </a:prstGeom>
        </p:spPr>
        <p:txBody>
          <a:bodyPr anchor="t"/>
          <a:lstStyle>
            <a:lvl1pPr marL="0" indent="0">
              <a:buNone/>
              <a:defRPr sz="1568">
                <a:latin typeface="+mn-lt"/>
              </a:defRPr>
            </a:lvl1pPr>
            <a:lvl2pPr marL="335981" indent="0">
              <a:buNone/>
              <a:defRPr/>
            </a:lvl2pPr>
            <a:lvl3pPr marL="559968" indent="0">
              <a:buNone/>
              <a:defRPr/>
            </a:lvl3pPr>
            <a:lvl4pPr marL="783956" indent="0">
              <a:buNone/>
              <a:defRPr/>
            </a:lvl4pPr>
            <a:lvl5pPr marL="1007942" indent="0">
              <a:buNone/>
              <a:defRPr/>
            </a:lvl5pPr>
          </a:lstStyle>
          <a:p>
            <a:pPr lvl="0"/>
            <a:r>
              <a:rPr lang="en-US" dirty="0" smtClean="0"/>
              <a:t>Body copy</a:t>
            </a:r>
            <a:endParaRPr lang="en-US" dirty="0"/>
          </a:p>
        </p:txBody>
      </p:sp>
      <p:sp>
        <p:nvSpPr>
          <p:cNvPr id="14" name="Content Placeholder 13"/>
          <p:cNvSpPr>
            <a:spLocks noGrp="1"/>
          </p:cNvSpPr>
          <p:nvPr>
            <p:ph sz="quarter" idx="19" hasCustomPrompt="1"/>
          </p:nvPr>
        </p:nvSpPr>
        <p:spPr>
          <a:xfrm>
            <a:off x="0" y="4937262"/>
            <a:ext cx="12188825" cy="1920738"/>
          </a:xfrm>
          <a:prstGeom prst="rect">
            <a:avLst/>
          </a:prstGeom>
        </p:spPr>
        <p:txBody>
          <a:bodyPr tIns="274320" rIns="457200"/>
          <a:lstStyle>
            <a:lvl1pPr marL="0" indent="0" algn="r">
              <a:buNone/>
              <a:defRPr>
                <a:solidFill>
                  <a:schemeClr val="tx2"/>
                </a:solidFill>
              </a:defRPr>
            </a:lvl1pPr>
          </a:lstStyle>
          <a:p>
            <a:pPr lvl="0"/>
            <a:r>
              <a:rPr lang="en-US" dirty="0" smtClean="0"/>
              <a:t>Image</a:t>
            </a:r>
            <a:endParaRPr lang="en-US" dirty="0"/>
          </a:p>
        </p:txBody>
      </p:sp>
    </p:spTree>
    <p:extLst>
      <p:ext uri="{BB962C8B-B14F-4D97-AF65-F5344CB8AC3E}">
        <p14:creationId xmlns:p14="http://schemas.microsoft.com/office/powerpoint/2010/main" val="1222234952"/>
      </p:ext>
    </p:extLst>
  </p:cSld>
  <p:clrMapOvr>
    <a:masterClrMapping/>
  </p:clrMapOvr>
  <p:transition>
    <p:fade/>
  </p:transition>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preserve="1" userDrawn="1">
  <p:cSld name="Call to action">
    <p:spTree>
      <p:nvGrpSpPr>
        <p:cNvPr id="1" name=""/>
        <p:cNvGrpSpPr/>
        <p:nvPr/>
      </p:nvGrpSpPr>
      <p:grpSpPr>
        <a:xfrm>
          <a:off x="0" y="0"/>
          <a:ext cx="0" cy="0"/>
          <a:chOff x="0" y="0"/>
          <a:chExt cx="0" cy="0"/>
        </a:xfrm>
      </p:grpSpPr>
      <p:sp>
        <p:nvSpPr>
          <p:cNvPr id="2" name="Title 1"/>
          <p:cNvSpPr>
            <a:spLocks noGrp="1"/>
          </p:cNvSpPr>
          <p:nvPr>
            <p:ph type="title"/>
          </p:nvPr>
        </p:nvSpPr>
        <p:spPr>
          <a:xfrm>
            <a:off x="228031" y="227852"/>
            <a:ext cx="11578768" cy="648997"/>
          </a:xfrm>
        </p:spPr>
        <p:txBody>
          <a:bodyPr/>
          <a:lstStyle/>
          <a:p>
            <a:r>
              <a:rPr lang="en-US" smtClean="0"/>
              <a:t>Click to edit Master title style</a:t>
            </a:r>
            <a:endParaRPr lang="en-US"/>
          </a:p>
        </p:txBody>
      </p:sp>
      <p:sp>
        <p:nvSpPr>
          <p:cNvPr id="5" name="Text Placeholder 4"/>
          <p:cNvSpPr>
            <a:spLocks noGrp="1"/>
          </p:cNvSpPr>
          <p:nvPr>
            <p:ph type="body" sz="quarter" idx="11" hasCustomPrompt="1"/>
          </p:nvPr>
        </p:nvSpPr>
        <p:spPr>
          <a:xfrm>
            <a:off x="228717" y="1537187"/>
            <a:ext cx="560467" cy="1058800"/>
          </a:xfrm>
          <a:prstGeom prst="rect">
            <a:avLst/>
          </a:prstGeom>
        </p:spPr>
        <p:txBody>
          <a:bodyPr lIns="0" tIns="0" rIns="0" bIns="0" anchor="t"/>
          <a:lstStyle>
            <a:lvl1pPr marL="0" indent="0">
              <a:buNone/>
              <a:defRPr sz="8624"/>
            </a:lvl1pPr>
          </a:lstStyle>
          <a:p>
            <a:pPr lvl="0"/>
            <a:r>
              <a:rPr lang="en-US" dirty="0" smtClean="0"/>
              <a:t>1</a:t>
            </a:r>
            <a:endParaRPr lang="en-US" dirty="0"/>
          </a:p>
        </p:txBody>
      </p:sp>
      <p:sp>
        <p:nvSpPr>
          <p:cNvPr id="8" name="Text Placeholder 7"/>
          <p:cNvSpPr>
            <a:spLocks noGrp="1"/>
          </p:cNvSpPr>
          <p:nvPr>
            <p:ph type="body" sz="quarter" idx="12" hasCustomPrompt="1"/>
          </p:nvPr>
        </p:nvSpPr>
        <p:spPr>
          <a:xfrm>
            <a:off x="896191" y="1537838"/>
            <a:ext cx="2929737" cy="1058151"/>
          </a:xfrm>
          <a:prstGeom prst="rect">
            <a:avLst/>
          </a:prstGeom>
        </p:spPr>
        <p:txBody>
          <a:bodyPr tIns="91440">
            <a:noAutofit/>
          </a:bodyPr>
          <a:lstStyle>
            <a:lvl1pPr marL="0" indent="0">
              <a:buNone/>
              <a:defRPr sz="1960" baseline="0"/>
            </a:lvl1pPr>
          </a:lstStyle>
          <a:p>
            <a:pPr lvl="0"/>
            <a:r>
              <a:rPr lang="en-US" dirty="0" smtClean="0"/>
              <a:t>Takes up a proportional area of the slide based on number of similar items </a:t>
            </a:r>
            <a:endParaRPr lang="en-US" dirty="0"/>
          </a:p>
        </p:txBody>
      </p:sp>
      <p:sp>
        <p:nvSpPr>
          <p:cNvPr id="9" name="Text Placeholder 5"/>
          <p:cNvSpPr>
            <a:spLocks noGrp="1"/>
          </p:cNvSpPr>
          <p:nvPr>
            <p:ph type="body" sz="quarter" idx="13" hasCustomPrompt="1"/>
          </p:nvPr>
        </p:nvSpPr>
        <p:spPr>
          <a:xfrm>
            <a:off x="228029" y="2834787"/>
            <a:ext cx="2294250" cy="1150161"/>
          </a:xfrm>
          <a:prstGeom prst="rect">
            <a:avLst/>
          </a:prstGeom>
          <a:solidFill>
            <a:schemeClr val="bg1"/>
          </a:solidFill>
        </p:spPr>
        <p:txBody>
          <a:bodyPr lIns="182880" anchor="ctr"/>
          <a:lstStyle>
            <a:lvl1pPr marL="0" indent="0">
              <a:buNone/>
              <a:defRPr sz="2744" baseline="0">
                <a:solidFill>
                  <a:schemeClr val="tx1"/>
                </a:solidFill>
              </a:defRPr>
            </a:lvl1pPr>
            <a:lvl2pPr marL="335981" indent="0">
              <a:buNone/>
              <a:defRPr sz="1568"/>
            </a:lvl2pPr>
            <a:lvl3pPr marL="559968" indent="0">
              <a:buNone/>
              <a:defRPr sz="1568"/>
            </a:lvl3pPr>
            <a:lvl4pPr marL="783956" indent="0">
              <a:buNone/>
              <a:defRPr sz="1372"/>
            </a:lvl4pPr>
            <a:lvl5pPr marL="1007942" indent="0">
              <a:buNone/>
              <a:defRPr sz="1372"/>
            </a:lvl5pPr>
          </a:lstStyle>
          <a:p>
            <a:pPr lvl="0"/>
            <a:r>
              <a:rPr lang="en-US" dirty="0" smtClean="0"/>
              <a:t>Fill with primary color</a:t>
            </a:r>
            <a:endParaRPr lang="en-US" dirty="0"/>
          </a:p>
        </p:txBody>
      </p:sp>
      <p:sp>
        <p:nvSpPr>
          <p:cNvPr id="10" name="Text Placeholder 5"/>
          <p:cNvSpPr>
            <a:spLocks noGrp="1"/>
          </p:cNvSpPr>
          <p:nvPr>
            <p:ph type="body" sz="quarter" idx="14" hasCustomPrompt="1"/>
          </p:nvPr>
        </p:nvSpPr>
        <p:spPr>
          <a:xfrm>
            <a:off x="228028" y="4085879"/>
            <a:ext cx="2294250" cy="1150161"/>
          </a:xfrm>
          <a:prstGeom prst="rect">
            <a:avLst/>
          </a:prstGeom>
          <a:solidFill>
            <a:schemeClr val="bg1"/>
          </a:solidFill>
        </p:spPr>
        <p:txBody>
          <a:bodyPr lIns="182880" anchor="ctr"/>
          <a:lstStyle>
            <a:lvl1pPr marL="335981" indent="-335981">
              <a:buNone/>
              <a:defRPr lang="en-US" sz="2744" dirty="0" smtClean="0">
                <a:solidFill>
                  <a:schemeClr val="tx1"/>
                </a:solidFill>
              </a:defRPr>
            </a:lvl1pPr>
          </a:lstStyle>
          <a:p>
            <a:pPr marL="0" lvl="0" indent="0"/>
            <a:r>
              <a:rPr lang="en-US" dirty="0" smtClean="0"/>
              <a:t>Fill with primary color</a:t>
            </a:r>
          </a:p>
        </p:txBody>
      </p:sp>
      <p:sp>
        <p:nvSpPr>
          <p:cNvPr id="11" name="Text Placeholder 5"/>
          <p:cNvSpPr>
            <a:spLocks noGrp="1"/>
          </p:cNvSpPr>
          <p:nvPr>
            <p:ph type="body" sz="quarter" idx="15" hasCustomPrompt="1"/>
          </p:nvPr>
        </p:nvSpPr>
        <p:spPr>
          <a:xfrm>
            <a:off x="228028" y="5336668"/>
            <a:ext cx="2294250" cy="1150161"/>
          </a:xfrm>
          <a:prstGeom prst="rect">
            <a:avLst/>
          </a:prstGeom>
          <a:solidFill>
            <a:schemeClr val="bg1"/>
          </a:solidFill>
        </p:spPr>
        <p:txBody>
          <a:bodyPr lIns="182880" anchor="ctr"/>
          <a:lstStyle>
            <a:lvl1pPr marL="335981" indent="-335981">
              <a:buNone/>
              <a:defRPr lang="en-US" sz="2744" dirty="0" smtClean="0">
                <a:solidFill>
                  <a:schemeClr val="tx1"/>
                </a:solidFill>
              </a:defRPr>
            </a:lvl1pPr>
          </a:lstStyle>
          <a:p>
            <a:pPr marL="0" lvl="0" indent="0"/>
            <a:r>
              <a:rPr lang="en-US" dirty="0" smtClean="0"/>
              <a:t>Fill with primary color</a:t>
            </a:r>
          </a:p>
        </p:txBody>
      </p:sp>
      <p:sp>
        <p:nvSpPr>
          <p:cNvPr id="12" name="Text Placeholder 5"/>
          <p:cNvSpPr>
            <a:spLocks noGrp="1"/>
          </p:cNvSpPr>
          <p:nvPr>
            <p:ph type="body" sz="quarter" idx="16"/>
          </p:nvPr>
        </p:nvSpPr>
        <p:spPr>
          <a:xfrm>
            <a:off x="2619390" y="2834787"/>
            <a:ext cx="9208251" cy="1150161"/>
          </a:xfrm>
          <a:prstGeom prst="rect">
            <a:avLst/>
          </a:prstGeom>
          <a:solidFill>
            <a:schemeClr val="tx1">
              <a:lumMod val="95000"/>
            </a:schemeClr>
          </a:solidFill>
        </p:spPr>
        <p:txBody>
          <a:bodyPr anchor="ctr"/>
          <a:lstStyle>
            <a:lvl1pPr marL="0" indent="0">
              <a:buNone/>
              <a:defRPr sz="1568" baseline="0">
                <a:latin typeface="+mn-lt"/>
              </a:defRPr>
            </a:lvl1pPr>
            <a:lvl2pPr marL="335981" indent="0">
              <a:buNone/>
              <a:defRPr sz="1568"/>
            </a:lvl2pPr>
            <a:lvl3pPr marL="559968" indent="0">
              <a:buNone/>
              <a:defRPr sz="1568"/>
            </a:lvl3pPr>
            <a:lvl4pPr marL="783956" indent="0">
              <a:buNone/>
              <a:defRPr sz="1372"/>
            </a:lvl4pPr>
            <a:lvl5pPr marL="1007942" indent="0">
              <a:buNone/>
              <a:defRPr sz="1372"/>
            </a:lvl5pPr>
          </a:lstStyle>
          <a:p>
            <a:pPr lvl="0"/>
            <a:endParaRPr lang="en-US" dirty="0"/>
          </a:p>
        </p:txBody>
      </p:sp>
      <p:sp>
        <p:nvSpPr>
          <p:cNvPr id="13" name="Text Placeholder 5"/>
          <p:cNvSpPr>
            <a:spLocks noGrp="1"/>
          </p:cNvSpPr>
          <p:nvPr>
            <p:ph type="body" sz="quarter" idx="17"/>
          </p:nvPr>
        </p:nvSpPr>
        <p:spPr>
          <a:xfrm>
            <a:off x="2619389" y="4085879"/>
            <a:ext cx="9208251" cy="1150161"/>
          </a:xfrm>
          <a:prstGeom prst="rect">
            <a:avLst/>
          </a:prstGeom>
          <a:solidFill>
            <a:schemeClr val="tx1">
              <a:lumMod val="95000"/>
            </a:schemeClr>
          </a:solidFill>
        </p:spPr>
        <p:txBody>
          <a:bodyPr anchor="ctr"/>
          <a:lstStyle>
            <a:lvl1pPr marL="0" indent="0">
              <a:buNone/>
              <a:defRPr sz="1568" baseline="0">
                <a:latin typeface="+mn-lt"/>
              </a:defRPr>
            </a:lvl1pPr>
            <a:lvl2pPr marL="335981" indent="0">
              <a:buNone/>
              <a:defRPr sz="1568"/>
            </a:lvl2pPr>
            <a:lvl3pPr marL="559968" indent="0">
              <a:buNone/>
              <a:defRPr sz="1568"/>
            </a:lvl3pPr>
            <a:lvl4pPr marL="783956" indent="0">
              <a:buNone/>
              <a:defRPr sz="1372"/>
            </a:lvl4pPr>
            <a:lvl5pPr marL="1007942" indent="0">
              <a:buNone/>
              <a:defRPr sz="1372"/>
            </a:lvl5pPr>
          </a:lstStyle>
          <a:p>
            <a:pPr lvl="0"/>
            <a:endParaRPr lang="en-US" dirty="0"/>
          </a:p>
        </p:txBody>
      </p:sp>
      <p:sp>
        <p:nvSpPr>
          <p:cNvPr id="14" name="Text Placeholder 5"/>
          <p:cNvSpPr>
            <a:spLocks noGrp="1"/>
          </p:cNvSpPr>
          <p:nvPr>
            <p:ph type="body" sz="quarter" idx="18"/>
          </p:nvPr>
        </p:nvSpPr>
        <p:spPr>
          <a:xfrm>
            <a:off x="2619389" y="5336668"/>
            <a:ext cx="9208251" cy="1150161"/>
          </a:xfrm>
          <a:prstGeom prst="rect">
            <a:avLst/>
          </a:prstGeom>
          <a:solidFill>
            <a:schemeClr val="tx1">
              <a:lumMod val="95000"/>
            </a:schemeClr>
          </a:solidFill>
        </p:spPr>
        <p:txBody>
          <a:bodyPr anchor="ctr"/>
          <a:lstStyle>
            <a:lvl1pPr marL="0" indent="0">
              <a:buNone/>
              <a:defRPr sz="1568" baseline="0">
                <a:latin typeface="+mn-lt"/>
              </a:defRPr>
            </a:lvl1pPr>
            <a:lvl2pPr marL="335981" indent="0">
              <a:buNone/>
              <a:defRPr sz="1568"/>
            </a:lvl2pPr>
            <a:lvl3pPr marL="559968" indent="0">
              <a:buNone/>
              <a:defRPr sz="1568"/>
            </a:lvl3pPr>
            <a:lvl4pPr marL="783956" indent="0">
              <a:buNone/>
              <a:defRPr sz="1372"/>
            </a:lvl4pPr>
            <a:lvl5pPr marL="1007942" indent="0">
              <a:buNone/>
              <a:defRPr sz="1372"/>
            </a:lvl5pPr>
          </a:lstStyle>
          <a:p>
            <a:pPr lvl="0"/>
            <a:endParaRPr lang="en-US" dirty="0"/>
          </a:p>
        </p:txBody>
      </p:sp>
    </p:spTree>
    <p:extLst>
      <p:ext uri="{BB962C8B-B14F-4D97-AF65-F5344CB8AC3E}">
        <p14:creationId xmlns:p14="http://schemas.microsoft.com/office/powerpoint/2010/main" val="4207338812"/>
      </p:ext>
    </p:extLst>
  </p:cSld>
  <p:clrMapOvr>
    <a:masterClrMapping/>
  </p:clrMapOvr>
  <p:transition>
    <p:fade/>
  </p:transition>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preserve="1" userDrawn="1">
  <p:cSld name="Chart 1">
    <p:spTree>
      <p:nvGrpSpPr>
        <p:cNvPr id="1" name=""/>
        <p:cNvGrpSpPr/>
        <p:nvPr/>
      </p:nvGrpSpPr>
      <p:grpSpPr>
        <a:xfrm>
          <a:off x="0" y="0"/>
          <a:ext cx="0" cy="0"/>
          <a:chOff x="0" y="0"/>
          <a:chExt cx="0" cy="0"/>
        </a:xfrm>
      </p:grpSpPr>
      <p:sp>
        <p:nvSpPr>
          <p:cNvPr id="2" name="Title 1"/>
          <p:cNvSpPr>
            <a:spLocks noGrp="1"/>
          </p:cNvSpPr>
          <p:nvPr>
            <p:ph type="title"/>
          </p:nvPr>
        </p:nvSpPr>
        <p:spPr>
          <a:xfrm>
            <a:off x="228032" y="227852"/>
            <a:ext cx="11578084" cy="648997"/>
          </a:xfrm>
          <a:prstGeom prst="rect">
            <a:avLst/>
          </a:prstGeom>
        </p:spPr>
        <p:txBody>
          <a:bodyPr/>
          <a:lstStyle>
            <a:lvl1pPr>
              <a:defRPr sz="4704"/>
            </a:lvl1pPr>
          </a:lstStyle>
          <a:p>
            <a:r>
              <a:rPr lang="en-US" dirty="0" smtClean="0"/>
              <a:t>Click to edit Master title style</a:t>
            </a:r>
            <a:endParaRPr lang="en-US" dirty="0"/>
          </a:p>
        </p:txBody>
      </p:sp>
      <p:sp>
        <p:nvSpPr>
          <p:cNvPr id="4" name="Text Placeholder 3"/>
          <p:cNvSpPr>
            <a:spLocks noGrp="1"/>
          </p:cNvSpPr>
          <p:nvPr>
            <p:ph type="body" sz="quarter" idx="10" hasCustomPrompt="1"/>
          </p:nvPr>
        </p:nvSpPr>
        <p:spPr>
          <a:xfrm>
            <a:off x="228715" y="956214"/>
            <a:ext cx="11578084" cy="501197"/>
          </a:xfrm>
          <a:prstGeom prst="rect">
            <a:avLst/>
          </a:prstGeom>
        </p:spPr>
        <p:txBody>
          <a:bodyPr/>
          <a:lstStyle>
            <a:lvl1pPr marL="0" indent="0">
              <a:buNone/>
              <a:defRPr sz="3136" baseline="0"/>
            </a:lvl1pPr>
            <a:lvl2pPr marL="335981" indent="0">
              <a:buNone/>
              <a:defRPr/>
            </a:lvl2pPr>
            <a:lvl3pPr marL="559968" indent="0">
              <a:buNone/>
              <a:defRPr/>
            </a:lvl3pPr>
            <a:lvl4pPr marL="783956" indent="0">
              <a:buNone/>
              <a:defRPr/>
            </a:lvl4pPr>
            <a:lvl5pPr marL="1007942" indent="0">
              <a:buNone/>
              <a:defRPr/>
            </a:lvl5pPr>
          </a:lstStyle>
          <a:p>
            <a:pPr lvl="0"/>
            <a:r>
              <a:rPr lang="en-US" dirty="0" smtClean="0"/>
              <a:t>Sub-header (change to primary color)</a:t>
            </a:r>
          </a:p>
        </p:txBody>
      </p:sp>
      <p:sp>
        <p:nvSpPr>
          <p:cNvPr id="6" name="Text Placeholder 5"/>
          <p:cNvSpPr>
            <a:spLocks noGrp="1"/>
          </p:cNvSpPr>
          <p:nvPr>
            <p:ph type="body" sz="quarter" idx="11" hasCustomPrompt="1"/>
          </p:nvPr>
        </p:nvSpPr>
        <p:spPr>
          <a:xfrm>
            <a:off x="353085" y="1733957"/>
            <a:ext cx="2287657" cy="2288578"/>
          </a:xfrm>
          <a:prstGeom prst="rect">
            <a:avLst/>
          </a:prstGeom>
          <a:solidFill>
            <a:schemeClr val="bg1"/>
          </a:solidFill>
        </p:spPr>
        <p:txBody>
          <a:bodyPr lIns="182880" tIns="91440" bIns="182880" anchor="b" anchorCtr="0"/>
          <a:lstStyle>
            <a:lvl1pPr marL="0" indent="0">
              <a:buNone/>
              <a:defRPr sz="1960" baseline="0">
                <a:solidFill>
                  <a:schemeClr val="tx1"/>
                </a:solidFill>
              </a:defRPr>
            </a:lvl1pPr>
            <a:lvl2pPr marL="335981" indent="0">
              <a:buNone/>
              <a:defRPr sz="1568"/>
            </a:lvl2pPr>
            <a:lvl3pPr marL="559968" indent="0">
              <a:buNone/>
              <a:defRPr sz="1568"/>
            </a:lvl3pPr>
            <a:lvl4pPr marL="783956" indent="0">
              <a:buNone/>
              <a:defRPr sz="1372"/>
            </a:lvl4pPr>
            <a:lvl5pPr marL="1007942" indent="0">
              <a:buNone/>
              <a:defRPr sz="1372"/>
            </a:lvl5pPr>
          </a:lstStyle>
          <a:p>
            <a:pPr lvl="0"/>
            <a:r>
              <a:rPr lang="en-US" dirty="0" smtClean="0"/>
              <a:t>Change to a brand color fill – text to white - Segoe UI font family - Big font: 48pt, light - Body font: 14pt, </a:t>
            </a:r>
            <a:r>
              <a:rPr lang="en-US" dirty="0" err="1" smtClean="0"/>
              <a:t>reg</a:t>
            </a:r>
            <a:endParaRPr lang="en-US" dirty="0"/>
          </a:p>
        </p:txBody>
      </p:sp>
      <p:sp>
        <p:nvSpPr>
          <p:cNvPr id="7" name="Text Placeholder 5"/>
          <p:cNvSpPr>
            <a:spLocks noGrp="1"/>
          </p:cNvSpPr>
          <p:nvPr>
            <p:ph type="body" sz="quarter" idx="12" hasCustomPrompt="1"/>
          </p:nvPr>
        </p:nvSpPr>
        <p:spPr>
          <a:xfrm>
            <a:off x="2640742" y="1733957"/>
            <a:ext cx="2287657" cy="2288578"/>
          </a:xfrm>
          <a:prstGeom prst="rect">
            <a:avLst/>
          </a:prstGeom>
          <a:solidFill>
            <a:schemeClr val="bg1">
              <a:lumMod val="60000"/>
              <a:lumOff val="40000"/>
            </a:schemeClr>
          </a:solidFill>
        </p:spPr>
        <p:txBody>
          <a:bodyPr lIns="182880" tIns="91440" bIns="182880" anchor="b" anchorCtr="0"/>
          <a:lstStyle>
            <a:lvl1pPr marL="0" indent="0">
              <a:buNone/>
              <a:defRPr sz="1960" baseline="0">
                <a:solidFill>
                  <a:schemeClr val="tx1"/>
                </a:solidFill>
              </a:defRPr>
            </a:lvl1pPr>
            <a:lvl2pPr marL="335981" indent="0">
              <a:buNone/>
              <a:defRPr sz="1568"/>
            </a:lvl2pPr>
            <a:lvl3pPr marL="559968" indent="0">
              <a:buNone/>
              <a:defRPr sz="1568"/>
            </a:lvl3pPr>
            <a:lvl4pPr marL="783956" indent="0">
              <a:buNone/>
              <a:defRPr sz="1372"/>
            </a:lvl4pPr>
            <a:lvl5pPr marL="1007942" indent="0">
              <a:buNone/>
              <a:defRPr sz="1372"/>
            </a:lvl5pPr>
          </a:lstStyle>
          <a:p>
            <a:pPr lvl="0"/>
            <a:r>
              <a:rPr lang="en-US" dirty="0" smtClean="0"/>
              <a:t>Change to a brand color fill – text to white - Segoe UI font family - Big font: 48pt, light - Body font: 14pt, </a:t>
            </a:r>
            <a:r>
              <a:rPr lang="en-US" dirty="0" err="1" smtClean="0"/>
              <a:t>reg</a:t>
            </a:r>
            <a:endParaRPr lang="en-US" dirty="0"/>
          </a:p>
        </p:txBody>
      </p:sp>
      <p:sp>
        <p:nvSpPr>
          <p:cNvPr id="8" name="Text Placeholder 5"/>
          <p:cNvSpPr>
            <a:spLocks noGrp="1"/>
          </p:cNvSpPr>
          <p:nvPr>
            <p:ph type="body" sz="quarter" idx="13" hasCustomPrompt="1"/>
          </p:nvPr>
        </p:nvSpPr>
        <p:spPr>
          <a:xfrm>
            <a:off x="353085" y="4040452"/>
            <a:ext cx="2287657" cy="2288578"/>
          </a:xfrm>
          <a:prstGeom prst="rect">
            <a:avLst/>
          </a:prstGeom>
          <a:solidFill>
            <a:schemeClr val="bg1">
              <a:lumMod val="60000"/>
              <a:lumOff val="40000"/>
            </a:schemeClr>
          </a:solidFill>
        </p:spPr>
        <p:txBody>
          <a:bodyPr lIns="182880" tIns="91440" bIns="182880" anchor="b" anchorCtr="0"/>
          <a:lstStyle>
            <a:lvl1pPr marL="0" indent="0">
              <a:buNone/>
              <a:defRPr sz="1960" baseline="0">
                <a:solidFill>
                  <a:schemeClr val="tx1"/>
                </a:solidFill>
              </a:defRPr>
            </a:lvl1pPr>
            <a:lvl2pPr marL="335981" indent="0">
              <a:buNone/>
              <a:defRPr sz="1568"/>
            </a:lvl2pPr>
            <a:lvl3pPr marL="559968" indent="0">
              <a:buNone/>
              <a:defRPr sz="1568"/>
            </a:lvl3pPr>
            <a:lvl4pPr marL="783956" indent="0">
              <a:buNone/>
              <a:defRPr sz="1372"/>
            </a:lvl4pPr>
            <a:lvl5pPr marL="1007942" indent="0">
              <a:buNone/>
              <a:defRPr sz="1372"/>
            </a:lvl5pPr>
          </a:lstStyle>
          <a:p>
            <a:pPr lvl="0"/>
            <a:r>
              <a:rPr lang="en-US" dirty="0" smtClean="0"/>
              <a:t>Change to a brand color fill – text to white - Segoe UI font family - Big font: 48pt, light - Body font: 14pt, </a:t>
            </a:r>
            <a:r>
              <a:rPr lang="en-US" dirty="0" err="1" smtClean="0"/>
              <a:t>reg</a:t>
            </a:r>
            <a:endParaRPr lang="en-US" dirty="0"/>
          </a:p>
        </p:txBody>
      </p:sp>
      <p:sp>
        <p:nvSpPr>
          <p:cNvPr id="9" name="Text Placeholder 5"/>
          <p:cNvSpPr>
            <a:spLocks noGrp="1"/>
          </p:cNvSpPr>
          <p:nvPr>
            <p:ph type="body" sz="quarter" idx="14" hasCustomPrompt="1"/>
          </p:nvPr>
        </p:nvSpPr>
        <p:spPr>
          <a:xfrm>
            <a:off x="2640741" y="4040452"/>
            <a:ext cx="2287657" cy="2288578"/>
          </a:xfrm>
          <a:prstGeom prst="rect">
            <a:avLst/>
          </a:prstGeom>
          <a:solidFill>
            <a:schemeClr val="bg1"/>
          </a:solidFill>
        </p:spPr>
        <p:txBody>
          <a:bodyPr lIns="182880" tIns="91440" bIns="182880" anchor="b" anchorCtr="0"/>
          <a:lstStyle>
            <a:lvl1pPr marL="0" indent="0">
              <a:buNone/>
              <a:defRPr sz="1960" baseline="0">
                <a:solidFill>
                  <a:schemeClr val="tx1"/>
                </a:solidFill>
              </a:defRPr>
            </a:lvl1pPr>
            <a:lvl2pPr marL="335981" indent="0">
              <a:buNone/>
              <a:defRPr sz="1568"/>
            </a:lvl2pPr>
            <a:lvl3pPr marL="559968" indent="0">
              <a:buNone/>
              <a:defRPr sz="1568"/>
            </a:lvl3pPr>
            <a:lvl4pPr marL="783956" indent="0">
              <a:buNone/>
              <a:defRPr sz="1372"/>
            </a:lvl4pPr>
            <a:lvl5pPr marL="1007942" indent="0">
              <a:buNone/>
              <a:defRPr sz="1372"/>
            </a:lvl5pPr>
          </a:lstStyle>
          <a:p>
            <a:pPr lvl="0"/>
            <a:r>
              <a:rPr lang="en-US" dirty="0" smtClean="0"/>
              <a:t>Change to a brand color fill – text to white - Segoe UI font family - Big font: 48pt, light - Body font: 14pt, </a:t>
            </a:r>
            <a:r>
              <a:rPr lang="en-US" dirty="0" err="1" smtClean="0"/>
              <a:t>reg</a:t>
            </a:r>
            <a:endParaRPr lang="en-US" dirty="0"/>
          </a:p>
        </p:txBody>
      </p:sp>
      <p:sp>
        <p:nvSpPr>
          <p:cNvPr id="13" name="Text Placeholder 5"/>
          <p:cNvSpPr>
            <a:spLocks noGrp="1"/>
          </p:cNvSpPr>
          <p:nvPr>
            <p:ph type="body" sz="quarter" idx="15" hasCustomPrompt="1"/>
          </p:nvPr>
        </p:nvSpPr>
        <p:spPr>
          <a:xfrm>
            <a:off x="5322369" y="1751874"/>
            <a:ext cx="6484432" cy="364406"/>
          </a:xfrm>
          <a:prstGeom prst="rect">
            <a:avLst/>
          </a:prstGeom>
          <a:noFill/>
        </p:spPr>
        <p:txBody>
          <a:bodyPr/>
          <a:lstStyle>
            <a:lvl1pPr marL="0" indent="0">
              <a:buNone/>
              <a:defRPr sz="2744" baseline="0">
                <a:latin typeface="Segoe UI Semibold" panose="020B0702040204020203" pitchFamily="34" charset="0"/>
              </a:defRPr>
            </a:lvl1pPr>
            <a:lvl2pPr marL="335981" indent="0">
              <a:buNone/>
              <a:defRPr sz="1568"/>
            </a:lvl2pPr>
            <a:lvl3pPr marL="559968" indent="0">
              <a:buNone/>
              <a:defRPr sz="1568"/>
            </a:lvl3pPr>
            <a:lvl4pPr marL="783956" indent="0">
              <a:buNone/>
              <a:defRPr sz="1372"/>
            </a:lvl4pPr>
            <a:lvl5pPr marL="1007942" indent="0">
              <a:buNone/>
              <a:defRPr sz="1372"/>
            </a:lvl5pPr>
          </a:lstStyle>
          <a:p>
            <a:pPr lvl="0"/>
            <a:r>
              <a:rPr lang="en-US" dirty="0" smtClean="0"/>
              <a:t>Chart title</a:t>
            </a:r>
            <a:endParaRPr lang="en-US" dirty="0"/>
          </a:p>
        </p:txBody>
      </p:sp>
      <p:sp>
        <p:nvSpPr>
          <p:cNvPr id="14" name="Text Placeholder 5"/>
          <p:cNvSpPr>
            <a:spLocks noGrp="1"/>
          </p:cNvSpPr>
          <p:nvPr>
            <p:ph type="body" sz="quarter" idx="16" hasCustomPrompt="1"/>
          </p:nvPr>
        </p:nvSpPr>
        <p:spPr>
          <a:xfrm>
            <a:off x="5322369" y="2150233"/>
            <a:ext cx="6484432" cy="364406"/>
          </a:xfrm>
          <a:prstGeom prst="rect">
            <a:avLst/>
          </a:prstGeom>
          <a:noFill/>
        </p:spPr>
        <p:txBody>
          <a:bodyPr/>
          <a:lstStyle>
            <a:lvl1pPr marL="0" indent="0">
              <a:buNone/>
              <a:defRPr sz="1568" baseline="0">
                <a:latin typeface="Segoe UI Semibold" panose="020B0702040204020203" pitchFamily="34" charset="0"/>
              </a:defRPr>
            </a:lvl1pPr>
            <a:lvl2pPr marL="335981" indent="0">
              <a:buNone/>
              <a:defRPr sz="1568"/>
            </a:lvl2pPr>
            <a:lvl3pPr marL="559968" indent="0">
              <a:buNone/>
              <a:defRPr sz="1568"/>
            </a:lvl3pPr>
            <a:lvl4pPr marL="783956" indent="0">
              <a:buNone/>
              <a:defRPr sz="1372"/>
            </a:lvl4pPr>
            <a:lvl5pPr marL="1007942" indent="0">
              <a:buNone/>
              <a:defRPr sz="1372"/>
            </a:lvl5pPr>
          </a:lstStyle>
          <a:p>
            <a:pPr lvl="0"/>
            <a:r>
              <a:rPr lang="en-US" dirty="0" smtClean="0"/>
              <a:t>Optional chart </a:t>
            </a:r>
            <a:r>
              <a:rPr lang="en-US" dirty="0" err="1" smtClean="0"/>
              <a:t>subheader</a:t>
            </a:r>
            <a:r>
              <a:rPr lang="en-US" dirty="0" smtClean="0"/>
              <a:t> (change to primary color)</a:t>
            </a:r>
            <a:endParaRPr lang="en-US" dirty="0"/>
          </a:p>
        </p:txBody>
      </p:sp>
      <p:sp>
        <p:nvSpPr>
          <p:cNvPr id="15" name="Text Placeholder 5"/>
          <p:cNvSpPr>
            <a:spLocks noGrp="1"/>
          </p:cNvSpPr>
          <p:nvPr>
            <p:ph type="body" sz="quarter" idx="17" hasCustomPrompt="1"/>
          </p:nvPr>
        </p:nvSpPr>
        <p:spPr>
          <a:xfrm>
            <a:off x="5322369" y="2566728"/>
            <a:ext cx="6484432" cy="364406"/>
          </a:xfrm>
          <a:prstGeom prst="rect">
            <a:avLst/>
          </a:prstGeom>
          <a:noFill/>
        </p:spPr>
        <p:txBody>
          <a:bodyPr/>
          <a:lstStyle>
            <a:lvl1pPr marL="0" indent="0">
              <a:buNone/>
              <a:defRPr sz="1372" baseline="0">
                <a:latin typeface="+mn-lt"/>
              </a:defRPr>
            </a:lvl1pPr>
            <a:lvl2pPr marL="335981" indent="0">
              <a:buNone/>
              <a:defRPr sz="1568"/>
            </a:lvl2pPr>
            <a:lvl3pPr marL="559968" indent="0">
              <a:buNone/>
              <a:defRPr sz="1568"/>
            </a:lvl3pPr>
            <a:lvl4pPr marL="783956" indent="0">
              <a:buNone/>
              <a:defRPr sz="1372"/>
            </a:lvl4pPr>
            <a:lvl5pPr marL="1007942" indent="0">
              <a:buNone/>
              <a:defRPr sz="1372"/>
            </a:lvl5pPr>
          </a:lstStyle>
          <a:p>
            <a:pPr lvl="0"/>
            <a:r>
              <a:rPr lang="en-US" dirty="0" smtClean="0"/>
              <a:t>Optional chart body copy</a:t>
            </a:r>
            <a:endParaRPr lang="en-US" dirty="0"/>
          </a:p>
        </p:txBody>
      </p:sp>
      <p:sp>
        <p:nvSpPr>
          <p:cNvPr id="17" name="Content Placeholder 16"/>
          <p:cNvSpPr>
            <a:spLocks noGrp="1"/>
          </p:cNvSpPr>
          <p:nvPr>
            <p:ph sz="quarter" idx="18" hasCustomPrompt="1"/>
          </p:nvPr>
        </p:nvSpPr>
        <p:spPr>
          <a:xfrm>
            <a:off x="5322693" y="2983224"/>
            <a:ext cx="6483384" cy="3345563"/>
          </a:xfrm>
          <a:prstGeom prst="rect">
            <a:avLst/>
          </a:prstGeom>
        </p:spPr>
        <p:txBody>
          <a:bodyPr/>
          <a:lstStyle>
            <a:lvl1pPr marL="0" indent="0">
              <a:buNone/>
              <a:defRPr>
                <a:solidFill>
                  <a:schemeClr val="tx2"/>
                </a:solidFill>
              </a:defRPr>
            </a:lvl1pPr>
          </a:lstStyle>
          <a:p>
            <a:pPr lvl="0"/>
            <a:r>
              <a:rPr lang="en-US" dirty="0" smtClean="0"/>
              <a:t>Chart area</a:t>
            </a:r>
          </a:p>
        </p:txBody>
      </p:sp>
    </p:spTree>
    <p:extLst>
      <p:ext uri="{BB962C8B-B14F-4D97-AF65-F5344CB8AC3E}">
        <p14:creationId xmlns:p14="http://schemas.microsoft.com/office/powerpoint/2010/main" val="3419237145"/>
      </p:ext>
    </p:extLst>
  </p:cSld>
  <p:clrMapOvr>
    <a:masterClrMapping/>
  </p:clrMapOvr>
  <p:transition>
    <p:fade/>
  </p:transition>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userDrawn="1">
  <p:cSld name="Why Microsoft - light blue">
    <p:spTree>
      <p:nvGrpSpPr>
        <p:cNvPr id="1" name=""/>
        <p:cNvGrpSpPr/>
        <p:nvPr/>
      </p:nvGrpSpPr>
      <p:grpSpPr>
        <a:xfrm>
          <a:off x="0" y="0"/>
          <a:ext cx="0" cy="0"/>
          <a:chOff x="0" y="0"/>
          <a:chExt cx="0" cy="0"/>
        </a:xfrm>
      </p:grpSpPr>
      <p:sp>
        <p:nvSpPr>
          <p:cNvPr id="2" name="Title 1"/>
          <p:cNvSpPr>
            <a:spLocks noGrp="1"/>
          </p:cNvSpPr>
          <p:nvPr>
            <p:ph type="title"/>
          </p:nvPr>
        </p:nvSpPr>
        <p:spPr>
          <a:xfrm>
            <a:off x="228032" y="227852"/>
            <a:ext cx="11578084" cy="648997"/>
          </a:xfrm>
          <a:prstGeom prst="rect">
            <a:avLst/>
          </a:prstGeom>
        </p:spPr>
        <p:txBody>
          <a:bodyPr/>
          <a:lstStyle>
            <a:lvl1pPr>
              <a:defRPr sz="4704">
                <a:solidFill>
                  <a:schemeClr val="bg1"/>
                </a:solidFill>
              </a:defRPr>
            </a:lvl1pPr>
          </a:lstStyle>
          <a:p>
            <a:r>
              <a:rPr lang="en-US" dirty="0" smtClean="0"/>
              <a:t>Click to edit Master title style</a:t>
            </a:r>
            <a:endParaRPr lang="en-US" dirty="0"/>
          </a:p>
        </p:txBody>
      </p:sp>
      <p:sp>
        <p:nvSpPr>
          <p:cNvPr id="4" name="Text Placeholder 3"/>
          <p:cNvSpPr>
            <a:spLocks noGrp="1"/>
          </p:cNvSpPr>
          <p:nvPr>
            <p:ph type="body" sz="quarter" idx="10" hasCustomPrompt="1"/>
          </p:nvPr>
        </p:nvSpPr>
        <p:spPr>
          <a:xfrm>
            <a:off x="228715" y="956214"/>
            <a:ext cx="11578084" cy="501197"/>
          </a:xfrm>
          <a:prstGeom prst="rect">
            <a:avLst/>
          </a:prstGeom>
        </p:spPr>
        <p:txBody>
          <a:bodyPr/>
          <a:lstStyle>
            <a:lvl1pPr marL="0" indent="0">
              <a:buNone/>
              <a:defRPr sz="3528" baseline="0">
                <a:solidFill>
                  <a:schemeClr val="accent1"/>
                </a:solidFill>
              </a:defRPr>
            </a:lvl1pPr>
            <a:lvl2pPr marL="335981" indent="0">
              <a:buNone/>
              <a:defRPr/>
            </a:lvl2pPr>
            <a:lvl3pPr marL="559968" indent="0">
              <a:buNone/>
              <a:defRPr/>
            </a:lvl3pPr>
            <a:lvl4pPr marL="783956" indent="0">
              <a:buNone/>
              <a:defRPr/>
            </a:lvl4pPr>
            <a:lvl5pPr marL="1007942" indent="0">
              <a:buNone/>
              <a:defRPr/>
            </a:lvl5pPr>
          </a:lstStyle>
          <a:p>
            <a:pPr lvl="0"/>
            <a:r>
              <a:rPr lang="en-US" dirty="0" smtClean="0"/>
              <a:t>Sub-header</a:t>
            </a:r>
          </a:p>
        </p:txBody>
      </p:sp>
      <p:sp>
        <p:nvSpPr>
          <p:cNvPr id="17" name="Text Placeholder 10"/>
          <p:cNvSpPr>
            <a:spLocks noGrp="1"/>
          </p:cNvSpPr>
          <p:nvPr>
            <p:ph type="body" sz="quarter" idx="11"/>
          </p:nvPr>
        </p:nvSpPr>
        <p:spPr>
          <a:xfrm>
            <a:off x="228717" y="1843691"/>
            <a:ext cx="3602603" cy="465070"/>
          </a:xfrm>
          <a:prstGeom prst="rect">
            <a:avLst/>
          </a:prstGeom>
        </p:spPr>
        <p:txBody>
          <a:bodyPr/>
          <a:lstStyle>
            <a:lvl1pPr marL="0" indent="0">
              <a:buNone/>
              <a:defRPr sz="2352">
                <a:solidFill>
                  <a:schemeClr val="accent1"/>
                </a:solidFill>
                <a:latin typeface="+mj-lt"/>
              </a:defRPr>
            </a:lvl1pPr>
            <a:lvl2pPr marL="335981" indent="0">
              <a:buNone/>
              <a:defRPr>
                <a:solidFill>
                  <a:schemeClr val="tx1"/>
                </a:solidFill>
              </a:defRPr>
            </a:lvl2pPr>
            <a:lvl3pPr marL="559968" indent="0">
              <a:buNone/>
              <a:defRPr>
                <a:solidFill>
                  <a:schemeClr val="tx1"/>
                </a:solidFill>
              </a:defRPr>
            </a:lvl3pPr>
            <a:lvl4pPr marL="783956" indent="0">
              <a:buNone/>
              <a:defRPr>
                <a:solidFill>
                  <a:schemeClr val="tx1"/>
                </a:solidFill>
              </a:defRPr>
            </a:lvl4pPr>
            <a:lvl5pPr marL="1007942" indent="0">
              <a:buNone/>
              <a:defRPr>
                <a:solidFill>
                  <a:schemeClr val="tx1"/>
                </a:solidFill>
              </a:defRPr>
            </a:lvl5pPr>
          </a:lstStyle>
          <a:p>
            <a:pPr lvl="0"/>
            <a:r>
              <a:rPr lang="en-US" dirty="0" smtClean="0"/>
              <a:t>Click to edit Master</a:t>
            </a:r>
            <a:endParaRPr lang="en-US" dirty="0"/>
          </a:p>
        </p:txBody>
      </p:sp>
      <p:sp>
        <p:nvSpPr>
          <p:cNvPr id="18" name="Text Placeholder 10"/>
          <p:cNvSpPr>
            <a:spLocks noGrp="1"/>
          </p:cNvSpPr>
          <p:nvPr>
            <p:ph type="body" sz="quarter" idx="12"/>
          </p:nvPr>
        </p:nvSpPr>
        <p:spPr>
          <a:xfrm>
            <a:off x="4067898" y="1843691"/>
            <a:ext cx="3602603" cy="465070"/>
          </a:xfrm>
          <a:prstGeom prst="rect">
            <a:avLst/>
          </a:prstGeom>
        </p:spPr>
        <p:txBody>
          <a:bodyPr/>
          <a:lstStyle>
            <a:lvl1pPr marL="0" indent="0">
              <a:buNone/>
              <a:defRPr sz="2352">
                <a:solidFill>
                  <a:schemeClr val="accent1"/>
                </a:solidFill>
                <a:latin typeface="+mj-lt"/>
              </a:defRPr>
            </a:lvl1pPr>
            <a:lvl2pPr marL="335981" indent="0">
              <a:buNone/>
              <a:defRPr>
                <a:solidFill>
                  <a:schemeClr val="tx1"/>
                </a:solidFill>
              </a:defRPr>
            </a:lvl2pPr>
            <a:lvl3pPr marL="559968" indent="0">
              <a:buNone/>
              <a:defRPr>
                <a:solidFill>
                  <a:schemeClr val="tx1"/>
                </a:solidFill>
              </a:defRPr>
            </a:lvl3pPr>
            <a:lvl4pPr marL="783956" indent="0">
              <a:buNone/>
              <a:defRPr>
                <a:solidFill>
                  <a:schemeClr val="tx1"/>
                </a:solidFill>
              </a:defRPr>
            </a:lvl4pPr>
            <a:lvl5pPr marL="1007942" indent="0">
              <a:buNone/>
              <a:defRPr>
                <a:solidFill>
                  <a:schemeClr val="tx1"/>
                </a:solidFill>
              </a:defRPr>
            </a:lvl5pPr>
          </a:lstStyle>
          <a:p>
            <a:pPr lvl="0"/>
            <a:r>
              <a:rPr lang="en-US" dirty="0" smtClean="0"/>
              <a:t>Click to edit Master</a:t>
            </a:r>
            <a:endParaRPr lang="en-US" dirty="0"/>
          </a:p>
        </p:txBody>
      </p:sp>
      <p:sp>
        <p:nvSpPr>
          <p:cNvPr id="19" name="Text Placeholder 10"/>
          <p:cNvSpPr>
            <a:spLocks noGrp="1"/>
          </p:cNvSpPr>
          <p:nvPr>
            <p:ph type="body" sz="quarter" idx="13"/>
          </p:nvPr>
        </p:nvSpPr>
        <p:spPr>
          <a:xfrm>
            <a:off x="7912626" y="1842966"/>
            <a:ext cx="3602603" cy="465070"/>
          </a:xfrm>
          <a:prstGeom prst="rect">
            <a:avLst/>
          </a:prstGeom>
        </p:spPr>
        <p:txBody>
          <a:bodyPr/>
          <a:lstStyle>
            <a:lvl1pPr marL="0" indent="0">
              <a:buNone/>
              <a:defRPr sz="2352">
                <a:solidFill>
                  <a:schemeClr val="accent1"/>
                </a:solidFill>
                <a:latin typeface="+mj-lt"/>
              </a:defRPr>
            </a:lvl1pPr>
            <a:lvl2pPr marL="335981" indent="0">
              <a:buNone/>
              <a:defRPr>
                <a:solidFill>
                  <a:schemeClr val="tx1"/>
                </a:solidFill>
              </a:defRPr>
            </a:lvl2pPr>
            <a:lvl3pPr marL="559968" indent="0">
              <a:buNone/>
              <a:defRPr>
                <a:solidFill>
                  <a:schemeClr val="tx1"/>
                </a:solidFill>
              </a:defRPr>
            </a:lvl3pPr>
            <a:lvl4pPr marL="783956" indent="0">
              <a:buNone/>
              <a:defRPr>
                <a:solidFill>
                  <a:schemeClr val="tx1"/>
                </a:solidFill>
              </a:defRPr>
            </a:lvl4pPr>
            <a:lvl5pPr marL="1007942" indent="0">
              <a:buNone/>
              <a:defRPr>
                <a:solidFill>
                  <a:schemeClr val="tx1"/>
                </a:solidFill>
              </a:defRPr>
            </a:lvl5pPr>
          </a:lstStyle>
          <a:p>
            <a:pPr lvl="0"/>
            <a:r>
              <a:rPr lang="en-US" dirty="0" smtClean="0"/>
              <a:t>Click to edit Master</a:t>
            </a:r>
            <a:endParaRPr lang="en-US" dirty="0"/>
          </a:p>
        </p:txBody>
      </p:sp>
      <p:sp>
        <p:nvSpPr>
          <p:cNvPr id="20" name="Text Placeholder 10"/>
          <p:cNvSpPr>
            <a:spLocks noGrp="1"/>
          </p:cNvSpPr>
          <p:nvPr>
            <p:ph type="body" sz="quarter" idx="14"/>
          </p:nvPr>
        </p:nvSpPr>
        <p:spPr>
          <a:xfrm>
            <a:off x="228717" y="2468416"/>
            <a:ext cx="3602603" cy="465070"/>
          </a:xfrm>
          <a:prstGeom prst="rect">
            <a:avLst/>
          </a:prstGeom>
        </p:spPr>
        <p:txBody>
          <a:bodyPr/>
          <a:lstStyle>
            <a:lvl1pPr marL="0" indent="0">
              <a:buNone/>
              <a:defRPr sz="1568">
                <a:solidFill>
                  <a:schemeClr val="bg1"/>
                </a:solidFill>
                <a:latin typeface="+mn-lt"/>
              </a:defRPr>
            </a:lvl1pPr>
            <a:lvl2pPr marL="335981" indent="0">
              <a:buNone/>
              <a:defRPr>
                <a:solidFill>
                  <a:schemeClr val="tx1"/>
                </a:solidFill>
              </a:defRPr>
            </a:lvl2pPr>
            <a:lvl3pPr marL="559968" indent="0">
              <a:buNone/>
              <a:defRPr>
                <a:solidFill>
                  <a:schemeClr val="tx1"/>
                </a:solidFill>
              </a:defRPr>
            </a:lvl3pPr>
            <a:lvl4pPr marL="783956" indent="0">
              <a:buNone/>
              <a:defRPr>
                <a:solidFill>
                  <a:schemeClr val="tx1"/>
                </a:solidFill>
              </a:defRPr>
            </a:lvl4pPr>
            <a:lvl5pPr marL="1007942" indent="0">
              <a:buNone/>
              <a:defRPr>
                <a:solidFill>
                  <a:schemeClr val="tx1"/>
                </a:solidFill>
              </a:defRPr>
            </a:lvl5pPr>
          </a:lstStyle>
          <a:p>
            <a:pPr lvl="0"/>
            <a:r>
              <a:rPr lang="en-US" dirty="0" smtClean="0"/>
              <a:t>Click to edit Master</a:t>
            </a:r>
            <a:endParaRPr lang="en-US" dirty="0"/>
          </a:p>
        </p:txBody>
      </p:sp>
      <p:sp>
        <p:nvSpPr>
          <p:cNvPr id="21" name="Text Placeholder 10"/>
          <p:cNvSpPr>
            <a:spLocks noGrp="1"/>
          </p:cNvSpPr>
          <p:nvPr>
            <p:ph type="body" sz="quarter" idx="15"/>
          </p:nvPr>
        </p:nvSpPr>
        <p:spPr>
          <a:xfrm>
            <a:off x="4067898" y="2468416"/>
            <a:ext cx="3602603" cy="465070"/>
          </a:xfrm>
          <a:prstGeom prst="rect">
            <a:avLst/>
          </a:prstGeom>
        </p:spPr>
        <p:txBody>
          <a:bodyPr/>
          <a:lstStyle>
            <a:lvl1pPr marL="0" indent="0">
              <a:buNone/>
              <a:defRPr sz="1568">
                <a:solidFill>
                  <a:schemeClr val="bg1"/>
                </a:solidFill>
                <a:latin typeface="+mn-lt"/>
              </a:defRPr>
            </a:lvl1pPr>
            <a:lvl2pPr marL="335981" indent="0">
              <a:buNone/>
              <a:defRPr>
                <a:solidFill>
                  <a:schemeClr val="tx1"/>
                </a:solidFill>
              </a:defRPr>
            </a:lvl2pPr>
            <a:lvl3pPr marL="559968" indent="0">
              <a:buNone/>
              <a:defRPr>
                <a:solidFill>
                  <a:schemeClr val="tx1"/>
                </a:solidFill>
              </a:defRPr>
            </a:lvl3pPr>
            <a:lvl4pPr marL="783956" indent="0">
              <a:buNone/>
              <a:defRPr>
                <a:solidFill>
                  <a:schemeClr val="tx1"/>
                </a:solidFill>
              </a:defRPr>
            </a:lvl4pPr>
            <a:lvl5pPr marL="1007942" indent="0">
              <a:buNone/>
              <a:defRPr>
                <a:solidFill>
                  <a:schemeClr val="tx1"/>
                </a:solidFill>
              </a:defRPr>
            </a:lvl5pPr>
          </a:lstStyle>
          <a:p>
            <a:pPr lvl="0"/>
            <a:r>
              <a:rPr lang="en-US" dirty="0" smtClean="0"/>
              <a:t>Click to edit Master</a:t>
            </a:r>
            <a:endParaRPr lang="en-US" dirty="0"/>
          </a:p>
        </p:txBody>
      </p:sp>
      <p:sp>
        <p:nvSpPr>
          <p:cNvPr id="22" name="Text Placeholder 10"/>
          <p:cNvSpPr>
            <a:spLocks noGrp="1"/>
          </p:cNvSpPr>
          <p:nvPr>
            <p:ph type="body" sz="quarter" idx="16"/>
          </p:nvPr>
        </p:nvSpPr>
        <p:spPr>
          <a:xfrm>
            <a:off x="7912626" y="2467691"/>
            <a:ext cx="3602603" cy="465070"/>
          </a:xfrm>
          <a:prstGeom prst="rect">
            <a:avLst/>
          </a:prstGeom>
        </p:spPr>
        <p:txBody>
          <a:bodyPr/>
          <a:lstStyle>
            <a:lvl1pPr marL="0" indent="0">
              <a:buNone/>
              <a:defRPr sz="1568">
                <a:solidFill>
                  <a:schemeClr val="bg1"/>
                </a:solidFill>
                <a:latin typeface="+mn-lt"/>
              </a:defRPr>
            </a:lvl1pPr>
            <a:lvl2pPr marL="335981" indent="0">
              <a:buNone/>
              <a:defRPr>
                <a:solidFill>
                  <a:schemeClr val="tx1"/>
                </a:solidFill>
              </a:defRPr>
            </a:lvl2pPr>
            <a:lvl3pPr marL="559968" indent="0">
              <a:buNone/>
              <a:defRPr>
                <a:solidFill>
                  <a:schemeClr val="tx1"/>
                </a:solidFill>
              </a:defRPr>
            </a:lvl3pPr>
            <a:lvl4pPr marL="783956" indent="0">
              <a:buNone/>
              <a:defRPr>
                <a:solidFill>
                  <a:schemeClr val="tx1"/>
                </a:solidFill>
              </a:defRPr>
            </a:lvl4pPr>
            <a:lvl5pPr marL="1007942" indent="0">
              <a:buNone/>
              <a:defRPr>
                <a:solidFill>
                  <a:schemeClr val="tx1"/>
                </a:solidFill>
              </a:defRPr>
            </a:lvl5pPr>
          </a:lstStyle>
          <a:p>
            <a:pPr lvl="0"/>
            <a:r>
              <a:rPr lang="en-US" dirty="0" smtClean="0"/>
              <a:t>Click to edit Master</a:t>
            </a:r>
            <a:endParaRPr lang="en-US" dirty="0"/>
          </a:p>
        </p:txBody>
      </p:sp>
    </p:spTree>
    <p:extLst>
      <p:ext uri="{BB962C8B-B14F-4D97-AF65-F5344CB8AC3E}">
        <p14:creationId xmlns:p14="http://schemas.microsoft.com/office/powerpoint/2010/main" val="4283365156"/>
      </p:ext>
    </p:extLst>
  </p:cSld>
  <p:clrMapOvr>
    <a:masterClrMapping/>
  </p:clrMapOvr>
  <p:transition>
    <p:fade/>
  </p:transition>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userDrawn="1">
  <p:cSld name="Chart 2">
    <p:spTree>
      <p:nvGrpSpPr>
        <p:cNvPr id="1" name=""/>
        <p:cNvGrpSpPr/>
        <p:nvPr/>
      </p:nvGrpSpPr>
      <p:grpSpPr>
        <a:xfrm>
          <a:off x="0" y="0"/>
          <a:ext cx="0" cy="0"/>
          <a:chOff x="0" y="0"/>
          <a:chExt cx="0" cy="0"/>
        </a:xfrm>
      </p:grpSpPr>
      <p:sp>
        <p:nvSpPr>
          <p:cNvPr id="2" name="Title 1"/>
          <p:cNvSpPr>
            <a:spLocks noGrp="1"/>
          </p:cNvSpPr>
          <p:nvPr>
            <p:ph type="title"/>
          </p:nvPr>
        </p:nvSpPr>
        <p:spPr>
          <a:xfrm>
            <a:off x="228032" y="227852"/>
            <a:ext cx="11578084" cy="648997"/>
          </a:xfrm>
          <a:prstGeom prst="rect">
            <a:avLst/>
          </a:prstGeom>
        </p:spPr>
        <p:txBody>
          <a:bodyPr/>
          <a:lstStyle>
            <a:lvl1pPr>
              <a:defRPr sz="4704"/>
            </a:lvl1pPr>
          </a:lstStyle>
          <a:p>
            <a:r>
              <a:rPr lang="en-US" dirty="0" smtClean="0"/>
              <a:t>Click to edit Master title style</a:t>
            </a:r>
            <a:endParaRPr lang="en-US" dirty="0"/>
          </a:p>
        </p:txBody>
      </p:sp>
      <p:sp>
        <p:nvSpPr>
          <p:cNvPr id="6" name="Text Placeholder 5"/>
          <p:cNvSpPr>
            <a:spLocks noGrp="1"/>
          </p:cNvSpPr>
          <p:nvPr>
            <p:ph type="body" sz="quarter" idx="11" hasCustomPrompt="1"/>
          </p:nvPr>
        </p:nvSpPr>
        <p:spPr>
          <a:xfrm>
            <a:off x="353085" y="1733957"/>
            <a:ext cx="2287657" cy="2288578"/>
          </a:xfrm>
          <a:prstGeom prst="rect">
            <a:avLst/>
          </a:prstGeom>
          <a:solidFill>
            <a:schemeClr val="bg1"/>
          </a:solidFill>
        </p:spPr>
        <p:txBody>
          <a:bodyPr lIns="182880" tIns="91440" bIns="182880" anchor="b" anchorCtr="0"/>
          <a:lstStyle>
            <a:lvl1pPr marL="0" indent="0">
              <a:buNone/>
              <a:defRPr sz="1960" baseline="0">
                <a:solidFill>
                  <a:schemeClr val="tx1"/>
                </a:solidFill>
              </a:defRPr>
            </a:lvl1pPr>
            <a:lvl2pPr marL="335981" indent="0">
              <a:buNone/>
              <a:defRPr sz="1568"/>
            </a:lvl2pPr>
            <a:lvl3pPr marL="559968" indent="0">
              <a:buNone/>
              <a:defRPr sz="1568"/>
            </a:lvl3pPr>
            <a:lvl4pPr marL="783956" indent="0">
              <a:buNone/>
              <a:defRPr sz="1372"/>
            </a:lvl4pPr>
            <a:lvl5pPr marL="1007942" indent="0">
              <a:buNone/>
              <a:defRPr sz="1372"/>
            </a:lvl5pPr>
          </a:lstStyle>
          <a:p>
            <a:pPr lvl="0"/>
            <a:r>
              <a:rPr lang="en-US" dirty="0" smtClean="0"/>
              <a:t>Change to a brand color fill – text to white - Segoe UI font family - Big font: 48pt, light - Body font: 14pt, </a:t>
            </a:r>
            <a:r>
              <a:rPr lang="en-US" dirty="0" err="1" smtClean="0"/>
              <a:t>reg</a:t>
            </a:r>
            <a:endParaRPr lang="en-US" dirty="0"/>
          </a:p>
        </p:txBody>
      </p:sp>
      <p:sp>
        <p:nvSpPr>
          <p:cNvPr id="7" name="Text Placeholder 5"/>
          <p:cNvSpPr>
            <a:spLocks noGrp="1"/>
          </p:cNvSpPr>
          <p:nvPr>
            <p:ph type="body" sz="quarter" idx="12" hasCustomPrompt="1"/>
          </p:nvPr>
        </p:nvSpPr>
        <p:spPr>
          <a:xfrm>
            <a:off x="2640742" y="1733957"/>
            <a:ext cx="2287657" cy="2288578"/>
          </a:xfrm>
          <a:prstGeom prst="rect">
            <a:avLst/>
          </a:prstGeom>
          <a:solidFill>
            <a:schemeClr val="bg1">
              <a:lumMod val="60000"/>
              <a:lumOff val="40000"/>
            </a:schemeClr>
          </a:solidFill>
        </p:spPr>
        <p:txBody>
          <a:bodyPr lIns="182880" tIns="91440" bIns="182880" anchor="b" anchorCtr="0"/>
          <a:lstStyle>
            <a:lvl1pPr marL="0" indent="0">
              <a:buNone/>
              <a:defRPr sz="1960" baseline="0">
                <a:solidFill>
                  <a:schemeClr val="tx1"/>
                </a:solidFill>
              </a:defRPr>
            </a:lvl1pPr>
            <a:lvl2pPr marL="335981" indent="0">
              <a:buNone/>
              <a:defRPr sz="1568"/>
            </a:lvl2pPr>
            <a:lvl3pPr marL="559968" indent="0">
              <a:buNone/>
              <a:defRPr sz="1568"/>
            </a:lvl3pPr>
            <a:lvl4pPr marL="783956" indent="0">
              <a:buNone/>
              <a:defRPr sz="1372"/>
            </a:lvl4pPr>
            <a:lvl5pPr marL="1007942" indent="0">
              <a:buNone/>
              <a:defRPr sz="1372"/>
            </a:lvl5pPr>
          </a:lstStyle>
          <a:p>
            <a:pPr lvl="0"/>
            <a:r>
              <a:rPr lang="en-US" dirty="0" smtClean="0"/>
              <a:t>Change to a brand color fill – text to white - Segoe UI font family - Big font: 48pt, light - Body font: 14pt, </a:t>
            </a:r>
            <a:r>
              <a:rPr lang="en-US" dirty="0" err="1" smtClean="0"/>
              <a:t>reg</a:t>
            </a:r>
            <a:endParaRPr lang="en-US" dirty="0"/>
          </a:p>
        </p:txBody>
      </p:sp>
      <p:sp>
        <p:nvSpPr>
          <p:cNvPr id="13" name="Text Placeholder 5"/>
          <p:cNvSpPr>
            <a:spLocks noGrp="1"/>
          </p:cNvSpPr>
          <p:nvPr>
            <p:ph type="body" sz="quarter" idx="15" hasCustomPrompt="1"/>
          </p:nvPr>
        </p:nvSpPr>
        <p:spPr>
          <a:xfrm>
            <a:off x="5322369" y="1751874"/>
            <a:ext cx="6484432" cy="364406"/>
          </a:xfrm>
          <a:prstGeom prst="rect">
            <a:avLst/>
          </a:prstGeom>
          <a:noFill/>
        </p:spPr>
        <p:txBody>
          <a:bodyPr/>
          <a:lstStyle>
            <a:lvl1pPr marL="0" indent="0">
              <a:buNone/>
              <a:defRPr sz="2744" baseline="0">
                <a:latin typeface="Segoe UI Semibold" panose="020B0702040204020203" pitchFamily="34" charset="0"/>
              </a:defRPr>
            </a:lvl1pPr>
            <a:lvl2pPr marL="335981" indent="0">
              <a:buNone/>
              <a:defRPr sz="1568"/>
            </a:lvl2pPr>
            <a:lvl3pPr marL="559968" indent="0">
              <a:buNone/>
              <a:defRPr sz="1568"/>
            </a:lvl3pPr>
            <a:lvl4pPr marL="783956" indent="0">
              <a:buNone/>
              <a:defRPr sz="1372"/>
            </a:lvl4pPr>
            <a:lvl5pPr marL="1007942" indent="0">
              <a:buNone/>
              <a:defRPr sz="1372"/>
            </a:lvl5pPr>
          </a:lstStyle>
          <a:p>
            <a:pPr lvl="0"/>
            <a:r>
              <a:rPr lang="en-US" dirty="0" smtClean="0"/>
              <a:t>Chart title</a:t>
            </a:r>
            <a:endParaRPr lang="en-US" dirty="0"/>
          </a:p>
        </p:txBody>
      </p:sp>
      <p:sp>
        <p:nvSpPr>
          <p:cNvPr id="14" name="Text Placeholder 5"/>
          <p:cNvSpPr>
            <a:spLocks noGrp="1"/>
          </p:cNvSpPr>
          <p:nvPr>
            <p:ph type="body" sz="quarter" idx="16" hasCustomPrompt="1"/>
          </p:nvPr>
        </p:nvSpPr>
        <p:spPr>
          <a:xfrm>
            <a:off x="5322369" y="2150233"/>
            <a:ext cx="6484432" cy="364406"/>
          </a:xfrm>
          <a:prstGeom prst="rect">
            <a:avLst/>
          </a:prstGeom>
          <a:noFill/>
        </p:spPr>
        <p:txBody>
          <a:bodyPr/>
          <a:lstStyle>
            <a:lvl1pPr marL="0" indent="0">
              <a:buNone/>
              <a:defRPr sz="1568" baseline="0">
                <a:latin typeface="Segoe UI Semibold" panose="020B0702040204020203" pitchFamily="34" charset="0"/>
              </a:defRPr>
            </a:lvl1pPr>
            <a:lvl2pPr marL="335981" indent="0">
              <a:buNone/>
              <a:defRPr sz="1568"/>
            </a:lvl2pPr>
            <a:lvl3pPr marL="559968" indent="0">
              <a:buNone/>
              <a:defRPr sz="1568"/>
            </a:lvl3pPr>
            <a:lvl4pPr marL="783956" indent="0">
              <a:buNone/>
              <a:defRPr sz="1372"/>
            </a:lvl4pPr>
            <a:lvl5pPr marL="1007942" indent="0">
              <a:buNone/>
              <a:defRPr sz="1372"/>
            </a:lvl5pPr>
          </a:lstStyle>
          <a:p>
            <a:pPr lvl="0"/>
            <a:r>
              <a:rPr lang="en-US" dirty="0" smtClean="0"/>
              <a:t>Optional chart </a:t>
            </a:r>
            <a:r>
              <a:rPr lang="en-US" dirty="0" err="1" smtClean="0"/>
              <a:t>subheader</a:t>
            </a:r>
            <a:r>
              <a:rPr lang="en-US" dirty="0" smtClean="0"/>
              <a:t> (change to primary color)</a:t>
            </a:r>
            <a:endParaRPr lang="en-US" dirty="0"/>
          </a:p>
        </p:txBody>
      </p:sp>
      <p:sp>
        <p:nvSpPr>
          <p:cNvPr id="17" name="Content Placeholder 16"/>
          <p:cNvSpPr>
            <a:spLocks noGrp="1"/>
          </p:cNvSpPr>
          <p:nvPr>
            <p:ph sz="quarter" idx="18" hasCustomPrompt="1"/>
          </p:nvPr>
        </p:nvSpPr>
        <p:spPr>
          <a:xfrm>
            <a:off x="5322693" y="2548593"/>
            <a:ext cx="6483384" cy="3780192"/>
          </a:xfrm>
          <a:prstGeom prst="rect">
            <a:avLst/>
          </a:prstGeom>
        </p:spPr>
        <p:txBody>
          <a:bodyPr/>
          <a:lstStyle>
            <a:lvl1pPr marL="0" indent="0">
              <a:buNone/>
              <a:defRPr>
                <a:solidFill>
                  <a:schemeClr val="tx2"/>
                </a:solidFill>
              </a:defRPr>
            </a:lvl1pPr>
          </a:lstStyle>
          <a:p>
            <a:pPr lvl="0"/>
            <a:r>
              <a:rPr lang="en-US" dirty="0" smtClean="0"/>
              <a:t>Chart area</a:t>
            </a:r>
          </a:p>
        </p:txBody>
      </p:sp>
    </p:spTree>
    <p:extLst>
      <p:ext uri="{BB962C8B-B14F-4D97-AF65-F5344CB8AC3E}">
        <p14:creationId xmlns:p14="http://schemas.microsoft.com/office/powerpoint/2010/main" val="803545952"/>
      </p:ext>
    </p:extLst>
  </p:cSld>
  <p:clrMapOvr>
    <a:masterClrMapping/>
  </p:clrMapOvr>
  <p:transition>
    <p:fade/>
  </p:transition>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preserve="1" userDrawn="1">
  <p:cSld name="1_Title Slide 3">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122570" y="193593"/>
            <a:ext cx="9858042" cy="720807"/>
          </a:xfrm>
          <a:noFill/>
        </p:spPr>
        <p:txBody>
          <a:bodyPr lIns="143407" tIns="89629" rIns="143407" bIns="89629" anchor="t" anchorCtr="0">
            <a:normAutofit/>
          </a:bodyPr>
          <a:lstStyle>
            <a:lvl1pPr>
              <a:defRPr sz="4000" spc="-98" baseline="0">
                <a:solidFill>
                  <a:srgbClr val="00B0F0"/>
                </a:solidFill>
              </a:defRPr>
            </a:lvl1pPr>
          </a:lstStyle>
          <a:p>
            <a:r>
              <a:rPr lang="en-US" dirty="0" smtClean="0"/>
              <a:t>Presentation title</a:t>
            </a:r>
            <a:endParaRPr lang="en-US" dirty="0"/>
          </a:p>
        </p:txBody>
      </p:sp>
      <p:grpSp>
        <p:nvGrpSpPr>
          <p:cNvPr id="28" name="Group 27"/>
          <p:cNvGrpSpPr/>
          <p:nvPr userDrawn="1"/>
        </p:nvGrpSpPr>
        <p:grpSpPr>
          <a:xfrm>
            <a:off x="278498" y="1101809"/>
            <a:ext cx="11616380" cy="5375191"/>
            <a:chOff x="269233" y="1101809"/>
            <a:chExt cx="11616380" cy="5375191"/>
          </a:xfrm>
        </p:grpSpPr>
        <p:sp>
          <p:nvSpPr>
            <p:cNvPr id="3" name="Rectangle 2"/>
            <p:cNvSpPr/>
            <p:nvPr userDrawn="1"/>
          </p:nvSpPr>
          <p:spPr>
            <a:xfrm>
              <a:off x="269233" y="1101809"/>
              <a:ext cx="11616379" cy="5375189"/>
            </a:xfrm>
            <a:prstGeom prst="rect">
              <a:avLst/>
            </a:prstGeom>
            <a:noFill/>
            <a:ln w="12700">
              <a:solidFill>
                <a:srgbClr val="0069B8">
                  <a:alpha val="25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smtClean="0">
                <a:solidFill>
                  <a:prstClr val="white"/>
                </a:solidFill>
              </a:endParaRPr>
            </a:p>
          </p:txBody>
        </p:sp>
        <p:grpSp>
          <p:nvGrpSpPr>
            <p:cNvPr id="27" name="Group 26"/>
            <p:cNvGrpSpPr/>
            <p:nvPr userDrawn="1"/>
          </p:nvGrpSpPr>
          <p:grpSpPr>
            <a:xfrm>
              <a:off x="276440" y="1101810"/>
              <a:ext cx="11609172" cy="5375190"/>
              <a:chOff x="276440" y="1101810"/>
              <a:chExt cx="11609172" cy="4572000"/>
            </a:xfrm>
          </p:grpSpPr>
          <p:cxnSp>
            <p:nvCxnSpPr>
              <p:cNvPr id="6" name="Straight Connector 5"/>
              <p:cNvCxnSpPr/>
              <p:nvPr userDrawn="1"/>
            </p:nvCxnSpPr>
            <p:spPr>
              <a:xfrm>
                <a:off x="1437357"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userDrawn="1"/>
            </p:nvCxnSpPr>
            <p:spPr>
              <a:xfrm>
                <a:off x="2598274"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userDrawn="1"/>
            </p:nvCxnSpPr>
            <p:spPr>
              <a:xfrm>
                <a:off x="3759191"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userDrawn="1"/>
            </p:nvCxnSpPr>
            <p:spPr>
              <a:xfrm>
                <a:off x="4920108"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userDrawn="1"/>
            </p:nvCxnSpPr>
            <p:spPr>
              <a:xfrm>
                <a:off x="6081025"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userDrawn="1"/>
            </p:nvCxnSpPr>
            <p:spPr>
              <a:xfrm>
                <a:off x="7241942"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userDrawn="1"/>
            </p:nvCxnSpPr>
            <p:spPr>
              <a:xfrm>
                <a:off x="8402859"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userDrawn="1"/>
            </p:nvCxnSpPr>
            <p:spPr>
              <a:xfrm>
                <a:off x="9563776"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userDrawn="1"/>
            </p:nvCxnSpPr>
            <p:spPr>
              <a:xfrm>
                <a:off x="10724693"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userDrawn="1"/>
            </p:nvCxnSpPr>
            <p:spPr>
              <a:xfrm>
                <a:off x="11885612"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userDrawn="1"/>
            </p:nvCxnSpPr>
            <p:spPr>
              <a:xfrm>
                <a:off x="276440"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grpSp>
        <p:cxnSp>
          <p:nvCxnSpPr>
            <p:cNvPr id="20" name="Straight Connector 19"/>
            <p:cNvCxnSpPr/>
            <p:nvPr userDrawn="1"/>
          </p:nvCxnSpPr>
          <p:spPr>
            <a:xfrm flipH="1">
              <a:off x="269233" y="1101810"/>
              <a:ext cx="11616380" cy="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userDrawn="1"/>
          </p:nvCxnSpPr>
          <p:spPr>
            <a:xfrm flipH="1">
              <a:off x="269233" y="2176848"/>
              <a:ext cx="11616380" cy="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userDrawn="1"/>
          </p:nvCxnSpPr>
          <p:spPr>
            <a:xfrm flipH="1">
              <a:off x="269233" y="3251886"/>
              <a:ext cx="11616380" cy="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userDrawn="1"/>
          </p:nvCxnSpPr>
          <p:spPr>
            <a:xfrm flipH="1">
              <a:off x="269233" y="4326924"/>
              <a:ext cx="11616380" cy="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userDrawn="1"/>
          </p:nvCxnSpPr>
          <p:spPr>
            <a:xfrm flipH="1">
              <a:off x="269233" y="5401962"/>
              <a:ext cx="11616380" cy="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userDrawn="1"/>
          </p:nvCxnSpPr>
          <p:spPr>
            <a:xfrm flipH="1">
              <a:off x="269233" y="6477000"/>
              <a:ext cx="11616380" cy="0"/>
            </a:xfrm>
            <a:prstGeom prst="line">
              <a:avLst/>
            </a:prstGeom>
            <a:ln w="38100">
              <a:solidFill>
                <a:srgbClr val="0069B8">
                  <a:alpha val="25000"/>
                </a:srgb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8376342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preserve="1">
  <p:cSld name="Microsoft logo 1">
    <p:spTree>
      <p:nvGrpSpPr>
        <p:cNvPr id="1" name=""/>
        <p:cNvGrpSpPr/>
        <p:nvPr/>
      </p:nvGrpSpPr>
      <p:grpSpPr>
        <a:xfrm>
          <a:off x="0" y="0"/>
          <a:ext cx="0" cy="0"/>
          <a:chOff x="0" y="0"/>
          <a:chExt cx="0" cy="0"/>
        </a:xfrm>
      </p:grpSpPr>
      <p:sp>
        <p:nvSpPr>
          <p:cNvPr id="5" name="Rectangle 4"/>
          <p:cNvSpPr/>
          <p:nvPr/>
        </p:nvSpPr>
        <p:spPr>
          <a:xfrm>
            <a:off x="0" y="0"/>
            <a:ext cx="1218882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76179" tIns="38089" rIns="76179" bIns="38089" rtlCol="0" anchor="ctr"/>
          <a:lstStyle/>
          <a:p>
            <a:pPr algn="ctr" defTabSz="1088105"/>
            <a:endParaRPr lang="en-US" sz="2200">
              <a:solidFill>
                <a:prstClr val="white"/>
              </a:solidFill>
            </a:endParaRPr>
          </a:p>
        </p:txBody>
      </p:sp>
      <p:pic>
        <p:nvPicPr>
          <p:cNvPr id="6" name="Picture 2" descr="C:\Users\v-kenmac\Documents\_Microsoft - Common Files\_MS Brand\Microsoft_logo_All_colors\MSFT_logo_rgb_C-Wht.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355415" y="2424203"/>
            <a:ext cx="4531630" cy="16667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7369805"/>
      </p:ext>
    </p:extLst>
  </p:cSld>
  <p:clrMapOvr>
    <a:masterClrMapping/>
  </p:clrMapOvr>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preserve="1">
  <p:cSld name="Microsoft logo 3">
    <p:spTree>
      <p:nvGrpSpPr>
        <p:cNvPr id="1" name=""/>
        <p:cNvGrpSpPr/>
        <p:nvPr/>
      </p:nvGrpSpPr>
      <p:grpSpPr>
        <a:xfrm>
          <a:off x="0" y="0"/>
          <a:ext cx="0" cy="0"/>
          <a:chOff x="0" y="0"/>
          <a:chExt cx="0" cy="0"/>
        </a:xfrm>
      </p:grpSpPr>
      <p:sp>
        <p:nvSpPr>
          <p:cNvPr id="5" name="Rectangle 4"/>
          <p:cNvSpPr/>
          <p:nvPr/>
        </p:nvSpPr>
        <p:spPr>
          <a:xfrm>
            <a:off x="0" y="0"/>
            <a:ext cx="1218882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76179" tIns="38089" rIns="76179" bIns="38089" rtlCol="0" anchor="ctr"/>
          <a:lstStyle/>
          <a:p>
            <a:pPr algn="ctr" defTabSz="1088105"/>
            <a:endParaRPr lang="en-US" sz="2200">
              <a:solidFill>
                <a:prstClr val="white"/>
              </a:solidFill>
            </a:endParaRPr>
          </a:p>
        </p:txBody>
      </p:sp>
      <p:pic>
        <p:nvPicPr>
          <p:cNvPr id="7" name="Pictur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58642" y="3048833"/>
            <a:ext cx="2570735" cy="417442"/>
          </a:xfrm>
          <a:prstGeom prst="rect">
            <a:avLst/>
          </a:prstGeom>
        </p:spPr>
      </p:pic>
      <p:sp>
        <p:nvSpPr>
          <p:cNvPr id="4" name="Rectangle 3"/>
          <p:cNvSpPr/>
          <p:nvPr/>
        </p:nvSpPr>
        <p:spPr>
          <a:xfrm>
            <a:off x="0" y="0"/>
            <a:ext cx="1218882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76179" tIns="38089" rIns="76179" bIns="38089" rtlCol="0" anchor="ctr"/>
          <a:lstStyle/>
          <a:p>
            <a:pPr algn="ctr" defTabSz="1088105"/>
            <a:endParaRPr lang="en-US" sz="2200">
              <a:solidFill>
                <a:prstClr val="white"/>
              </a:solidFill>
            </a:endParaRPr>
          </a:p>
        </p:txBody>
      </p:sp>
      <p:pic>
        <p:nvPicPr>
          <p:cNvPr id="8" name="Picture 2" descr="C:\Users\v-kenmac\Documents\_Microsoft - Common Files\_MS Brand\Microsoft_logo_All_colors\MSFT_logo_rgb_C-Wht.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355415" y="2424203"/>
            <a:ext cx="4531630" cy="16667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7850841"/>
      </p:ext>
    </p:extLst>
  </p:cSld>
  <p:clrMapOvr>
    <a:masterClrMapping/>
  </p:clrMapOvr>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2_Walkin">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11" y="-312"/>
            <a:ext cx="12188203" cy="6858623"/>
          </a:xfrm>
          <a:prstGeom prst="rect">
            <a:avLst/>
          </a:prstGeom>
        </p:spPr>
      </p:pic>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48096" y="470067"/>
            <a:ext cx="1523509" cy="326488"/>
          </a:xfrm>
          <a:prstGeom prst="rect">
            <a:avLst/>
          </a:prstGeom>
        </p:spPr>
      </p:pic>
      <p:grpSp>
        <p:nvGrpSpPr>
          <p:cNvPr id="10" name="Group 9"/>
          <p:cNvGrpSpPr/>
          <p:nvPr userDrawn="1"/>
        </p:nvGrpSpPr>
        <p:grpSpPr bwMode="gray">
          <a:xfrm>
            <a:off x="269169" y="2084172"/>
            <a:ext cx="4480957" cy="4482760"/>
            <a:chOff x="274638" y="2125663"/>
            <a:chExt cx="4572000" cy="4572000"/>
          </a:xfrm>
        </p:grpSpPr>
        <p:sp>
          <p:nvSpPr>
            <p:cNvPr id="4" name="Rectangle 3"/>
            <p:cNvSpPr/>
            <p:nvPr userDrawn="1"/>
          </p:nvSpPr>
          <p:spPr bwMode="gray">
            <a:xfrm>
              <a:off x="274638" y="2125663"/>
              <a:ext cx="4572000" cy="4572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bwMode="gray">
            <a:xfrm>
              <a:off x="477295" y="2857189"/>
              <a:ext cx="3590428" cy="3657600"/>
            </a:xfrm>
            <a:prstGeom prst="rect">
              <a:avLst/>
            </a:prstGeom>
          </p:spPr>
        </p:pic>
      </p:grpSp>
    </p:spTree>
    <p:extLst>
      <p:ext uri="{BB962C8B-B14F-4D97-AF65-F5344CB8AC3E}">
        <p14:creationId xmlns:p14="http://schemas.microsoft.com/office/powerpoint/2010/main" val="2492686735"/>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2_Title Slide ">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11" y="-312"/>
            <a:ext cx="12188203" cy="6858623"/>
          </a:xfrm>
          <a:prstGeom prst="rect">
            <a:avLst/>
          </a:prstGeom>
        </p:spPr>
      </p:pic>
      <p:sp>
        <p:nvSpPr>
          <p:cNvPr id="18" name="Rectangle 17"/>
          <p:cNvSpPr/>
          <p:nvPr userDrawn="1"/>
        </p:nvSpPr>
        <p:spPr bwMode="gray">
          <a:xfrm>
            <a:off x="5646317" y="2995667"/>
            <a:ext cx="6273340" cy="3586208"/>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5644761" y="2980724"/>
            <a:ext cx="6274896" cy="2062069"/>
          </a:xfrm>
          <a:noFill/>
        </p:spPr>
        <p:txBody>
          <a:bodyPr vert="horz" wrap="square" lIns="146304" tIns="91440" rIns="146304" bIns="91440" rtlCol="0" anchor="t" anchorCtr="0">
            <a:noAutofit/>
          </a:bodyPr>
          <a:lstStyle>
            <a:lvl1pPr>
              <a:defRPr lang="en-US" sz="5881" spc="-98" baseline="0" dirty="0">
                <a:gradFill>
                  <a:gsLst>
                    <a:gs pos="5833">
                      <a:srgbClr val="FFFFFF"/>
                    </a:gs>
                    <a:gs pos="18000">
                      <a:srgbClr val="FFFFFF"/>
                    </a:gs>
                  </a:gsLst>
                  <a:lin ang="5400000" scaled="0"/>
                </a:gradFill>
              </a:defRPr>
            </a:lvl1pPr>
          </a:lstStyle>
          <a:p>
            <a:pPr lvl="0"/>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5646317" y="5042797"/>
            <a:ext cx="6273340" cy="1524136"/>
          </a:xfrm>
        </p:spPr>
        <p:txBody>
          <a:bodyPr tIns="109728" bIns="109728">
            <a:noAutofit/>
          </a:bodyPr>
          <a:lstStyle>
            <a:lvl1pPr marL="0" indent="0">
              <a:spcBef>
                <a:spcPts val="0"/>
              </a:spcBef>
              <a:buNone/>
              <a:defRPr sz="3136">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10218723" y="473036"/>
            <a:ext cx="1522007" cy="326167"/>
          </a:xfrm>
          <a:prstGeom prst="rect">
            <a:avLst/>
          </a:prstGeom>
        </p:spPr>
      </p:pic>
      <p:grpSp>
        <p:nvGrpSpPr>
          <p:cNvPr id="4" name="Group 3"/>
          <p:cNvGrpSpPr/>
          <p:nvPr userDrawn="1"/>
        </p:nvGrpSpPr>
        <p:grpSpPr bwMode="gray">
          <a:xfrm>
            <a:off x="2955409" y="3892219"/>
            <a:ext cx="2688574" cy="2689656"/>
            <a:chOff x="274638" y="2125663"/>
            <a:chExt cx="4572000" cy="4572000"/>
          </a:xfrm>
        </p:grpSpPr>
        <p:sp>
          <p:nvSpPr>
            <p:cNvPr id="14" name="Rectangle 13"/>
            <p:cNvSpPr/>
            <p:nvPr userDrawn="1"/>
          </p:nvSpPr>
          <p:spPr bwMode="gray">
            <a:xfrm>
              <a:off x="274638" y="2125663"/>
              <a:ext cx="4572000" cy="4572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15" name="Picture 14"/>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bwMode="gray">
            <a:xfrm>
              <a:off x="578908" y="3015191"/>
              <a:ext cx="3607150" cy="3352800"/>
            </a:xfrm>
            <a:prstGeom prst="rect">
              <a:avLst/>
            </a:prstGeom>
          </p:spPr>
        </p:pic>
      </p:grpSp>
    </p:spTree>
    <p:extLst>
      <p:ext uri="{BB962C8B-B14F-4D97-AF65-F5344CB8AC3E}">
        <p14:creationId xmlns:p14="http://schemas.microsoft.com/office/powerpoint/2010/main" val="61921617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7982" y="6356351"/>
            <a:ext cx="2742486" cy="365125"/>
          </a:xfrm>
          <a:prstGeom prst="rect">
            <a:avLst/>
          </a:prstGeom>
        </p:spPr>
        <p:txBody>
          <a:bodyPr/>
          <a:lstStyle/>
          <a:p>
            <a:fld id="{5FB017CC-1A77-49D7-B7EA-9B3A9722F5C7}" type="datetimeFigureOut">
              <a:rPr lang="en-US" smtClean="0"/>
              <a:t>1/30/2015</a:t>
            </a:fld>
            <a:endParaRPr lang="en-US"/>
          </a:p>
        </p:txBody>
      </p:sp>
      <p:sp>
        <p:nvSpPr>
          <p:cNvPr id="3" name="Footer Placeholder 2"/>
          <p:cNvSpPr>
            <a:spLocks noGrp="1"/>
          </p:cNvSpPr>
          <p:nvPr>
            <p:ph type="ftr" sz="quarter" idx="11"/>
          </p:nvPr>
        </p:nvSpPr>
        <p:spPr>
          <a:xfrm>
            <a:off x="4037549" y="6356351"/>
            <a:ext cx="4113728"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8608357" y="6356351"/>
            <a:ext cx="2742486" cy="365125"/>
          </a:xfrm>
          <a:prstGeom prst="rect">
            <a:avLst/>
          </a:prstGeom>
        </p:spPr>
        <p:txBody>
          <a:bodyPr/>
          <a:lstStyle/>
          <a:p>
            <a:fld id="{31ACB92F-976F-4790-8F56-390EBAC9F625}" type="slidenum">
              <a:rPr lang="en-US" smtClean="0"/>
              <a:t>‹#›</a:t>
            </a:fld>
            <a:endParaRPr lang="en-US"/>
          </a:p>
        </p:txBody>
      </p:sp>
    </p:spTree>
    <p:extLst>
      <p:ext uri="{BB962C8B-B14F-4D97-AF65-F5344CB8AC3E}">
        <p14:creationId xmlns:p14="http://schemas.microsoft.com/office/powerpoint/2010/main" val="1402695237"/>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1_Demo slide">
    <p:bg>
      <p:bgRef idx="1001">
        <a:schemeClr val="bg2"/>
      </p:bgRef>
    </p:bg>
    <p:spTree>
      <p:nvGrpSpPr>
        <p:cNvPr id="1" name=""/>
        <p:cNvGrpSpPr/>
        <p:nvPr/>
      </p:nvGrpSpPr>
      <p:grpSpPr>
        <a:xfrm>
          <a:off x="0" y="0"/>
          <a:ext cx="0" cy="0"/>
          <a:chOff x="0" y="0"/>
          <a:chExt cx="0" cy="0"/>
        </a:xfrm>
      </p:grpSpPr>
      <p:sp>
        <p:nvSpPr>
          <p:cNvPr id="4" name="Rectangle 3"/>
          <p:cNvSpPr/>
          <p:nvPr userDrawn="1"/>
        </p:nvSpPr>
        <p:spPr bwMode="auto">
          <a:xfrm>
            <a:off x="269232" y="1187644"/>
            <a:ext cx="9858042"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bwMode="white">
          <a:xfrm>
            <a:off x="269169" y="2084173"/>
            <a:ext cx="7167265" cy="2696723"/>
          </a:xfrm>
          <a:noFill/>
        </p:spPr>
        <p:txBody>
          <a:bodyPr tIns="91440" bIns="91440" anchor="t" anchorCtr="0"/>
          <a:lstStyle>
            <a:lvl1pPr>
              <a:defRPr sz="7057" spc="-98" baseline="0">
                <a:gradFill>
                  <a:gsLst>
                    <a:gs pos="91241">
                      <a:schemeClr val="tx1"/>
                    </a:gs>
                    <a:gs pos="57000">
                      <a:schemeClr val="tx1"/>
                    </a:gs>
                    <a:gs pos="18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bwMode="white">
          <a:xfrm>
            <a:off x="270302" y="4773829"/>
            <a:ext cx="7168398" cy="1793881"/>
          </a:xfrm>
          <a:noFill/>
        </p:spPr>
        <p:txBody>
          <a:bodyPr lIns="182880" tIns="146304" rIns="182880" bIns="146304">
            <a:noAutofit/>
          </a:bodyPr>
          <a:lstStyle>
            <a:lvl1pPr marL="0" indent="0">
              <a:spcBef>
                <a:spcPts val="0"/>
              </a:spcBef>
              <a:buNone/>
              <a:defRPr sz="3528" spc="0" baseline="0">
                <a:gradFill>
                  <a:gsLst>
                    <a:gs pos="91241">
                      <a:schemeClr val="tx1"/>
                    </a:gs>
                    <a:gs pos="57000">
                      <a:schemeClr val="tx1"/>
                    </a:gs>
                    <a:gs pos="18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12212646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1_Video slide">
    <p:bg>
      <p:bgPr>
        <a:solidFill>
          <a:schemeClr val="accent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232" y="1187644"/>
            <a:ext cx="9858042"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bwMode="white">
          <a:xfrm>
            <a:off x="269170" y="2084173"/>
            <a:ext cx="7169530" cy="2697988"/>
          </a:xfrm>
          <a:noFill/>
        </p:spPr>
        <p:txBody>
          <a:bodyPr tIns="91440" bIns="91440" anchor="t" anchorCtr="0"/>
          <a:lstStyle>
            <a:lvl1pPr>
              <a:defRPr sz="7057" spc="-98" baseline="0">
                <a:gradFill>
                  <a:gsLst>
                    <a:gs pos="75000">
                      <a:schemeClr val="tx1"/>
                    </a:gs>
                    <a:gs pos="0">
                      <a:schemeClr val="tx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12516000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796217"/>
          </a:xfrm>
          <a:noFill/>
        </p:spPr>
        <p:txBody>
          <a:bodyPr tIns="91440" bIns="91440" anchor="t" anchorCtr="0"/>
          <a:lstStyle>
            <a:lvl1pPr>
              <a:defRPr sz="8625" spc="-98" baseline="0">
                <a:gradFill>
                  <a:gsLst>
                    <a:gs pos="91241">
                      <a:schemeClr val="tx1"/>
                    </a:gs>
                    <a:gs pos="57000">
                      <a:schemeClr val="tx1"/>
                    </a:gs>
                    <a:gs pos="1800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1810325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796217"/>
          </a:xfrm>
          <a:noFill/>
        </p:spPr>
        <p:txBody>
          <a:bodyPr tIns="91440" bIns="91440" anchor="t" anchorCtr="0"/>
          <a:lstStyle>
            <a:lvl1pPr algn="l" defTabSz="914180" rtl="0" eaLnBrk="1" latinLnBrk="0" hangingPunct="1">
              <a:lnSpc>
                <a:spcPct val="90000"/>
              </a:lnSpc>
              <a:spcBef>
                <a:spcPct val="0"/>
              </a:spcBef>
              <a:buNone/>
              <a:defRPr lang="en-US" sz="8625" b="0" kern="1200" cap="none" spc="-98"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77305352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796217"/>
          </a:xfrm>
          <a:noFill/>
        </p:spPr>
        <p:txBody>
          <a:bodyPr tIns="91440" bIns="91440" anchor="t" anchorCtr="0"/>
          <a:lstStyle>
            <a:lvl1pPr algn="l" defTabSz="914180" rtl="0" eaLnBrk="1" latinLnBrk="0" hangingPunct="1">
              <a:lnSpc>
                <a:spcPct val="90000"/>
              </a:lnSpc>
              <a:spcBef>
                <a:spcPct val="0"/>
              </a:spcBef>
              <a:buNone/>
              <a:defRPr lang="en-US" sz="8625" b="0" kern="1200" cap="none" spc="-98"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82205975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6"/>
            <a:ext cx="11652805" cy="2018835"/>
          </a:xfrm>
        </p:spPr>
        <p:txBody>
          <a:bodyPr/>
          <a:lstStyle>
            <a:lvl1pPr marL="0" indent="0">
              <a:buNone/>
              <a:defRPr/>
            </a:lvl1pPr>
            <a:lvl2pPr marL="28006" indent="0">
              <a:buNone/>
              <a:defRPr sz="1960"/>
            </a:lvl2pPr>
            <a:lvl3pPr marL="219384" indent="0">
              <a:buNone/>
              <a:defRPr sz="1960"/>
            </a:lvl3pPr>
            <a:lvl4pPr marL="466773" indent="0">
              <a:buNone/>
              <a:defRPr sz="1764"/>
            </a:lvl4pPr>
            <a:lvl5pPr marL="72505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976877114"/>
      </p:ext>
    </p:extLst>
  </p:cSld>
  <p:clrMapOvr>
    <a:masterClrMapping/>
  </p:clrMapOvr>
  <p:transition>
    <p:fade/>
  </p:transition>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6"/>
            <a:ext cx="11652805" cy="2018835"/>
          </a:xfrm>
        </p:spPr>
        <p:txBody>
          <a:bodyPr/>
          <a:lstStyle>
            <a:lvl1pPr marL="0" indent="0">
              <a:buNone/>
              <a:defRPr>
                <a:gradFill>
                  <a:gsLst>
                    <a:gs pos="2920">
                      <a:schemeClr val="tx2"/>
                    </a:gs>
                    <a:gs pos="39000">
                      <a:schemeClr val="tx2"/>
                    </a:gs>
                  </a:gsLst>
                  <a:lin ang="5400000" scaled="0"/>
                </a:gradFill>
              </a:defRPr>
            </a:lvl1pPr>
            <a:lvl2pPr marL="28006" indent="0">
              <a:buNone/>
              <a:defRPr sz="1960"/>
            </a:lvl2pPr>
            <a:lvl3pPr marL="219384" indent="0">
              <a:buNone/>
              <a:defRPr sz="1960"/>
            </a:lvl3pPr>
            <a:lvl4pPr marL="466773" indent="0">
              <a:buNone/>
              <a:defRPr sz="1764"/>
            </a:lvl4pPr>
            <a:lvl5pPr marL="72505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94436242"/>
      </p:ext>
    </p:extLst>
  </p:cSld>
  <p:clrMapOvr>
    <a:masterClrMapping/>
  </p:clrMapOvr>
  <p:transition>
    <p:fade/>
  </p:transition>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26508835"/>
      </p:ext>
    </p:extLst>
  </p:cSld>
  <p:clrMapOvr>
    <a:masterClrMapping/>
  </p:clrMapOvr>
  <p:transition>
    <p:fade/>
  </p:transition>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1pPr>
              <a:buClr>
                <a:schemeClr val="tx2"/>
              </a:buClr>
              <a:defRPr>
                <a:gradFill>
                  <a:gsLst>
                    <a:gs pos="13869">
                      <a:schemeClr val="tx2"/>
                    </a:gs>
                    <a:gs pos="42000">
                      <a:schemeClr val="tx2"/>
                    </a:gs>
                  </a:gsLst>
                  <a:lin ang="5400000" scaled="0"/>
                </a:gradFill>
              </a:defRPr>
            </a:lvl1pPr>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217872153"/>
      </p:ext>
    </p:extLst>
  </p:cSld>
  <p:clrMapOvr>
    <a:masterClrMapping/>
  </p:clrMapOvr>
  <p:transition>
    <p:fade/>
  </p:transition>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9143"/>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9143"/>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550932643"/>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theme" Target="../theme/theme2.xml"/><Relationship Id="rId5" Type="http://schemas.openxmlformats.org/officeDocument/2006/relationships/slideLayout" Target="../slideLayouts/slideLayout21.xml"/><Relationship Id="rId4"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slideLayout" Target="../slideLayouts/slideLayout34.xml"/><Relationship Id="rId18" Type="http://schemas.openxmlformats.org/officeDocument/2006/relationships/slideLayout" Target="../slideLayouts/slideLayout39.xml"/><Relationship Id="rId26" Type="http://schemas.openxmlformats.org/officeDocument/2006/relationships/slideLayout" Target="../slideLayouts/slideLayout47.xml"/><Relationship Id="rId3" Type="http://schemas.openxmlformats.org/officeDocument/2006/relationships/slideLayout" Target="../slideLayouts/slideLayout24.xml"/><Relationship Id="rId21" Type="http://schemas.openxmlformats.org/officeDocument/2006/relationships/slideLayout" Target="../slideLayouts/slideLayout42.xml"/><Relationship Id="rId34" Type="http://schemas.openxmlformats.org/officeDocument/2006/relationships/image" Target="../media/image5.png"/><Relationship Id="rId7" Type="http://schemas.openxmlformats.org/officeDocument/2006/relationships/slideLayout" Target="../slideLayouts/slideLayout28.xml"/><Relationship Id="rId12" Type="http://schemas.openxmlformats.org/officeDocument/2006/relationships/slideLayout" Target="../slideLayouts/slideLayout33.xml"/><Relationship Id="rId17" Type="http://schemas.openxmlformats.org/officeDocument/2006/relationships/slideLayout" Target="../slideLayouts/slideLayout38.xml"/><Relationship Id="rId25" Type="http://schemas.openxmlformats.org/officeDocument/2006/relationships/slideLayout" Target="../slideLayouts/slideLayout46.xml"/><Relationship Id="rId33" Type="http://schemas.openxmlformats.org/officeDocument/2006/relationships/theme" Target="../theme/theme3.xml"/><Relationship Id="rId2" Type="http://schemas.openxmlformats.org/officeDocument/2006/relationships/slideLayout" Target="../slideLayouts/slideLayout23.xml"/><Relationship Id="rId16" Type="http://schemas.openxmlformats.org/officeDocument/2006/relationships/slideLayout" Target="../slideLayouts/slideLayout37.xml"/><Relationship Id="rId20" Type="http://schemas.openxmlformats.org/officeDocument/2006/relationships/slideLayout" Target="../slideLayouts/slideLayout41.xml"/><Relationship Id="rId29" Type="http://schemas.openxmlformats.org/officeDocument/2006/relationships/slideLayout" Target="../slideLayouts/slideLayout50.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24" Type="http://schemas.openxmlformats.org/officeDocument/2006/relationships/slideLayout" Target="../slideLayouts/slideLayout45.xml"/><Relationship Id="rId32" Type="http://schemas.openxmlformats.org/officeDocument/2006/relationships/slideLayout" Target="../slideLayouts/slideLayout53.xml"/><Relationship Id="rId5" Type="http://schemas.openxmlformats.org/officeDocument/2006/relationships/slideLayout" Target="../slideLayouts/slideLayout26.xml"/><Relationship Id="rId15" Type="http://schemas.openxmlformats.org/officeDocument/2006/relationships/slideLayout" Target="../slideLayouts/slideLayout36.xml"/><Relationship Id="rId23" Type="http://schemas.openxmlformats.org/officeDocument/2006/relationships/slideLayout" Target="../slideLayouts/slideLayout44.xml"/><Relationship Id="rId28" Type="http://schemas.openxmlformats.org/officeDocument/2006/relationships/slideLayout" Target="../slideLayouts/slideLayout49.xml"/><Relationship Id="rId10" Type="http://schemas.openxmlformats.org/officeDocument/2006/relationships/slideLayout" Target="../slideLayouts/slideLayout31.xml"/><Relationship Id="rId19" Type="http://schemas.openxmlformats.org/officeDocument/2006/relationships/slideLayout" Target="../slideLayouts/slideLayout40.xml"/><Relationship Id="rId31" Type="http://schemas.openxmlformats.org/officeDocument/2006/relationships/slideLayout" Target="../slideLayouts/slideLayout52.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slideLayout" Target="../slideLayouts/slideLayout35.xml"/><Relationship Id="rId22" Type="http://schemas.openxmlformats.org/officeDocument/2006/relationships/slideLayout" Target="../slideLayouts/slideLayout43.xml"/><Relationship Id="rId27" Type="http://schemas.openxmlformats.org/officeDocument/2006/relationships/slideLayout" Target="../slideLayouts/slideLayout48.xml"/><Relationship Id="rId30" Type="http://schemas.openxmlformats.org/officeDocument/2006/relationships/slideLayout" Target="../slideLayouts/slideLayout51.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56.xml"/><Relationship Id="rId2" Type="http://schemas.openxmlformats.org/officeDocument/2006/relationships/slideLayout" Target="../slideLayouts/slideLayout55.xml"/><Relationship Id="rId1" Type="http://schemas.openxmlformats.org/officeDocument/2006/relationships/slideLayout" Target="../slideLayouts/slideLayout54.xml"/><Relationship Id="rId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4.xml"/><Relationship Id="rId13" Type="http://schemas.openxmlformats.org/officeDocument/2006/relationships/slideLayout" Target="../slideLayouts/slideLayout69.xml"/><Relationship Id="rId18" Type="http://schemas.openxmlformats.org/officeDocument/2006/relationships/slideLayout" Target="../slideLayouts/slideLayout74.xml"/><Relationship Id="rId3" Type="http://schemas.openxmlformats.org/officeDocument/2006/relationships/slideLayout" Target="../slideLayouts/slideLayout59.xml"/><Relationship Id="rId21" Type="http://schemas.openxmlformats.org/officeDocument/2006/relationships/theme" Target="../theme/theme5.xml"/><Relationship Id="rId7" Type="http://schemas.openxmlformats.org/officeDocument/2006/relationships/slideLayout" Target="../slideLayouts/slideLayout63.xml"/><Relationship Id="rId12" Type="http://schemas.openxmlformats.org/officeDocument/2006/relationships/slideLayout" Target="../slideLayouts/slideLayout68.xml"/><Relationship Id="rId17" Type="http://schemas.openxmlformats.org/officeDocument/2006/relationships/slideLayout" Target="../slideLayouts/slideLayout73.xml"/><Relationship Id="rId2" Type="http://schemas.openxmlformats.org/officeDocument/2006/relationships/slideLayout" Target="../slideLayouts/slideLayout58.xml"/><Relationship Id="rId16" Type="http://schemas.openxmlformats.org/officeDocument/2006/relationships/slideLayout" Target="../slideLayouts/slideLayout72.xml"/><Relationship Id="rId20" Type="http://schemas.openxmlformats.org/officeDocument/2006/relationships/slideLayout" Target="../slideLayouts/slideLayout76.xml"/><Relationship Id="rId1" Type="http://schemas.openxmlformats.org/officeDocument/2006/relationships/slideLayout" Target="../slideLayouts/slideLayout57.xml"/><Relationship Id="rId6" Type="http://schemas.openxmlformats.org/officeDocument/2006/relationships/slideLayout" Target="../slideLayouts/slideLayout62.xml"/><Relationship Id="rId11" Type="http://schemas.openxmlformats.org/officeDocument/2006/relationships/slideLayout" Target="../slideLayouts/slideLayout67.xml"/><Relationship Id="rId5" Type="http://schemas.openxmlformats.org/officeDocument/2006/relationships/slideLayout" Target="../slideLayouts/slideLayout61.xml"/><Relationship Id="rId15" Type="http://schemas.openxmlformats.org/officeDocument/2006/relationships/slideLayout" Target="../slideLayouts/slideLayout71.xml"/><Relationship Id="rId10" Type="http://schemas.openxmlformats.org/officeDocument/2006/relationships/slideLayout" Target="../slideLayouts/slideLayout66.xml"/><Relationship Id="rId19" Type="http://schemas.openxmlformats.org/officeDocument/2006/relationships/slideLayout" Target="../slideLayouts/slideLayout75.xml"/><Relationship Id="rId4" Type="http://schemas.openxmlformats.org/officeDocument/2006/relationships/slideLayout" Target="../slideLayouts/slideLayout60.xml"/><Relationship Id="rId9" Type="http://schemas.openxmlformats.org/officeDocument/2006/relationships/slideLayout" Target="../slideLayouts/slideLayout65.xml"/><Relationship Id="rId14" Type="http://schemas.openxmlformats.org/officeDocument/2006/relationships/slideLayout" Target="../slideLayouts/slideLayout70.xml"/><Relationship Id="rId22" Type="http://schemas.openxmlformats.org/officeDocument/2006/relationships/image" Target="../media/image9.png"/></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84.xml"/><Relationship Id="rId3" Type="http://schemas.openxmlformats.org/officeDocument/2006/relationships/slideLayout" Target="../slideLayouts/slideLayout79.xml"/><Relationship Id="rId7" Type="http://schemas.openxmlformats.org/officeDocument/2006/relationships/slideLayout" Target="../slideLayouts/slideLayout83.xml"/><Relationship Id="rId2" Type="http://schemas.openxmlformats.org/officeDocument/2006/relationships/slideLayout" Target="../slideLayouts/slideLayout78.xml"/><Relationship Id="rId1" Type="http://schemas.openxmlformats.org/officeDocument/2006/relationships/slideLayout" Target="../slideLayouts/slideLayout77.xml"/><Relationship Id="rId6" Type="http://schemas.openxmlformats.org/officeDocument/2006/relationships/slideLayout" Target="../slideLayouts/slideLayout82.xml"/><Relationship Id="rId5" Type="http://schemas.openxmlformats.org/officeDocument/2006/relationships/slideLayout" Target="../slideLayouts/slideLayout81.xml"/><Relationship Id="rId4" Type="http://schemas.openxmlformats.org/officeDocument/2006/relationships/slideLayout" Target="../slideLayouts/slideLayout80.xml"/><Relationship Id="rId9"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87.xml"/><Relationship Id="rId2" Type="http://schemas.openxmlformats.org/officeDocument/2006/relationships/slideLayout" Target="../slideLayouts/slideLayout86.xml"/><Relationship Id="rId1" Type="http://schemas.openxmlformats.org/officeDocument/2006/relationships/slideLayout" Target="../slideLayouts/slideLayout85.xml"/><Relationship Id="rId4"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95.xml"/><Relationship Id="rId13" Type="http://schemas.openxmlformats.org/officeDocument/2006/relationships/slideLayout" Target="../slideLayouts/slideLayout100.xml"/><Relationship Id="rId18" Type="http://schemas.openxmlformats.org/officeDocument/2006/relationships/slideLayout" Target="../slideLayouts/slideLayout105.xml"/><Relationship Id="rId26" Type="http://schemas.openxmlformats.org/officeDocument/2006/relationships/slideLayout" Target="../slideLayouts/slideLayout113.xml"/><Relationship Id="rId3" Type="http://schemas.openxmlformats.org/officeDocument/2006/relationships/slideLayout" Target="../slideLayouts/slideLayout90.xml"/><Relationship Id="rId21" Type="http://schemas.openxmlformats.org/officeDocument/2006/relationships/slideLayout" Target="../slideLayouts/slideLayout108.xml"/><Relationship Id="rId7" Type="http://schemas.openxmlformats.org/officeDocument/2006/relationships/slideLayout" Target="../slideLayouts/slideLayout94.xml"/><Relationship Id="rId12" Type="http://schemas.openxmlformats.org/officeDocument/2006/relationships/slideLayout" Target="../slideLayouts/slideLayout99.xml"/><Relationship Id="rId17" Type="http://schemas.openxmlformats.org/officeDocument/2006/relationships/slideLayout" Target="../slideLayouts/slideLayout104.xml"/><Relationship Id="rId25" Type="http://schemas.openxmlformats.org/officeDocument/2006/relationships/slideLayout" Target="../slideLayouts/slideLayout112.xml"/><Relationship Id="rId2" Type="http://schemas.openxmlformats.org/officeDocument/2006/relationships/slideLayout" Target="../slideLayouts/slideLayout89.xml"/><Relationship Id="rId16" Type="http://schemas.openxmlformats.org/officeDocument/2006/relationships/slideLayout" Target="../slideLayouts/slideLayout103.xml"/><Relationship Id="rId20" Type="http://schemas.openxmlformats.org/officeDocument/2006/relationships/slideLayout" Target="../slideLayouts/slideLayout107.xml"/><Relationship Id="rId29" Type="http://schemas.openxmlformats.org/officeDocument/2006/relationships/slideLayout" Target="../slideLayouts/slideLayout116.xml"/><Relationship Id="rId1" Type="http://schemas.openxmlformats.org/officeDocument/2006/relationships/slideLayout" Target="../slideLayouts/slideLayout88.xml"/><Relationship Id="rId6" Type="http://schemas.openxmlformats.org/officeDocument/2006/relationships/slideLayout" Target="../slideLayouts/slideLayout93.xml"/><Relationship Id="rId11" Type="http://schemas.openxmlformats.org/officeDocument/2006/relationships/slideLayout" Target="../slideLayouts/slideLayout98.xml"/><Relationship Id="rId24" Type="http://schemas.openxmlformats.org/officeDocument/2006/relationships/slideLayout" Target="../slideLayouts/slideLayout111.xml"/><Relationship Id="rId32" Type="http://schemas.openxmlformats.org/officeDocument/2006/relationships/image" Target="../media/image11.png"/><Relationship Id="rId5" Type="http://schemas.openxmlformats.org/officeDocument/2006/relationships/slideLayout" Target="../slideLayouts/slideLayout92.xml"/><Relationship Id="rId15" Type="http://schemas.openxmlformats.org/officeDocument/2006/relationships/slideLayout" Target="../slideLayouts/slideLayout102.xml"/><Relationship Id="rId23" Type="http://schemas.openxmlformats.org/officeDocument/2006/relationships/slideLayout" Target="../slideLayouts/slideLayout110.xml"/><Relationship Id="rId28" Type="http://schemas.openxmlformats.org/officeDocument/2006/relationships/slideLayout" Target="../slideLayouts/slideLayout115.xml"/><Relationship Id="rId10" Type="http://schemas.openxmlformats.org/officeDocument/2006/relationships/slideLayout" Target="../slideLayouts/slideLayout97.xml"/><Relationship Id="rId19" Type="http://schemas.openxmlformats.org/officeDocument/2006/relationships/slideLayout" Target="../slideLayouts/slideLayout106.xml"/><Relationship Id="rId31" Type="http://schemas.openxmlformats.org/officeDocument/2006/relationships/theme" Target="../theme/theme8.xml"/><Relationship Id="rId4" Type="http://schemas.openxmlformats.org/officeDocument/2006/relationships/slideLayout" Target="../slideLayouts/slideLayout91.xml"/><Relationship Id="rId9" Type="http://schemas.openxmlformats.org/officeDocument/2006/relationships/slideLayout" Target="../slideLayouts/slideLayout96.xml"/><Relationship Id="rId14" Type="http://schemas.openxmlformats.org/officeDocument/2006/relationships/slideLayout" Target="../slideLayouts/slideLayout101.xml"/><Relationship Id="rId22" Type="http://schemas.openxmlformats.org/officeDocument/2006/relationships/slideLayout" Target="../slideLayouts/slideLayout109.xml"/><Relationship Id="rId27" Type="http://schemas.openxmlformats.org/officeDocument/2006/relationships/slideLayout" Target="../slideLayouts/slideLayout114.xml"/><Relationship Id="rId30" Type="http://schemas.openxmlformats.org/officeDocument/2006/relationships/slideLayout" Target="../slideLayouts/slideLayout11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1D438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857" y="291102"/>
            <a:ext cx="11652805" cy="899665"/>
          </a:xfrm>
          <a:prstGeom prst="rect">
            <a:avLst/>
          </a:prstGeom>
        </p:spPr>
        <p:txBody>
          <a:bodyPr vert="horz" wrap="square" lIns="143407" tIns="89629" rIns="143407" bIns="89629"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69171" y="1189178"/>
            <a:ext cx="11650486" cy="2210795"/>
          </a:xfrm>
          <a:prstGeom prst="rect">
            <a:avLst/>
          </a:prstGeom>
        </p:spPr>
        <p:txBody>
          <a:bodyPr vert="horz" wrap="square" lIns="143407" tIns="89629" rIns="143407" bIns="89629"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183" r:id="rId1"/>
    <p:sldLayoutId id="2147484162" r:id="rId2"/>
    <p:sldLayoutId id="2147484185" r:id="rId3"/>
    <p:sldLayoutId id="2147484186" r:id="rId4"/>
    <p:sldLayoutId id="2147484086" r:id="rId5"/>
    <p:sldLayoutId id="2147484262" r:id="rId6"/>
    <p:sldLayoutId id="2147484342" r:id="rId7"/>
    <p:sldLayoutId id="2147484343" r:id="rId8"/>
    <p:sldLayoutId id="2147484829" r:id="rId9"/>
    <p:sldLayoutId id="2147484848" r:id="rId10"/>
    <p:sldLayoutId id="2147484883" r:id="rId11"/>
    <p:sldLayoutId id="2147484884" r:id="rId12"/>
    <p:sldLayoutId id="2147484885" r:id="rId13"/>
    <p:sldLayoutId id="2147484887" r:id="rId14"/>
    <p:sldLayoutId id="2147484888" r:id="rId15"/>
    <p:sldLayoutId id="2147484889" r:id="rId16"/>
  </p:sldLayoutIdLst>
  <p:transition>
    <p:fade/>
  </p:transition>
  <p:timing>
    <p:tnLst>
      <p:par>
        <p:cTn id="1" dur="indefinite" restart="never" nodeType="tmRoot"/>
      </p:par>
    </p:tnLst>
  </p:timing>
  <p:hf hdr="0" ftr="0" dt="0"/>
  <p:txStyles>
    <p:titleStyle>
      <a:lvl1pPr algn="l" defTabSz="914274" rtl="0" eaLnBrk="1" latinLnBrk="0" hangingPunct="1">
        <a:lnSpc>
          <a:spcPct val="90000"/>
        </a:lnSpc>
        <a:spcBef>
          <a:spcPct val="0"/>
        </a:spcBef>
        <a:buNone/>
        <a:defRPr lang="en-US" sz="53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11" marR="0" indent="-336111" algn="l" defTabSz="914274" rtl="0" eaLnBrk="1" fontAlgn="auto" latinLnBrk="0" hangingPunct="1">
        <a:lnSpc>
          <a:spcPct val="90000"/>
        </a:lnSpc>
        <a:spcBef>
          <a:spcPct val="20000"/>
        </a:spcBef>
        <a:spcAft>
          <a:spcPts val="0"/>
        </a:spcAft>
        <a:buClrTx/>
        <a:buSzPct val="90000"/>
        <a:buFont typeface="Arial" pitchFamily="34" charset="0"/>
        <a:buChar char="•"/>
        <a:tabLst/>
        <a:defRPr sz="3900" kern="1200" spc="0" baseline="0">
          <a:gradFill>
            <a:gsLst>
              <a:gs pos="1250">
                <a:schemeClr val="tx1"/>
              </a:gs>
              <a:gs pos="100000">
                <a:schemeClr val="tx1"/>
              </a:gs>
            </a:gsLst>
            <a:lin ang="5400000" scaled="0"/>
          </a:gradFill>
          <a:latin typeface="+mj-lt"/>
          <a:ea typeface="+mn-ea"/>
          <a:cs typeface="+mn-cs"/>
        </a:defRPr>
      </a:lvl1pPr>
      <a:lvl2pPr marL="572633" marR="0" indent="-236522"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84258"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08332"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32405"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14252"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390"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27"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665"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274" rtl="0" eaLnBrk="1" latinLnBrk="0" hangingPunct="1">
        <a:defRPr sz="1800" kern="1200">
          <a:solidFill>
            <a:schemeClr val="tx1"/>
          </a:solidFill>
          <a:latin typeface="+mn-lt"/>
          <a:ea typeface="+mn-ea"/>
          <a:cs typeface="+mn-cs"/>
        </a:defRPr>
      </a:lvl1pPr>
      <a:lvl2pPr marL="457137" algn="l" defTabSz="914274" rtl="0" eaLnBrk="1" latinLnBrk="0" hangingPunct="1">
        <a:defRPr sz="1800" kern="1200">
          <a:solidFill>
            <a:schemeClr val="tx1"/>
          </a:solidFill>
          <a:latin typeface="+mn-lt"/>
          <a:ea typeface="+mn-ea"/>
          <a:cs typeface="+mn-cs"/>
        </a:defRPr>
      </a:lvl2pPr>
      <a:lvl3pPr marL="914274" algn="l" defTabSz="914274" rtl="0" eaLnBrk="1" latinLnBrk="0" hangingPunct="1">
        <a:defRPr sz="1800" kern="1200">
          <a:solidFill>
            <a:schemeClr val="tx1"/>
          </a:solidFill>
          <a:latin typeface="+mn-lt"/>
          <a:ea typeface="+mn-ea"/>
          <a:cs typeface="+mn-cs"/>
        </a:defRPr>
      </a:lvl3pPr>
      <a:lvl4pPr marL="1371411" algn="l" defTabSz="914274" rtl="0" eaLnBrk="1" latinLnBrk="0" hangingPunct="1">
        <a:defRPr sz="1800" kern="1200">
          <a:solidFill>
            <a:schemeClr val="tx1"/>
          </a:solidFill>
          <a:latin typeface="+mn-lt"/>
          <a:ea typeface="+mn-ea"/>
          <a:cs typeface="+mn-cs"/>
        </a:defRPr>
      </a:lvl4pPr>
      <a:lvl5pPr marL="1828547" algn="l" defTabSz="914274" rtl="0" eaLnBrk="1" latinLnBrk="0" hangingPunct="1">
        <a:defRPr sz="1800" kern="1200">
          <a:solidFill>
            <a:schemeClr val="tx1"/>
          </a:solidFill>
          <a:latin typeface="+mn-lt"/>
          <a:ea typeface="+mn-ea"/>
          <a:cs typeface="+mn-cs"/>
        </a:defRPr>
      </a:lvl5pPr>
      <a:lvl6pPr marL="2285685" algn="l" defTabSz="914274" rtl="0" eaLnBrk="1" latinLnBrk="0" hangingPunct="1">
        <a:defRPr sz="1800" kern="1200">
          <a:solidFill>
            <a:schemeClr val="tx1"/>
          </a:solidFill>
          <a:latin typeface="+mn-lt"/>
          <a:ea typeface="+mn-ea"/>
          <a:cs typeface="+mn-cs"/>
        </a:defRPr>
      </a:lvl6pPr>
      <a:lvl7pPr marL="2742821" algn="l" defTabSz="914274" rtl="0" eaLnBrk="1" latinLnBrk="0" hangingPunct="1">
        <a:defRPr sz="1800" kern="1200">
          <a:solidFill>
            <a:schemeClr val="tx1"/>
          </a:solidFill>
          <a:latin typeface="+mn-lt"/>
          <a:ea typeface="+mn-ea"/>
          <a:cs typeface="+mn-cs"/>
        </a:defRPr>
      </a:lvl7pPr>
      <a:lvl8pPr marL="3199958" algn="l" defTabSz="914274" rtl="0" eaLnBrk="1" latinLnBrk="0" hangingPunct="1">
        <a:defRPr sz="1800" kern="1200">
          <a:solidFill>
            <a:schemeClr val="tx1"/>
          </a:solidFill>
          <a:latin typeface="+mn-lt"/>
          <a:ea typeface="+mn-ea"/>
          <a:cs typeface="+mn-cs"/>
        </a:defRPr>
      </a:lvl8pPr>
      <a:lvl9pPr marL="3657096" algn="l" defTabSz="914274"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userDrawn="1">
          <p15:clr>
            <a:srgbClr val="5ACBF0"/>
          </p15:clr>
        </p15:guide>
        <p15:guide id="2" pos="173" userDrawn="1">
          <p15:clr>
            <a:srgbClr val="5ACBF0"/>
          </p15:clr>
        </p15:guide>
        <p15:guide id="3" orient="horz" pos="763" userDrawn="1">
          <p15:clr>
            <a:srgbClr val="A4A3A4"/>
          </p15:clr>
        </p15:guide>
        <p15:guide id="4" orient="horz" pos="1339" userDrawn="1">
          <p15:clr>
            <a:srgbClr val="A4A3A4"/>
          </p15:clr>
        </p15:guide>
        <p15:guide id="5" orient="horz" pos="1915" userDrawn="1">
          <p15:clr>
            <a:srgbClr val="A4A3A4"/>
          </p15:clr>
        </p15:guide>
        <p15:guide id="6" orient="horz" pos="2491" userDrawn="1">
          <p15:clr>
            <a:srgbClr val="A4A3A4"/>
          </p15:clr>
        </p15:guide>
        <p15:guide id="7" orient="horz" pos="3067" userDrawn="1">
          <p15:clr>
            <a:srgbClr val="A4A3A4"/>
          </p15:clr>
        </p15:guide>
        <p15:guide id="8" orient="horz" pos="3643" userDrawn="1">
          <p15:clr>
            <a:srgbClr val="A4A3A4"/>
          </p15:clr>
        </p15:guide>
        <p15:guide id="9" orient="horz" pos="4219" userDrawn="1">
          <p15:clr>
            <a:srgbClr val="5ACBF0"/>
          </p15:clr>
        </p15:guide>
        <p15:guide id="10" pos="749" userDrawn="1">
          <p15:clr>
            <a:srgbClr val="A4A3A4"/>
          </p15:clr>
        </p15:guide>
        <p15:guide id="11" pos="1325" userDrawn="1">
          <p15:clr>
            <a:srgbClr val="A4A3A4"/>
          </p15:clr>
        </p15:guide>
        <p15:guide id="12" pos="1901" userDrawn="1">
          <p15:clr>
            <a:srgbClr val="A4A3A4"/>
          </p15:clr>
        </p15:guide>
        <p15:guide id="13" pos="2477" userDrawn="1">
          <p15:clr>
            <a:srgbClr val="A4A3A4"/>
          </p15:clr>
        </p15:guide>
        <p15:guide id="14" pos="3053" userDrawn="1">
          <p15:clr>
            <a:srgbClr val="A4A3A4"/>
          </p15:clr>
        </p15:guide>
        <p15:guide id="15" pos="3629" userDrawn="1">
          <p15:clr>
            <a:srgbClr val="A4A3A4"/>
          </p15:clr>
        </p15:guide>
        <p15:guide id="16" pos="4205" userDrawn="1">
          <p15:clr>
            <a:srgbClr val="A4A3A4"/>
          </p15:clr>
        </p15:guide>
        <p15:guide id="17" pos="4781" userDrawn="1">
          <p15:clr>
            <a:srgbClr val="A4A3A4"/>
          </p15:clr>
        </p15:guide>
        <p15:guide id="18" pos="5357" userDrawn="1">
          <p15:clr>
            <a:srgbClr val="A4A3A4"/>
          </p15:clr>
        </p15:guide>
        <p15:guide id="19" pos="5933" userDrawn="1">
          <p15:clr>
            <a:srgbClr val="A4A3A4"/>
          </p15:clr>
        </p15:guide>
        <p15:guide id="20" pos="6509" userDrawn="1">
          <p15:clr>
            <a:srgbClr val="A4A3A4"/>
          </p15:clr>
        </p15:guide>
        <p15:guide id="21" pos="7085" userDrawn="1">
          <p15:clr>
            <a:srgbClr val="A4A3A4"/>
          </p15:clr>
        </p15:guide>
        <p15:guide id="22" pos="7661"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1D438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2"/>
            <a:ext cx="12188825" cy="646042"/>
          </a:xfrm>
          <a:prstGeom prst="rect">
            <a:avLst/>
          </a:prstGeom>
        </p:spPr>
        <p:txBody>
          <a:bodyPr vert="horz" lIns="380893" tIns="152357" rIns="53325" bIns="53325" rtlCol="0" anchor="ctr">
            <a:normAutofit/>
          </a:bodyPr>
          <a:lstStyle/>
          <a:p>
            <a:endParaRPr lang="en-US" dirty="0"/>
          </a:p>
        </p:txBody>
      </p:sp>
      <p:sp>
        <p:nvSpPr>
          <p:cNvPr id="7" name="Footer Placeholder 6"/>
          <p:cNvSpPr>
            <a:spLocks noGrp="1"/>
          </p:cNvSpPr>
          <p:nvPr>
            <p:ph type="ftr" sz="quarter" idx="3"/>
          </p:nvPr>
        </p:nvSpPr>
        <p:spPr>
          <a:xfrm>
            <a:off x="3047206" y="6477873"/>
            <a:ext cx="8379817" cy="380127"/>
          </a:xfrm>
          <a:prstGeom prst="rect">
            <a:avLst/>
          </a:prstGeom>
        </p:spPr>
        <p:txBody>
          <a:bodyPr vert="horz" lIns="76179" tIns="38089" rIns="76179" bIns="38089" rtlCol="0" anchor="ctr"/>
          <a:lstStyle>
            <a:lvl1pPr algn="l">
              <a:defRPr sz="800">
                <a:solidFill>
                  <a:schemeClr val="tx1"/>
                </a:solidFill>
                <a:latin typeface="Segoe UI" pitchFamily="34" charset="0"/>
                <a:ea typeface="Segoe UI" pitchFamily="34" charset="0"/>
                <a:cs typeface="Segoe UI" pitchFamily="34" charset="0"/>
              </a:defRPr>
            </a:lvl1pPr>
          </a:lstStyle>
          <a:p>
            <a:pPr defTabSz="1088105"/>
            <a:endParaRPr lang="en-US" dirty="0">
              <a:solidFill>
                <a:srgbClr val="505050"/>
              </a:solidFill>
            </a:endParaRPr>
          </a:p>
        </p:txBody>
      </p:sp>
      <p:sp>
        <p:nvSpPr>
          <p:cNvPr id="15" name="Text Placeholder 14"/>
          <p:cNvSpPr>
            <a:spLocks noGrp="1"/>
          </p:cNvSpPr>
          <p:nvPr>
            <p:ph type="body" idx="1"/>
          </p:nvPr>
        </p:nvSpPr>
        <p:spPr>
          <a:xfrm>
            <a:off x="761803" y="1524000"/>
            <a:ext cx="10665222" cy="4571999"/>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9" name="Slide Number Placeholder 18"/>
          <p:cNvSpPr>
            <a:spLocks noGrp="1"/>
          </p:cNvSpPr>
          <p:nvPr>
            <p:ph type="sldNum" sz="quarter" idx="4"/>
          </p:nvPr>
        </p:nvSpPr>
        <p:spPr>
          <a:xfrm>
            <a:off x="11427025" y="6477874"/>
            <a:ext cx="761800" cy="380126"/>
          </a:xfrm>
          <a:prstGeom prst="rect">
            <a:avLst/>
          </a:prstGeom>
        </p:spPr>
        <p:txBody>
          <a:bodyPr vert="horz" lIns="91440" tIns="45720" rIns="91440" bIns="45720" rtlCol="0" anchor="ctr"/>
          <a:lstStyle>
            <a:lvl1pPr algn="r">
              <a:defRPr sz="800">
                <a:solidFill>
                  <a:schemeClr val="tx1"/>
                </a:solidFill>
                <a:latin typeface="Segoe UI" pitchFamily="34" charset="0"/>
                <a:ea typeface="Segoe UI" pitchFamily="34" charset="0"/>
                <a:cs typeface="Segoe UI" pitchFamily="34" charset="0"/>
              </a:defRPr>
            </a:lvl1pPr>
          </a:lstStyle>
          <a:p>
            <a:pPr defTabSz="1088105"/>
            <a:fld id="{FAADACFB-7C71-4E89-89D2-7BBA40B7BFA9}" type="slidenum">
              <a:rPr lang="en-US" smtClean="0">
                <a:solidFill>
                  <a:srgbClr val="505050"/>
                </a:solidFill>
              </a:rPr>
              <a:pPr defTabSz="1088105"/>
              <a:t>‹#›</a:t>
            </a:fld>
            <a:endParaRPr lang="en-US" dirty="0">
              <a:solidFill>
                <a:srgbClr val="505050"/>
              </a:solidFill>
            </a:endParaRPr>
          </a:p>
        </p:txBody>
      </p:sp>
    </p:spTree>
    <p:extLst>
      <p:ext uri="{BB962C8B-B14F-4D97-AF65-F5344CB8AC3E}">
        <p14:creationId xmlns:p14="http://schemas.microsoft.com/office/powerpoint/2010/main" val="3310120242"/>
      </p:ext>
    </p:extLst>
  </p:cSld>
  <p:clrMap bg1="lt1" tx1="dk1" bg2="lt2" tx2="dk2" accent1="accent1" accent2="accent2" accent3="accent3" accent4="accent4" accent5="accent5" accent6="accent6" hlink="hlink" folHlink="folHlink"/>
  <p:sldLayoutIdLst>
    <p:sldLayoutId id="2147484353" r:id="rId1"/>
    <p:sldLayoutId id="2147484208" r:id="rId2"/>
    <p:sldLayoutId id="2147484209" r:id="rId3"/>
    <p:sldLayoutId id="2147484749" r:id="rId4"/>
    <p:sldLayoutId id="2147484882" r:id="rId5"/>
  </p:sldLayoutIdLst>
  <p:transition>
    <p:fade/>
  </p:transition>
  <p:timing>
    <p:tnLst>
      <p:par>
        <p:cTn id="1" dur="indefinite" restart="never" nodeType="tmRoot"/>
      </p:par>
    </p:tnLst>
  </p:timing>
  <p:hf hdr="0" ftr="0" dt="0"/>
  <p:txStyles>
    <p:titleStyle>
      <a:lvl1pPr marL="0" algn="l" defTabSz="1088105" rtl="0" eaLnBrk="1" latinLnBrk="0" hangingPunct="1">
        <a:lnSpc>
          <a:spcPct val="90000"/>
        </a:lnSpc>
        <a:spcBef>
          <a:spcPct val="0"/>
        </a:spcBef>
        <a:buNone/>
        <a:defRPr lang="en-US" sz="4000" kern="1200" spc="-58" baseline="0" dirty="0">
          <a:solidFill>
            <a:srgbClr val="505050"/>
          </a:solidFill>
          <a:latin typeface="Segoe UI Light" pitchFamily="34" charset="0"/>
          <a:ea typeface="Segoe UI" pitchFamily="34" charset="0"/>
          <a:cs typeface="Segoe UI" pitchFamily="34" charset="0"/>
        </a:defRPr>
      </a:lvl1pPr>
    </p:titleStyle>
    <p:bodyStyle>
      <a:lvl1pPr marL="190428" indent="-190428" algn="l" defTabSz="1088105" rtl="0" eaLnBrk="1" latinLnBrk="0" hangingPunct="1">
        <a:spcBef>
          <a:spcPct val="20000"/>
        </a:spcBef>
        <a:buClr>
          <a:srgbClr val="0072C6"/>
        </a:buClr>
        <a:buSzPct val="100000"/>
        <a:buFont typeface="Wingdings" pitchFamily="2" charset="2"/>
        <a:buChar char="§"/>
        <a:defRPr sz="2400" kern="1200">
          <a:solidFill>
            <a:srgbClr val="0072C6"/>
          </a:solidFill>
          <a:latin typeface="Segoe UI" pitchFamily="34" charset="0"/>
          <a:ea typeface="Segoe UI" pitchFamily="34" charset="0"/>
          <a:cs typeface="Segoe UI" pitchFamily="34" charset="0"/>
        </a:defRPr>
      </a:lvl1pPr>
      <a:lvl2pPr marL="476070" indent="-194396" algn="l" defTabSz="1088105" rtl="0" eaLnBrk="1" latinLnBrk="0" hangingPunct="1">
        <a:spcBef>
          <a:spcPct val="20000"/>
        </a:spcBef>
        <a:buFont typeface="Arial" pitchFamily="34" charset="0"/>
        <a:buChar char="–"/>
        <a:defRPr sz="1800" kern="1200">
          <a:solidFill>
            <a:srgbClr val="505050"/>
          </a:solidFill>
          <a:latin typeface="Segoe UI" pitchFamily="34" charset="0"/>
          <a:ea typeface="Segoe UI" pitchFamily="34" charset="0"/>
          <a:cs typeface="Segoe UI" pitchFamily="34" charset="0"/>
        </a:defRPr>
      </a:lvl2pPr>
      <a:lvl3pPr marL="761712" indent="-173236" algn="l" defTabSz="1088105" rtl="0" eaLnBrk="1" latinLnBrk="0" hangingPunct="1">
        <a:spcBef>
          <a:spcPct val="20000"/>
        </a:spcBef>
        <a:buFont typeface="Arial" pitchFamily="34" charset="0"/>
        <a:buChar char="•"/>
        <a:defRPr sz="1600" kern="1200">
          <a:solidFill>
            <a:srgbClr val="505050"/>
          </a:solidFill>
          <a:latin typeface="Segoe UI" pitchFamily="34" charset="0"/>
          <a:ea typeface="Segoe UI" pitchFamily="34" charset="0"/>
          <a:cs typeface="Segoe UI" pitchFamily="34" charset="0"/>
        </a:defRPr>
      </a:lvl3pPr>
      <a:lvl4pPr marL="1047354" indent="-177204" algn="l" defTabSz="1088105" rtl="0" eaLnBrk="1" latinLnBrk="0" hangingPunct="1">
        <a:spcBef>
          <a:spcPct val="20000"/>
        </a:spcBef>
        <a:buFont typeface="Arial" pitchFamily="34" charset="0"/>
        <a:buChar char="–"/>
        <a:defRPr sz="1400" kern="1200">
          <a:solidFill>
            <a:srgbClr val="505050"/>
          </a:solidFill>
          <a:latin typeface="Segoe UI" pitchFamily="34" charset="0"/>
          <a:ea typeface="Segoe UI" pitchFamily="34" charset="0"/>
          <a:cs typeface="Segoe UI" pitchFamily="34" charset="0"/>
        </a:defRPr>
      </a:lvl4pPr>
      <a:lvl5pPr marL="1285389" indent="-179849" algn="l" defTabSz="1088105" rtl="0" eaLnBrk="1" latinLnBrk="0" hangingPunct="1">
        <a:spcBef>
          <a:spcPct val="20000"/>
        </a:spcBef>
        <a:buFont typeface="Arial" pitchFamily="34" charset="0"/>
        <a:buChar char="»"/>
        <a:defRPr sz="1400" kern="1200">
          <a:solidFill>
            <a:srgbClr val="505050"/>
          </a:solidFill>
          <a:latin typeface="Segoe UI" pitchFamily="34" charset="0"/>
          <a:ea typeface="Segoe UI" pitchFamily="34" charset="0"/>
          <a:cs typeface="Segoe UI" pitchFamily="34" charset="0"/>
        </a:defRPr>
      </a:lvl5pPr>
      <a:lvl6pPr marL="2992290"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6pPr>
      <a:lvl7pPr marL="3536342"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7pPr>
      <a:lvl8pPr marL="4080396"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8pPr>
      <a:lvl9pPr marL="4624448"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9pPr>
    </p:bodyStyle>
    <p:otherStyle>
      <a:defPPr>
        <a:defRPr lang="en-US"/>
      </a:defPPr>
      <a:lvl1pPr marL="0" algn="l" defTabSz="1088105" rtl="0" eaLnBrk="1" latinLnBrk="0" hangingPunct="1">
        <a:defRPr sz="2200" kern="1200">
          <a:solidFill>
            <a:schemeClr val="tx1"/>
          </a:solidFill>
          <a:latin typeface="+mn-lt"/>
          <a:ea typeface="+mn-ea"/>
          <a:cs typeface="+mn-cs"/>
        </a:defRPr>
      </a:lvl1pPr>
      <a:lvl2pPr marL="544053" algn="l" defTabSz="1088105" rtl="0" eaLnBrk="1" latinLnBrk="0" hangingPunct="1">
        <a:defRPr sz="2200" kern="1200">
          <a:solidFill>
            <a:schemeClr val="tx1"/>
          </a:solidFill>
          <a:latin typeface="+mn-lt"/>
          <a:ea typeface="+mn-ea"/>
          <a:cs typeface="+mn-cs"/>
        </a:defRPr>
      </a:lvl2pPr>
      <a:lvl3pPr marL="1088105" algn="l" defTabSz="1088105" rtl="0" eaLnBrk="1" latinLnBrk="0" hangingPunct="1">
        <a:defRPr sz="2200" kern="1200">
          <a:solidFill>
            <a:schemeClr val="tx1"/>
          </a:solidFill>
          <a:latin typeface="+mn-lt"/>
          <a:ea typeface="+mn-ea"/>
          <a:cs typeface="+mn-cs"/>
        </a:defRPr>
      </a:lvl3pPr>
      <a:lvl4pPr marL="1632159" algn="l" defTabSz="1088105" rtl="0" eaLnBrk="1" latinLnBrk="0" hangingPunct="1">
        <a:defRPr sz="2200" kern="1200">
          <a:solidFill>
            <a:schemeClr val="tx1"/>
          </a:solidFill>
          <a:latin typeface="+mn-lt"/>
          <a:ea typeface="+mn-ea"/>
          <a:cs typeface="+mn-cs"/>
        </a:defRPr>
      </a:lvl4pPr>
      <a:lvl5pPr marL="2176211" algn="l" defTabSz="1088105" rtl="0" eaLnBrk="1" latinLnBrk="0" hangingPunct="1">
        <a:defRPr sz="2200" kern="1200">
          <a:solidFill>
            <a:schemeClr val="tx1"/>
          </a:solidFill>
          <a:latin typeface="+mn-lt"/>
          <a:ea typeface="+mn-ea"/>
          <a:cs typeface="+mn-cs"/>
        </a:defRPr>
      </a:lvl5pPr>
      <a:lvl6pPr marL="2720264" algn="l" defTabSz="1088105" rtl="0" eaLnBrk="1" latinLnBrk="0" hangingPunct="1">
        <a:defRPr sz="2200" kern="1200">
          <a:solidFill>
            <a:schemeClr val="tx1"/>
          </a:solidFill>
          <a:latin typeface="+mn-lt"/>
          <a:ea typeface="+mn-ea"/>
          <a:cs typeface="+mn-cs"/>
        </a:defRPr>
      </a:lvl6pPr>
      <a:lvl7pPr marL="3264316" algn="l" defTabSz="1088105" rtl="0" eaLnBrk="1" latinLnBrk="0" hangingPunct="1">
        <a:defRPr sz="2200" kern="1200">
          <a:solidFill>
            <a:schemeClr val="tx1"/>
          </a:solidFill>
          <a:latin typeface="+mn-lt"/>
          <a:ea typeface="+mn-ea"/>
          <a:cs typeface="+mn-cs"/>
        </a:defRPr>
      </a:lvl7pPr>
      <a:lvl8pPr marL="3808369" algn="l" defTabSz="1088105" rtl="0" eaLnBrk="1" latinLnBrk="0" hangingPunct="1">
        <a:defRPr sz="2200" kern="1200">
          <a:solidFill>
            <a:schemeClr val="tx1"/>
          </a:solidFill>
          <a:latin typeface="+mn-lt"/>
          <a:ea typeface="+mn-ea"/>
          <a:cs typeface="+mn-cs"/>
        </a:defRPr>
      </a:lvl8pPr>
      <a:lvl9pPr marL="4352422" algn="l" defTabSz="1088105" rtl="0" eaLnBrk="1" latinLnBrk="0" hangingPunct="1">
        <a:defRPr sz="22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1D438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1"/>
            <a:ext cx="11652805"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171" y="1189178"/>
            <a:ext cx="11650486" cy="2184808"/>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userDrawn="1"/>
        </p:nvPicPr>
        <p:blipFill>
          <a:blip r:embed="rId34">
            <a:extLst>
              <a:ext uri="{28A0092B-C50C-407E-A947-70E740481C1C}">
                <a14:useLocalDpi xmlns:a14="http://schemas.microsoft.com/office/drawing/2010/main" val="0"/>
              </a:ext>
            </a:extLst>
          </a:blip>
          <a:stretch>
            <a:fillRect/>
          </a:stretch>
        </p:blipFill>
        <p:spPr>
          <a:xfrm rot="5400000">
            <a:off x="10321813" y="1906465"/>
            <a:ext cx="4214127" cy="401200"/>
          </a:xfrm>
          <a:prstGeom prst="rect">
            <a:avLst/>
          </a:prstGeom>
        </p:spPr>
      </p:pic>
    </p:spTree>
    <p:extLst>
      <p:ext uri="{BB962C8B-B14F-4D97-AF65-F5344CB8AC3E}">
        <p14:creationId xmlns:p14="http://schemas.microsoft.com/office/powerpoint/2010/main" val="120657270"/>
      </p:ext>
    </p:extLst>
  </p:cSld>
  <p:clrMap bg1="lt1" tx1="dk1" bg2="lt2" tx2="dk2" accent1="accent1" accent2="accent2" accent3="accent3" accent4="accent4" accent5="accent5" accent6="accent6" hlink="hlink" folHlink="folHlink"/>
  <p:sldLayoutIdLst>
    <p:sldLayoutId id="2147484717" r:id="rId1"/>
    <p:sldLayoutId id="2147484718" r:id="rId2"/>
    <p:sldLayoutId id="2147484719" r:id="rId3"/>
    <p:sldLayoutId id="2147484720" r:id="rId4"/>
    <p:sldLayoutId id="2147484721" r:id="rId5"/>
    <p:sldLayoutId id="2147484722" r:id="rId6"/>
    <p:sldLayoutId id="2147484723" r:id="rId7"/>
    <p:sldLayoutId id="2147484724" r:id="rId8"/>
    <p:sldLayoutId id="2147484725" r:id="rId9"/>
    <p:sldLayoutId id="2147484726" r:id="rId10"/>
    <p:sldLayoutId id="2147484727" r:id="rId11"/>
    <p:sldLayoutId id="2147484728" r:id="rId12"/>
    <p:sldLayoutId id="2147484729" r:id="rId13"/>
    <p:sldLayoutId id="2147484730" r:id="rId14"/>
    <p:sldLayoutId id="2147484731" r:id="rId15"/>
    <p:sldLayoutId id="2147484732" r:id="rId16"/>
    <p:sldLayoutId id="2147484733" r:id="rId17"/>
    <p:sldLayoutId id="2147484734" r:id="rId18"/>
    <p:sldLayoutId id="2147484735" r:id="rId19"/>
    <p:sldLayoutId id="2147484736" r:id="rId20"/>
    <p:sldLayoutId id="2147484737" r:id="rId21"/>
    <p:sldLayoutId id="2147484738" r:id="rId22"/>
    <p:sldLayoutId id="2147484739" r:id="rId23"/>
    <p:sldLayoutId id="2147484740" r:id="rId24"/>
    <p:sldLayoutId id="2147484741" r:id="rId25"/>
    <p:sldLayoutId id="2147484742" r:id="rId26"/>
    <p:sldLayoutId id="2147484743" r:id="rId27"/>
    <p:sldLayoutId id="2147484744" r:id="rId28"/>
    <p:sldLayoutId id="2147484745" r:id="rId29"/>
    <p:sldLayoutId id="2147484746" r:id="rId30"/>
    <p:sldLayoutId id="2147484747" r:id="rId31"/>
    <p:sldLayoutId id="2147484748" r:id="rId32"/>
  </p:sldLayoutIdLst>
  <p:transition>
    <p:fade/>
  </p:transition>
  <p:timing>
    <p:tnLst>
      <p:par>
        <p:cTn id="1" dur="indefinite" restart="never" nodeType="tmRoot"/>
      </p:par>
    </p:tnLst>
  </p:timing>
  <p:txStyles>
    <p:titleStyle>
      <a:lvl1pPr algn="l" defTabSz="914180"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1D438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2"/>
            <a:ext cx="12188825" cy="646042"/>
          </a:xfrm>
          <a:prstGeom prst="rect">
            <a:avLst/>
          </a:prstGeom>
        </p:spPr>
        <p:txBody>
          <a:bodyPr vert="horz" lIns="380893" tIns="152357" rIns="53325" bIns="53325" rtlCol="0" anchor="ctr">
            <a:normAutofit/>
          </a:bodyPr>
          <a:lstStyle/>
          <a:p>
            <a:endParaRPr lang="en-US" dirty="0"/>
          </a:p>
        </p:txBody>
      </p:sp>
      <p:sp>
        <p:nvSpPr>
          <p:cNvPr id="7" name="Footer Placeholder 6"/>
          <p:cNvSpPr>
            <a:spLocks noGrp="1"/>
          </p:cNvSpPr>
          <p:nvPr>
            <p:ph type="ftr" sz="quarter" idx="3"/>
          </p:nvPr>
        </p:nvSpPr>
        <p:spPr>
          <a:xfrm>
            <a:off x="3047206" y="6477873"/>
            <a:ext cx="8379817" cy="380127"/>
          </a:xfrm>
          <a:prstGeom prst="rect">
            <a:avLst/>
          </a:prstGeom>
        </p:spPr>
        <p:txBody>
          <a:bodyPr vert="horz" lIns="76179" tIns="38089" rIns="76179" bIns="38089" rtlCol="0" anchor="ctr"/>
          <a:lstStyle>
            <a:lvl1pPr algn="l">
              <a:defRPr sz="800">
                <a:solidFill>
                  <a:schemeClr val="tx1"/>
                </a:solidFill>
                <a:latin typeface="Segoe UI" pitchFamily="34" charset="0"/>
                <a:ea typeface="Segoe UI" pitchFamily="34" charset="0"/>
                <a:cs typeface="Segoe UI" pitchFamily="34" charset="0"/>
              </a:defRPr>
            </a:lvl1pPr>
          </a:lstStyle>
          <a:p>
            <a:pPr defTabSz="1088105"/>
            <a:endParaRPr lang="en-US" dirty="0">
              <a:solidFill>
                <a:srgbClr val="505050"/>
              </a:solidFill>
            </a:endParaRPr>
          </a:p>
        </p:txBody>
      </p:sp>
      <p:sp>
        <p:nvSpPr>
          <p:cNvPr id="15" name="Text Placeholder 14"/>
          <p:cNvSpPr>
            <a:spLocks noGrp="1"/>
          </p:cNvSpPr>
          <p:nvPr>
            <p:ph type="body" idx="1"/>
          </p:nvPr>
        </p:nvSpPr>
        <p:spPr>
          <a:xfrm>
            <a:off x="761803" y="1524000"/>
            <a:ext cx="10665222" cy="4571999"/>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9" name="Slide Number Placeholder 18"/>
          <p:cNvSpPr>
            <a:spLocks noGrp="1"/>
          </p:cNvSpPr>
          <p:nvPr>
            <p:ph type="sldNum" sz="quarter" idx="4"/>
          </p:nvPr>
        </p:nvSpPr>
        <p:spPr>
          <a:xfrm>
            <a:off x="11427025" y="6477874"/>
            <a:ext cx="761800" cy="380126"/>
          </a:xfrm>
          <a:prstGeom prst="rect">
            <a:avLst/>
          </a:prstGeom>
        </p:spPr>
        <p:txBody>
          <a:bodyPr vert="horz" lIns="91440" tIns="45720" rIns="91440" bIns="45720" rtlCol="0" anchor="ctr"/>
          <a:lstStyle>
            <a:lvl1pPr algn="r">
              <a:defRPr sz="800">
                <a:solidFill>
                  <a:schemeClr val="tx1"/>
                </a:solidFill>
                <a:latin typeface="Segoe UI" pitchFamily="34" charset="0"/>
                <a:ea typeface="Segoe UI" pitchFamily="34" charset="0"/>
                <a:cs typeface="Segoe UI" pitchFamily="34" charset="0"/>
              </a:defRPr>
            </a:lvl1pPr>
          </a:lstStyle>
          <a:p>
            <a:pPr defTabSz="1088105"/>
            <a:fld id="{FAADACFB-7C71-4E89-89D2-7BBA40B7BFA9}" type="slidenum">
              <a:rPr lang="en-US" smtClean="0">
                <a:solidFill>
                  <a:srgbClr val="505050"/>
                </a:solidFill>
              </a:rPr>
              <a:pPr defTabSz="1088105"/>
              <a:t>‹#›</a:t>
            </a:fld>
            <a:endParaRPr lang="en-US" dirty="0">
              <a:solidFill>
                <a:srgbClr val="505050"/>
              </a:solidFill>
            </a:endParaRPr>
          </a:p>
        </p:txBody>
      </p:sp>
    </p:spTree>
    <p:extLst>
      <p:ext uri="{BB962C8B-B14F-4D97-AF65-F5344CB8AC3E}">
        <p14:creationId xmlns:p14="http://schemas.microsoft.com/office/powerpoint/2010/main" val="3986249392"/>
      </p:ext>
    </p:extLst>
  </p:cSld>
  <p:clrMap bg1="lt1" tx1="dk1" bg2="lt2" tx2="dk2" accent1="accent1" accent2="accent2" accent3="accent3" accent4="accent4" accent5="accent5" accent6="accent6" hlink="hlink" folHlink="folHlink"/>
  <p:sldLayoutIdLst>
    <p:sldLayoutId id="2147484793" r:id="rId1"/>
    <p:sldLayoutId id="2147484794" r:id="rId2"/>
    <p:sldLayoutId id="2147484795" r:id="rId3"/>
  </p:sldLayoutIdLst>
  <p:transition>
    <p:fade/>
  </p:transition>
  <p:timing>
    <p:tnLst>
      <p:par>
        <p:cTn id="1" dur="indefinite" restart="never" nodeType="tmRoot"/>
      </p:par>
    </p:tnLst>
  </p:timing>
  <p:hf hdr="0" ftr="0" dt="0"/>
  <p:txStyles>
    <p:titleStyle>
      <a:lvl1pPr marL="0" algn="l" defTabSz="1088105" rtl="0" eaLnBrk="1" latinLnBrk="0" hangingPunct="1">
        <a:lnSpc>
          <a:spcPct val="90000"/>
        </a:lnSpc>
        <a:spcBef>
          <a:spcPct val="0"/>
        </a:spcBef>
        <a:buNone/>
        <a:defRPr lang="en-US" sz="4000" kern="1200" spc="-58" baseline="0" dirty="0">
          <a:solidFill>
            <a:srgbClr val="505050"/>
          </a:solidFill>
          <a:latin typeface="Segoe UI Light" pitchFamily="34" charset="0"/>
          <a:ea typeface="Segoe UI" pitchFamily="34" charset="0"/>
          <a:cs typeface="Segoe UI" pitchFamily="34" charset="0"/>
        </a:defRPr>
      </a:lvl1pPr>
    </p:titleStyle>
    <p:bodyStyle>
      <a:lvl1pPr marL="190428" indent="-190428" algn="l" defTabSz="1088105" rtl="0" eaLnBrk="1" latinLnBrk="0" hangingPunct="1">
        <a:spcBef>
          <a:spcPct val="20000"/>
        </a:spcBef>
        <a:buClr>
          <a:srgbClr val="0072C6"/>
        </a:buClr>
        <a:buSzPct val="100000"/>
        <a:buFont typeface="Wingdings" pitchFamily="2" charset="2"/>
        <a:buChar char="§"/>
        <a:defRPr sz="2400" kern="1200">
          <a:solidFill>
            <a:srgbClr val="0072C6"/>
          </a:solidFill>
          <a:latin typeface="Segoe UI" pitchFamily="34" charset="0"/>
          <a:ea typeface="Segoe UI" pitchFamily="34" charset="0"/>
          <a:cs typeface="Segoe UI" pitchFamily="34" charset="0"/>
        </a:defRPr>
      </a:lvl1pPr>
      <a:lvl2pPr marL="476070" indent="-194396" algn="l" defTabSz="1088105" rtl="0" eaLnBrk="1" latinLnBrk="0" hangingPunct="1">
        <a:spcBef>
          <a:spcPct val="20000"/>
        </a:spcBef>
        <a:buFont typeface="Arial" pitchFamily="34" charset="0"/>
        <a:buChar char="–"/>
        <a:defRPr sz="1800" kern="1200">
          <a:solidFill>
            <a:srgbClr val="505050"/>
          </a:solidFill>
          <a:latin typeface="Segoe UI" pitchFamily="34" charset="0"/>
          <a:ea typeface="Segoe UI" pitchFamily="34" charset="0"/>
          <a:cs typeface="Segoe UI" pitchFamily="34" charset="0"/>
        </a:defRPr>
      </a:lvl2pPr>
      <a:lvl3pPr marL="761712" indent="-173236" algn="l" defTabSz="1088105" rtl="0" eaLnBrk="1" latinLnBrk="0" hangingPunct="1">
        <a:spcBef>
          <a:spcPct val="20000"/>
        </a:spcBef>
        <a:buFont typeface="Arial" pitchFamily="34" charset="0"/>
        <a:buChar char="•"/>
        <a:defRPr sz="1600" kern="1200">
          <a:solidFill>
            <a:srgbClr val="505050"/>
          </a:solidFill>
          <a:latin typeface="Segoe UI" pitchFamily="34" charset="0"/>
          <a:ea typeface="Segoe UI" pitchFamily="34" charset="0"/>
          <a:cs typeface="Segoe UI" pitchFamily="34" charset="0"/>
        </a:defRPr>
      </a:lvl3pPr>
      <a:lvl4pPr marL="1047354" indent="-177204" algn="l" defTabSz="1088105" rtl="0" eaLnBrk="1" latinLnBrk="0" hangingPunct="1">
        <a:spcBef>
          <a:spcPct val="20000"/>
        </a:spcBef>
        <a:buFont typeface="Arial" pitchFamily="34" charset="0"/>
        <a:buChar char="–"/>
        <a:defRPr sz="1400" kern="1200">
          <a:solidFill>
            <a:srgbClr val="505050"/>
          </a:solidFill>
          <a:latin typeface="Segoe UI" pitchFamily="34" charset="0"/>
          <a:ea typeface="Segoe UI" pitchFamily="34" charset="0"/>
          <a:cs typeface="Segoe UI" pitchFamily="34" charset="0"/>
        </a:defRPr>
      </a:lvl4pPr>
      <a:lvl5pPr marL="1285389" indent="-179849" algn="l" defTabSz="1088105" rtl="0" eaLnBrk="1" latinLnBrk="0" hangingPunct="1">
        <a:spcBef>
          <a:spcPct val="20000"/>
        </a:spcBef>
        <a:buFont typeface="Arial" pitchFamily="34" charset="0"/>
        <a:buChar char="»"/>
        <a:defRPr sz="1400" kern="1200">
          <a:solidFill>
            <a:srgbClr val="505050"/>
          </a:solidFill>
          <a:latin typeface="Segoe UI" pitchFamily="34" charset="0"/>
          <a:ea typeface="Segoe UI" pitchFamily="34" charset="0"/>
          <a:cs typeface="Segoe UI" pitchFamily="34" charset="0"/>
        </a:defRPr>
      </a:lvl5pPr>
      <a:lvl6pPr marL="2992290"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6pPr>
      <a:lvl7pPr marL="3536342"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7pPr>
      <a:lvl8pPr marL="4080396"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8pPr>
      <a:lvl9pPr marL="4624448"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9pPr>
    </p:bodyStyle>
    <p:otherStyle>
      <a:defPPr>
        <a:defRPr lang="en-US"/>
      </a:defPPr>
      <a:lvl1pPr marL="0" algn="l" defTabSz="1088105" rtl="0" eaLnBrk="1" latinLnBrk="0" hangingPunct="1">
        <a:defRPr sz="2200" kern="1200">
          <a:solidFill>
            <a:schemeClr val="tx1"/>
          </a:solidFill>
          <a:latin typeface="+mn-lt"/>
          <a:ea typeface="+mn-ea"/>
          <a:cs typeface="+mn-cs"/>
        </a:defRPr>
      </a:lvl1pPr>
      <a:lvl2pPr marL="544053" algn="l" defTabSz="1088105" rtl="0" eaLnBrk="1" latinLnBrk="0" hangingPunct="1">
        <a:defRPr sz="2200" kern="1200">
          <a:solidFill>
            <a:schemeClr val="tx1"/>
          </a:solidFill>
          <a:latin typeface="+mn-lt"/>
          <a:ea typeface="+mn-ea"/>
          <a:cs typeface="+mn-cs"/>
        </a:defRPr>
      </a:lvl2pPr>
      <a:lvl3pPr marL="1088105" algn="l" defTabSz="1088105" rtl="0" eaLnBrk="1" latinLnBrk="0" hangingPunct="1">
        <a:defRPr sz="2200" kern="1200">
          <a:solidFill>
            <a:schemeClr val="tx1"/>
          </a:solidFill>
          <a:latin typeface="+mn-lt"/>
          <a:ea typeface="+mn-ea"/>
          <a:cs typeface="+mn-cs"/>
        </a:defRPr>
      </a:lvl3pPr>
      <a:lvl4pPr marL="1632159" algn="l" defTabSz="1088105" rtl="0" eaLnBrk="1" latinLnBrk="0" hangingPunct="1">
        <a:defRPr sz="2200" kern="1200">
          <a:solidFill>
            <a:schemeClr val="tx1"/>
          </a:solidFill>
          <a:latin typeface="+mn-lt"/>
          <a:ea typeface="+mn-ea"/>
          <a:cs typeface="+mn-cs"/>
        </a:defRPr>
      </a:lvl4pPr>
      <a:lvl5pPr marL="2176211" algn="l" defTabSz="1088105" rtl="0" eaLnBrk="1" latinLnBrk="0" hangingPunct="1">
        <a:defRPr sz="2200" kern="1200">
          <a:solidFill>
            <a:schemeClr val="tx1"/>
          </a:solidFill>
          <a:latin typeface="+mn-lt"/>
          <a:ea typeface="+mn-ea"/>
          <a:cs typeface="+mn-cs"/>
        </a:defRPr>
      </a:lvl5pPr>
      <a:lvl6pPr marL="2720264" algn="l" defTabSz="1088105" rtl="0" eaLnBrk="1" latinLnBrk="0" hangingPunct="1">
        <a:defRPr sz="2200" kern="1200">
          <a:solidFill>
            <a:schemeClr val="tx1"/>
          </a:solidFill>
          <a:latin typeface="+mn-lt"/>
          <a:ea typeface="+mn-ea"/>
          <a:cs typeface="+mn-cs"/>
        </a:defRPr>
      </a:lvl6pPr>
      <a:lvl7pPr marL="3264316" algn="l" defTabSz="1088105" rtl="0" eaLnBrk="1" latinLnBrk="0" hangingPunct="1">
        <a:defRPr sz="2200" kern="1200">
          <a:solidFill>
            <a:schemeClr val="tx1"/>
          </a:solidFill>
          <a:latin typeface="+mn-lt"/>
          <a:ea typeface="+mn-ea"/>
          <a:cs typeface="+mn-cs"/>
        </a:defRPr>
      </a:lvl7pPr>
      <a:lvl8pPr marL="3808369" algn="l" defTabSz="1088105" rtl="0" eaLnBrk="1" latinLnBrk="0" hangingPunct="1">
        <a:defRPr sz="2200" kern="1200">
          <a:solidFill>
            <a:schemeClr val="tx1"/>
          </a:solidFill>
          <a:latin typeface="+mn-lt"/>
          <a:ea typeface="+mn-ea"/>
          <a:cs typeface="+mn-cs"/>
        </a:defRPr>
      </a:lvl8pPr>
      <a:lvl9pPr marL="4352422" algn="l" defTabSz="1088105" rtl="0" eaLnBrk="1" latinLnBrk="0" hangingPunct="1">
        <a:defRPr sz="22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rgbClr val="1D4380"/>
        </a:solidFill>
        <a:effectLst/>
      </p:bgPr>
    </p:bg>
    <p:spTree>
      <p:nvGrpSpPr>
        <p:cNvPr id="1" name=""/>
        <p:cNvGrpSpPr/>
        <p:nvPr/>
      </p:nvGrpSpPr>
      <p:grpSpPr>
        <a:xfrm>
          <a:off x="0" y="0"/>
          <a:ext cx="0" cy="0"/>
          <a:chOff x="0" y="0"/>
          <a:chExt cx="0" cy="0"/>
        </a:xfrm>
      </p:grpSpPr>
      <p:pic>
        <p:nvPicPr>
          <p:cNvPr id="16" name="Picture 15"/>
          <p:cNvPicPr>
            <a:picLocks noChangeAspect="1"/>
          </p:cNvPicPr>
          <p:nvPr userDrawn="1"/>
        </p:nvPicPr>
        <p:blipFill rotWithShape="1">
          <a:blip r:embed="rId22" cstate="print">
            <a:extLst>
              <a:ext uri="{28A0092B-C50C-407E-A947-70E740481C1C}">
                <a14:useLocalDpi xmlns:a14="http://schemas.microsoft.com/office/drawing/2010/main" val="0"/>
              </a:ext>
            </a:extLst>
          </a:blip>
          <a:srcRect r="3957" b="4063"/>
          <a:stretch/>
        </p:blipFill>
        <p:spPr>
          <a:xfrm>
            <a:off x="10944" y="973"/>
            <a:ext cx="12166937" cy="6857027"/>
          </a:xfrm>
          <a:prstGeom prst="rect">
            <a:avLst/>
          </a:prstGeom>
        </p:spPr>
      </p:pic>
      <p:sp>
        <p:nvSpPr>
          <p:cNvPr id="2" name="Title Placeholder 1"/>
          <p:cNvSpPr>
            <a:spLocks noGrp="1"/>
          </p:cNvSpPr>
          <p:nvPr>
            <p:ph type="title"/>
          </p:nvPr>
        </p:nvSpPr>
        <p:spPr>
          <a:xfrm>
            <a:off x="560652" y="342355"/>
            <a:ext cx="11076937" cy="957600"/>
          </a:xfrm>
          <a:prstGeom prst="rect">
            <a:avLst/>
          </a:prstGeom>
        </p:spPr>
        <p:txBody>
          <a:bodyPr vert="horz" lIns="91440" tIns="45720" rIns="91440" bIns="45720" rtlCol="0" anchor="t">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60652" y="1482812"/>
            <a:ext cx="11076937" cy="4419734"/>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8" name="Slide Number Placeholder 17"/>
          <p:cNvSpPr>
            <a:spLocks noGrp="1"/>
          </p:cNvSpPr>
          <p:nvPr>
            <p:ph type="sldNum" sz="quarter" idx="4"/>
          </p:nvPr>
        </p:nvSpPr>
        <p:spPr>
          <a:xfrm>
            <a:off x="8895103" y="6274159"/>
            <a:ext cx="2742486" cy="365125"/>
          </a:xfrm>
          <a:prstGeom prst="rect">
            <a:avLst/>
          </a:prstGeom>
        </p:spPr>
        <p:txBody>
          <a:bodyPr vert="horz" lIns="91440" tIns="45720" rIns="91440" bIns="45720" rtlCol="0" anchor="ctr"/>
          <a:lstStyle>
            <a:lvl1pPr algn="r">
              <a:defRPr sz="1999">
                <a:solidFill>
                  <a:srgbClr val="289FD7"/>
                </a:solidFill>
                <a:latin typeface="+mj-lt"/>
              </a:defRPr>
            </a:lvl1pPr>
          </a:lstStyle>
          <a:p>
            <a:pPr defTabSz="914126"/>
            <a:fld id="{0D099E2A-118A-4377-8F98-2DF40BCBA9FE}" type="slidenum">
              <a:rPr lang="en-US" smtClean="0"/>
              <a:pPr defTabSz="914126"/>
              <a:t>‹#›</a:t>
            </a:fld>
            <a:endParaRPr lang="en-US"/>
          </a:p>
        </p:txBody>
      </p:sp>
    </p:spTree>
    <p:extLst>
      <p:ext uri="{BB962C8B-B14F-4D97-AF65-F5344CB8AC3E}">
        <p14:creationId xmlns:p14="http://schemas.microsoft.com/office/powerpoint/2010/main" val="3581986451"/>
      </p:ext>
    </p:extLst>
  </p:cSld>
  <p:clrMap bg1="lt1" tx1="dk1" bg2="lt2" tx2="dk2" accent1="accent1" accent2="accent2" accent3="accent3" accent4="accent4" accent5="accent5" accent6="accent6" hlink="hlink" folHlink="folHlink"/>
  <p:sldLayoutIdLst>
    <p:sldLayoutId id="2147484797" r:id="rId1"/>
    <p:sldLayoutId id="2147484798" r:id="rId2"/>
    <p:sldLayoutId id="2147484799" r:id="rId3"/>
    <p:sldLayoutId id="2147484800" r:id="rId4"/>
    <p:sldLayoutId id="2147484801" r:id="rId5"/>
    <p:sldLayoutId id="2147484802" r:id="rId6"/>
    <p:sldLayoutId id="2147484803" r:id="rId7"/>
    <p:sldLayoutId id="2147484804" r:id="rId8"/>
    <p:sldLayoutId id="2147484805" r:id="rId9"/>
    <p:sldLayoutId id="2147484806" r:id="rId10"/>
    <p:sldLayoutId id="2147484807" r:id="rId11"/>
    <p:sldLayoutId id="2147484808" r:id="rId12"/>
    <p:sldLayoutId id="2147484809" r:id="rId13"/>
    <p:sldLayoutId id="2147484810" r:id="rId14"/>
    <p:sldLayoutId id="2147484811" r:id="rId15"/>
    <p:sldLayoutId id="2147484812" r:id="rId16"/>
    <p:sldLayoutId id="2147484813" r:id="rId17"/>
    <p:sldLayoutId id="2147484880" r:id="rId18"/>
    <p:sldLayoutId id="2147484881" r:id="rId19"/>
    <p:sldLayoutId id="2147484886" r:id="rId20"/>
  </p:sldLayoutIdLst>
  <p:timing>
    <p:tnLst>
      <p:par>
        <p:cTn id="1" dur="indefinite" restart="never" nodeType="tmRoot"/>
      </p:par>
    </p:tnLst>
  </p:timing>
  <p:hf hdr="0" ftr="0" dt="0"/>
  <p:txStyles>
    <p:titleStyle>
      <a:lvl1pPr algn="l" defTabSz="914126" rtl="0" eaLnBrk="1" latinLnBrk="0" hangingPunct="1">
        <a:lnSpc>
          <a:spcPct val="90000"/>
        </a:lnSpc>
        <a:spcBef>
          <a:spcPct val="0"/>
        </a:spcBef>
        <a:buNone/>
        <a:defRPr sz="5398" kern="1200">
          <a:solidFill>
            <a:schemeClr val="bg1"/>
          </a:solidFill>
          <a:latin typeface="+mj-lt"/>
          <a:ea typeface="+mj-ea"/>
          <a:cs typeface="+mj-cs"/>
        </a:defRPr>
      </a:lvl1pPr>
    </p:titleStyle>
    <p:bodyStyle>
      <a:lvl1pPr marL="228531" indent="-228531" algn="l" defTabSz="914126" rtl="0" eaLnBrk="1" latinLnBrk="0" hangingPunct="1">
        <a:lnSpc>
          <a:spcPct val="90000"/>
        </a:lnSpc>
        <a:spcBef>
          <a:spcPts val="1000"/>
        </a:spcBef>
        <a:buFont typeface="Arial" panose="020B0604020202020204" pitchFamily="34" charset="0"/>
        <a:buChar char="•"/>
        <a:defRPr sz="3599" kern="1200">
          <a:solidFill>
            <a:schemeClr val="bg1"/>
          </a:solidFill>
          <a:latin typeface="+mn-lt"/>
          <a:ea typeface="+mn-ea"/>
          <a:cs typeface="+mn-cs"/>
        </a:defRPr>
      </a:lvl1pPr>
      <a:lvl2pPr marL="685594" indent="-228531" algn="l" defTabSz="914126" rtl="0" eaLnBrk="1" latinLnBrk="0" hangingPunct="1">
        <a:lnSpc>
          <a:spcPct val="90000"/>
        </a:lnSpc>
        <a:spcBef>
          <a:spcPts val="500"/>
        </a:spcBef>
        <a:buFont typeface="Arial" panose="020B0604020202020204" pitchFamily="34" charset="0"/>
        <a:buChar char="•"/>
        <a:defRPr sz="3199" kern="1200">
          <a:solidFill>
            <a:schemeClr val="bg1"/>
          </a:solidFill>
          <a:latin typeface="+mn-lt"/>
          <a:ea typeface="+mn-ea"/>
          <a:cs typeface="+mn-cs"/>
        </a:defRPr>
      </a:lvl2pPr>
      <a:lvl3pPr marL="1142657" indent="-228531" algn="l" defTabSz="914126" rtl="0" eaLnBrk="1" latinLnBrk="0" hangingPunct="1">
        <a:lnSpc>
          <a:spcPct val="90000"/>
        </a:lnSpc>
        <a:spcBef>
          <a:spcPts val="500"/>
        </a:spcBef>
        <a:buFont typeface="Arial" panose="020B0604020202020204" pitchFamily="34" charset="0"/>
        <a:buChar char="•"/>
        <a:defRPr sz="2799" kern="1200">
          <a:solidFill>
            <a:schemeClr val="bg1"/>
          </a:solidFill>
          <a:latin typeface="+mn-lt"/>
          <a:ea typeface="+mn-ea"/>
          <a:cs typeface="+mn-cs"/>
        </a:defRPr>
      </a:lvl3pPr>
      <a:lvl4pPr marL="1599720" indent="-228531" algn="l" defTabSz="914126" rtl="0" eaLnBrk="1" latinLnBrk="0" hangingPunct="1">
        <a:lnSpc>
          <a:spcPct val="90000"/>
        </a:lnSpc>
        <a:spcBef>
          <a:spcPts val="500"/>
        </a:spcBef>
        <a:buFont typeface="Arial" panose="020B0604020202020204" pitchFamily="34" charset="0"/>
        <a:buChar char="•"/>
        <a:defRPr sz="2399" kern="1200">
          <a:solidFill>
            <a:schemeClr val="bg1"/>
          </a:solidFill>
          <a:latin typeface="+mn-lt"/>
          <a:ea typeface="+mn-ea"/>
          <a:cs typeface="+mn-cs"/>
        </a:defRPr>
      </a:lvl4pPr>
      <a:lvl5pPr marL="2056783" indent="-228531" algn="l" defTabSz="914126" rtl="0" eaLnBrk="1" latinLnBrk="0" hangingPunct="1">
        <a:lnSpc>
          <a:spcPct val="90000"/>
        </a:lnSpc>
        <a:spcBef>
          <a:spcPts val="500"/>
        </a:spcBef>
        <a:buFont typeface="Arial" panose="020B0604020202020204" pitchFamily="34" charset="0"/>
        <a:buChar char="•"/>
        <a:defRPr sz="2399" kern="1200">
          <a:solidFill>
            <a:schemeClr val="bg1"/>
          </a:solidFill>
          <a:latin typeface="+mn-lt"/>
          <a:ea typeface="+mn-ea"/>
          <a:cs typeface="+mn-cs"/>
        </a:defRPr>
      </a:lvl5pPr>
      <a:lvl6pPr marL="2513846"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p:bodyStyle>
    <p:otherStyle>
      <a:defPPr>
        <a:defRPr lang="en-US"/>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1D4380"/>
        </a:solidFill>
        <a:effectLst/>
      </p:bgPr>
    </p:bg>
    <p:spTree>
      <p:nvGrpSpPr>
        <p:cNvPr id="1" name=""/>
        <p:cNvGrpSpPr/>
        <p:nvPr/>
      </p:nvGrpSpPr>
      <p:grpSpPr>
        <a:xfrm>
          <a:off x="0" y="0"/>
          <a:ext cx="0" cy="0"/>
          <a:chOff x="0" y="0"/>
          <a:chExt cx="0" cy="0"/>
        </a:xfrm>
      </p:grpSpPr>
      <p:sp>
        <p:nvSpPr>
          <p:cNvPr id="3" name="Title Placeholder 2"/>
          <p:cNvSpPr>
            <a:spLocks noGrp="1"/>
          </p:cNvSpPr>
          <p:nvPr>
            <p:ph type="title"/>
          </p:nvPr>
        </p:nvSpPr>
        <p:spPr>
          <a:xfrm>
            <a:off x="228031" y="227852"/>
            <a:ext cx="10511578" cy="648997"/>
          </a:xfrm>
          <a:prstGeom prst="rect">
            <a:avLst/>
          </a:prstGeom>
        </p:spPr>
        <p:txBody>
          <a:bodyPr vert="horz" lIns="91440" tIns="45720" rIns="91440" bIns="45720" rtlCol="0" anchor="t">
            <a:noAutofit/>
          </a:bodyPr>
          <a:lstStyle/>
          <a:p>
            <a:r>
              <a:rPr lang="en-US" smtClean="0"/>
              <a:t>Click to edit Master title style</a:t>
            </a:r>
            <a:endParaRPr lang="en-US"/>
          </a:p>
        </p:txBody>
      </p:sp>
    </p:spTree>
    <p:extLst>
      <p:ext uri="{BB962C8B-B14F-4D97-AF65-F5344CB8AC3E}">
        <p14:creationId xmlns:p14="http://schemas.microsoft.com/office/powerpoint/2010/main" val="2413740079"/>
      </p:ext>
    </p:extLst>
  </p:cSld>
  <p:clrMap bg1="dk1" tx1="lt1" bg2="dk2" tx2="lt2" accent1="accent1" accent2="accent2" accent3="accent3" accent4="accent4" accent5="accent5" accent6="accent6" hlink="hlink" folHlink="folHlink"/>
  <p:sldLayoutIdLst>
    <p:sldLayoutId id="2147484817" r:id="rId1"/>
    <p:sldLayoutId id="2147484818" r:id="rId2"/>
    <p:sldLayoutId id="2147484819" r:id="rId3"/>
    <p:sldLayoutId id="2147484820" r:id="rId4"/>
    <p:sldLayoutId id="2147484821" r:id="rId5"/>
    <p:sldLayoutId id="2147484822" r:id="rId6"/>
    <p:sldLayoutId id="2147484823" r:id="rId7"/>
    <p:sldLayoutId id="2147484824" r:id="rId8"/>
  </p:sldLayoutIdLst>
  <p:transition>
    <p:fade/>
  </p:transition>
  <p:timing>
    <p:tnLst>
      <p:par>
        <p:cTn id="1" dur="indefinite" restart="never" nodeType="tmRoot"/>
      </p:par>
    </p:tnLst>
  </p:timing>
  <p:txStyles>
    <p:titleStyle>
      <a:lvl1pPr algn="l" defTabSz="913921" rtl="0" eaLnBrk="1" latinLnBrk="0" hangingPunct="1">
        <a:lnSpc>
          <a:spcPct val="90000"/>
        </a:lnSpc>
        <a:spcBef>
          <a:spcPct val="0"/>
        </a:spcBef>
        <a:buNone/>
        <a:defRPr lang="en-US" sz="4704" b="0" kern="1200" cap="none" spc="-100" baseline="0" dirty="0" smtClean="0">
          <a:ln w="3175">
            <a:noFill/>
          </a:ln>
          <a:solidFill>
            <a:schemeClr val="bg1"/>
          </a:solidFill>
          <a:effectLst/>
          <a:latin typeface="+mj-lt"/>
          <a:ea typeface="+mn-ea"/>
          <a:cs typeface="Segoe UI" pitchFamily="34" charset="0"/>
        </a:defRPr>
      </a:lvl1pPr>
    </p:titleStyle>
    <p:bodyStyle>
      <a:lvl1pPr marL="335981" marR="0" indent="-335981" algn="l" defTabSz="913921"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solidFill>
            <a:schemeClr val="bg1"/>
          </a:solidFill>
          <a:latin typeface="+mj-lt"/>
          <a:ea typeface="+mn-ea"/>
          <a:cs typeface="+mn-cs"/>
        </a:defRPr>
      </a:lvl1pPr>
      <a:lvl2pPr marL="572411" marR="0" indent="-236430" algn="l" defTabSz="913921" rtl="0" eaLnBrk="1" fontAlgn="auto" latinLnBrk="0" hangingPunct="1">
        <a:lnSpc>
          <a:spcPct val="90000"/>
        </a:lnSpc>
        <a:spcBef>
          <a:spcPct val="20000"/>
        </a:spcBef>
        <a:spcAft>
          <a:spcPts val="0"/>
        </a:spcAft>
        <a:buClrTx/>
        <a:buSzPct val="90000"/>
        <a:buFont typeface="Arial" pitchFamily="34" charset="0"/>
        <a:buChar char="•"/>
        <a:tabLst/>
        <a:defRPr sz="2352" kern="1200" spc="0" baseline="0">
          <a:solidFill>
            <a:schemeClr val="bg1"/>
          </a:solidFill>
          <a:latin typeface="+mn-lt"/>
          <a:ea typeface="+mn-ea"/>
          <a:cs typeface="+mn-cs"/>
        </a:defRPr>
      </a:lvl2pPr>
      <a:lvl3pPr marL="783956" marR="0" indent="-223988" algn="l" defTabSz="913921" rtl="0" eaLnBrk="1" fontAlgn="auto" latinLnBrk="0" hangingPunct="1">
        <a:lnSpc>
          <a:spcPct val="90000"/>
        </a:lnSpc>
        <a:spcBef>
          <a:spcPct val="20000"/>
        </a:spcBef>
        <a:spcAft>
          <a:spcPts val="0"/>
        </a:spcAft>
        <a:buClrTx/>
        <a:buSzPct val="90000"/>
        <a:buFont typeface="Arial" pitchFamily="34" charset="0"/>
        <a:buChar char="•"/>
        <a:tabLst/>
        <a:defRPr sz="2352" kern="1200" spc="0" baseline="0">
          <a:solidFill>
            <a:schemeClr val="bg1"/>
          </a:solidFill>
          <a:latin typeface="+mn-lt"/>
          <a:ea typeface="+mn-ea"/>
          <a:cs typeface="+mn-cs"/>
        </a:defRPr>
      </a:lvl3pPr>
      <a:lvl4pPr marL="1007944" marR="0" indent="-223988" algn="l" defTabSz="913921"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solidFill>
            <a:schemeClr val="bg1"/>
          </a:solidFill>
          <a:latin typeface="+mn-lt"/>
          <a:ea typeface="+mn-ea"/>
          <a:cs typeface="+mn-cs"/>
        </a:defRPr>
      </a:lvl4pPr>
      <a:lvl5pPr marL="1231930" marR="0" indent="-223988" algn="l" defTabSz="913921"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solidFill>
            <a:schemeClr val="bg1"/>
          </a:solidFill>
          <a:latin typeface="+mn-lt"/>
          <a:ea typeface="+mn-ea"/>
          <a:cs typeface="+mn-cs"/>
        </a:defRPr>
      </a:lvl5pPr>
      <a:lvl6pPr marL="2513281" indent="-228480" algn="l" defTabSz="913921"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243" indent="-228480" algn="l" defTabSz="913921"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205" indent="-228480" algn="l" defTabSz="913921"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164" indent="-228480" algn="l" defTabSz="913921"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3921" rtl="0" eaLnBrk="1" latinLnBrk="0" hangingPunct="1">
        <a:defRPr sz="1764" kern="1200">
          <a:solidFill>
            <a:schemeClr val="tx1"/>
          </a:solidFill>
          <a:latin typeface="+mn-lt"/>
          <a:ea typeface="+mn-ea"/>
          <a:cs typeface="+mn-cs"/>
        </a:defRPr>
      </a:lvl1pPr>
      <a:lvl2pPr marL="456960" algn="l" defTabSz="913921" rtl="0" eaLnBrk="1" latinLnBrk="0" hangingPunct="1">
        <a:defRPr sz="1764" kern="1200">
          <a:solidFill>
            <a:schemeClr val="tx1"/>
          </a:solidFill>
          <a:latin typeface="+mn-lt"/>
          <a:ea typeface="+mn-ea"/>
          <a:cs typeface="+mn-cs"/>
        </a:defRPr>
      </a:lvl2pPr>
      <a:lvl3pPr marL="913921" algn="l" defTabSz="913921" rtl="0" eaLnBrk="1" latinLnBrk="0" hangingPunct="1">
        <a:defRPr sz="1764" kern="1200">
          <a:solidFill>
            <a:schemeClr val="tx1"/>
          </a:solidFill>
          <a:latin typeface="+mn-lt"/>
          <a:ea typeface="+mn-ea"/>
          <a:cs typeface="+mn-cs"/>
        </a:defRPr>
      </a:lvl3pPr>
      <a:lvl4pPr marL="1370881" algn="l" defTabSz="913921" rtl="0" eaLnBrk="1" latinLnBrk="0" hangingPunct="1">
        <a:defRPr sz="1764" kern="1200">
          <a:solidFill>
            <a:schemeClr val="tx1"/>
          </a:solidFill>
          <a:latin typeface="+mn-lt"/>
          <a:ea typeface="+mn-ea"/>
          <a:cs typeface="+mn-cs"/>
        </a:defRPr>
      </a:lvl4pPr>
      <a:lvl5pPr marL="1827841" algn="l" defTabSz="913921" rtl="0" eaLnBrk="1" latinLnBrk="0" hangingPunct="1">
        <a:defRPr sz="1764" kern="1200">
          <a:solidFill>
            <a:schemeClr val="tx1"/>
          </a:solidFill>
          <a:latin typeface="+mn-lt"/>
          <a:ea typeface="+mn-ea"/>
          <a:cs typeface="+mn-cs"/>
        </a:defRPr>
      </a:lvl5pPr>
      <a:lvl6pPr marL="2284802" algn="l" defTabSz="913921" rtl="0" eaLnBrk="1" latinLnBrk="0" hangingPunct="1">
        <a:defRPr sz="1764" kern="1200">
          <a:solidFill>
            <a:schemeClr val="tx1"/>
          </a:solidFill>
          <a:latin typeface="+mn-lt"/>
          <a:ea typeface="+mn-ea"/>
          <a:cs typeface="+mn-cs"/>
        </a:defRPr>
      </a:lvl6pPr>
      <a:lvl7pPr marL="2741762" algn="l" defTabSz="913921" rtl="0" eaLnBrk="1" latinLnBrk="0" hangingPunct="1">
        <a:defRPr sz="1764" kern="1200">
          <a:solidFill>
            <a:schemeClr val="tx1"/>
          </a:solidFill>
          <a:latin typeface="+mn-lt"/>
          <a:ea typeface="+mn-ea"/>
          <a:cs typeface="+mn-cs"/>
        </a:defRPr>
      </a:lvl7pPr>
      <a:lvl8pPr marL="3198723" algn="l" defTabSz="913921" rtl="0" eaLnBrk="1" latinLnBrk="0" hangingPunct="1">
        <a:defRPr sz="1764" kern="1200">
          <a:solidFill>
            <a:schemeClr val="tx1"/>
          </a:solidFill>
          <a:latin typeface="+mn-lt"/>
          <a:ea typeface="+mn-ea"/>
          <a:cs typeface="+mn-cs"/>
        </a:defRPr>
      </a:lvl8pPr>
      <a:lvl9pPr marL="3655685" algn="l" defTabSz="913921"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1D438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2"/>
            <a:ext cx="12188825" cy="646042"/>
          </a:xfrm>
          <a:prstGeom prst="rect">
            <a:avLst/>
          </a:prstGeom>
        </p:spPr>
        <p:txBody>
          <a:bodyPr vert="horz" lIns="380893" tIns="152357" rIns="53325" bIns="53325" rtlCol="0" anchor="ctr">
            <a:normAutofit/>
          </a:bodyPr>
          <a:lstStyle/>
          <a:p>
            <a:endParaRPr lang="en-US" dirty="0"/>
          </a:p>
        </p:txBody>
      </p:sp>
      <p:sp>
        <p:nvSpPr>
          <p:cNvPr id="7" name="Footer Placeholder 6"/>
          <p:cNvSpPr>
            <a:spLocks noGrp="1"/>
          </p:cNvSpPr>
          <p:nvPr>
            <p:ph type="ftr" sz="quarter" idx="3"/>
          </p:nvPr>
        </p:nvSpPr>
        <p:spPr>
          <a:xfrm>
            <a:off x="3047206" y="6477873"/>
            <a:ext cx="8379817" cy="380127"/>
          </a:xfrm>
          <a:prstGeom prst="rect">
            <a:avLst/>
          </a:prstGeom>
        </p:spPr>
        <p:txBody>
          <a:bodyPr vert="horz" lIns="76179" tIns="38089" rIns="76179" bIns="38089" rtlCol="0" anchor="ctr"/>
          <a:lstStyle>
            <a:lvl1pPr algn="l">
              <a:defRPr sz="800">
                <a:solidFill>
                  <a:schemeClr val="tx1"/>
                </a:solidFill>
                <a:latin typeface="Segoe UI" pitchFamily="34" charset="0"/>
                <a:ea typeface="Segoe UI" pitchFamily="34" charset="0"/>
                <a:cs typeface="Segoe UI" pitchFamily="34" charset="0"/>
              </a:defRPr>
            </a:lvl1pPr>
          </a:lstStyle>
          <a:p>
            <a:pPr defTabSz="1088105"/>
            <a:endParaRPr lang="en-US" dirty="0">
              <a:solidFill>
                <a:srgbClr val="505050"/>
              </a:solidFill>
            </a:endParaRPr>
          </a:p>
        </p:txBody>
      </p:sp>
      <p:sp>
        <p:nvSpPr>
          <p:cNvPr id="15" name="Text Placeholder 14"/>
          <p:cNvSpPr>
            <a:spLocks noGrp="1"/>
          </p:cNvSpPr>
          <p:nvPr>
            <p:ph type="body" idx="1"/>
          </p:nvPr>
        </p:nvSpPr>
        <p:spPr>
          <a:xfrm>
            <a:off x="761803" y="1524000"/>
            <a:ext cx="10665222" cy="4571999"/>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9" name="Slide Number Placeholder 18"/>
          <p:cNvSpPr>
            <a:spLocks noGrp="1"/>
          </p:cNvSpPr>
          <p:nvPr>
            <p:ph type="sldNum" sz="quarter" idx="4"/>
          </p:nvPr>
        </p:nvSpPr>
        <p:spPr>
          <a:xfrm>
            <a:off x="11427025" y="6477874"/>
            <a:ext cx="761800" cy="380126"/>
          </a:xfrm>
          <a:prstGeom prst="rect">
            <a:avLst/>
          </a:prstGeom>
        </p:spPr>
        <p:txBody>
          <a:bodyPr vert="horz" lIns="91440" tIns="45720" rIns="91440" bIns="45720" rtlCol="0" anchor="ctr"/>
          <a:lstStyle>
            <a:lvl1pPr algn="r">
              <a:defRPr sz="800">
                <a:solidFill>
                  <a:schemeClr val="tx1"/>
                </a:solidFill>
                <a:latin typeface="Segoe UI" pitchFamily="34" charset="0"/>
                <a:ea typeface="Segoe UI" pitchFamily="34" charset="0"/>
                <a:cs typeface="Segoe UI" pitchFamily="34" charset="0"/>
              </a:defRPr>
            </a:lvl1pPr>
          </a:lstStyle>
          <a:p>
            <a:pPr defTabSz="1088105"/>
            <a:fld id="{FAADACFB-7C71-4E89-89D2-7BBA40B7BFA9}" type="slidenum">
              <a:rPr lang="en-US" smtClean="0">
                <a:solidFill>
                  <a:srgbClr val="505050"/>
                </a:solidFill>
              </a:rPr>
              <a:pPr defTabSz="1088105"/>
              <a:t>‹#›</a:t>
            </a:fld>
            <a:endParaRPr lang="en-US" dirty="0">
              <a:solidFill>
                <a:srgbClr val="505050"/>
              </a:solidFill>
            </a:endParaRPr>
          </a:p>
        </p:txBody>
      </p:sp>
    </p:spTree>
    <p:extLst>
      <p:ext uri="{BB962C8B-B14F-4D97-AF65-F5344CB8AC3E}">
        <p14:creationId xmlns:p14="http://schemas.microsoft.com/office/powerpoint/2010/main" val="265346187"/>
      </p:ext>
    </p:extLst>
  </p:cSld>
  <p:clrMap bg1="lt1" tx1="dk1" bg2="lt2" tx2="dk2" accent1="accent1" accent2="accent2" accent3="accent3" accent4="accent4" accent5="accent5" accent6="accent6" hlink="hlink" folHlink="folHlink"/>
  <p:sldLayoutIdLst>
    <p:sldLayoutId id="2147484826" r:id="rId1"/>
    <p:sldLayoutId id="2147484827" r:id="rId2"/>
    <p:sldLayoutId id="2147484828" r:id="rId3"/>
  </p:sldLayoutIdLst>
  <p:transition>
    <p:fade/>
  </p:transition>
  <p:timing>
    <p:tnLst>
      <p:par>
        <p:cTn id="1" dur="indefinite" restart="never" nodeType="tmRoot"/>
      </p:par>
    </p:tnLst>
  </p:timing>
  <p:hf hdr="0" ftr="0" dt="0"/>
  <p:txStyles>
    <p:titleStyle>
      <a:lvl1pPr marL="0" algn="l" defTabSz="1088105" rtl="0" eaLnBrk="1" latinLnBrk="0" hangingPunct="1">
        <a:lnSpc>
          <a:spcPct val="90000"/>
        </a:lnSpc>
        <a:spcBef>
          <a:spcPct val="0"/>
        </a:spcBef>
        <a:buNone/>
        <a:defRPr lang="en-US" sz="4000" kern="1200" spc="-58" baseline="0" dirty="0">
          <a:solidFill>
            <a:srgbClr val="505050"/>
          </a:solidFill>
          <a:latin typeface="Segoe UI Light" pitchFamily="34" charset="0"/>
          <a:ea typeface="Segoe UI" pitchFamily="34" charset="0"/>
          <a:cs typeface="Segoe UI" pitchFamily="34" charset="0"/>
        </a:defRPr>
      </a:lvl1pPr>
    </p:titleStyle>
    <p:bodyStyle>
      <a:lvl1pPr marL="190428" indent="-190428" algn="l" defTabSz="1088105" rtl="0" eaLnBrk="1" latinLnBrk="0" hangingPunct="1">
        <a:spcBef>
          <a:spcPct val="20000"/>
        </a:spcBef>
        <a:buClr>
          <a:srgbClr val="0072C6"/>
        </a:buClr>
        <a:buSzPct val="100000"/>
        <a:buFont typeface="Wingdings" pitchFamily="2" charset="2"/>
        <a:buChar char="§"/>
        <a:defRPr sz="2400" kern="1200">
          <a:solidFill>
            <a:srgbClr val="0072C6"/>
          </a:solidFill>
          <a:latin typeface="Segoe UI" pitchFamily="34" charset="0"/>
          <a:ea typeface="Segoe UI" pitchFamily="34" charset="0"/>
          <a:cs typeface="Segoe UI" pitchFamily="34" charset="0"/>
        </a:defRPr>
      </a:lvl1pPr>
      <a:lvl2pPr marL="476070" indent="-194396" algn="l" defTabSz="1088105" rtl="0" eaLnBrk="1" latinLnBrk="0" hangingPunct="1">
        <a:spcBef>
          <a:spcPct val="20000"/>
        </a:spcBef>
        <a:buFont typeface="Arial" pitchFamily="34" charset="0"/>
        <a:buChar char="–"/>
        <a:defRPr sz="1800" kern="1200">
          <a:solidFill>
            <a:srgbClr val="505050"/>
          </a:solidFill>
          <a:latin typeface="Segoe UI" pitchFamily="34" charset="0"/>
          <a:ea typeface="Segoe UI" pitchFamily="34" charset="0"/>
          <a:cs typeface="Segoe UI" pitchFamily="34" charset="0"/>
        </a:defRPr>
      </a:lvl2pPr>
      <a:lvl3pPr marL="761712" indent="-173236" algn="l" defTabSz="1088105" rtl="0" eaLnBrk="1" latinLnBrk="0" hangingPunct="1">
        <a:spcBef>
          <a:spcPct val="20000"/>
        </a:spcBef>
        <a:buFont typeface="Arial" pitchFamily="34" charset="0"/>
        <a:buChar char="•"/>
        <a:defRPr sz="1600" kern="1200">
          <a:solidFill>
            <a:srgbClr val="505050"/>
          </a:solidFill>
          <a:latin typeface="Segoe UI" pitchFamily="34" charset="0"/>
          <a:ea typeface="Segoe UI" pitchFamily="34" charset="0"/>
          <a:cs typeface="Segoe UI" pitchFamily="34" charset="0"/>
        </a:defRPr>
      </a:lvl3pPr>
      <a:lvl4pPr marL="1047354" indent="-177204" algn="l" defTabSz="1088105" rtl="0" eaLnBrk="1" latinLnBrk="0" hangingPunct="1">
        <a:spcBef>
          <a:spcPct val="20000"/>
        </a:spcBef>
        <a:buFont typeface="Arial" pitchFamily="34" charset="0"/>
        <a:buChar char="–"/>
        <a:defRPr sz="1400" kern="1200">
          <a:solidFill>
            <a:srgbClr val="505050"/>
          </a:solidFill>
          <a:latin typeface="Segoe UI" pitchFamily="34" charset="0"/>
          <a:ea typeface="Segoe UI" pitchFamily="34" charset="0"/>
          <a:cs typeface="Segoe UI" pitchFamily="34" charset="0"/>
        </a:defRPr>
      </a:lvl4pPr>
      <a:lvl5pPr marL="1285389" indent="-179849" algn="l" defTabSz="1088105" rtl="0" eaLnBrk="1" latinLnBrk="0" hangingPunct="1">
        <a:spcBef>
          <a:spcPct val="20000"/>
        </a:spcBef>
        <a:buFont typeface="Arial" pitchFamily="34" charset="0"/>
        <a:buChar char="»"/>
        <a:defRPr sz="1400" kern="1200">
          <a:solidFill>
            <a:srgbClr val="505050"/>
          </a:solidFill>
          <a:latin typeface="Segoe UI" pitchFamily="34" charset="0"/>
          <a:ea typeface="Segoe UI" pitchFamily="34" charset="0"/>
          <a:cs typeface="Segoe UI" pitchFamily="34" charset="0"/>
        </a:defRPr>
      </a:lvl5pPr>
      <a:lvl6pPr marL="2992290"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6pPr>
      <a:lvl7pPr marL="3536342"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7pPr>
      <a:lvl8pPr marL="4080396"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8pPr>
      <a:lvl9pPr marL="4624448"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9pPr>
    </p:bodyStyle>
    <p:otherStyle>
      <a:defPPr>
        <a:defRPr lang="en-US"/>
      </a:defPPr>
      <a:lvl1pPr marL="0" algn="l" defTabSz="1088105" rtl="0" eaLnBrk="1" latinLnBrk="0" hangingPunct="1">
        <a:defRPr sz="2200" kern="1200">
          <a:solidFill>
            <a:schemeClr val="tx1"/>
          </a:solidFill>
          <a:latin typeface="+mn-lt"/>
          <a:ea typeface="+mn-ea"/>
          <a:cs typeface="+mn-cs"/>
        </a:defRPr>
      </a:lvl1pPr>
      <a:lvl2pPr marL="544053" algn="l" defTabSz="1088105" rtl="0" eaLnBrk="1" latinLnBrk="0" hangingPunct="1">
        <a:defRPr sz="2200" kern="1200">
          <a:solidFill>
            <a:schemeClr val="tx1"/>
          </a:solidFill>
          <a:latin typeface="+mn-lt"/>
          <a:ea typeface="+mn-ea"/>
          <a:cs typeface="+mn-cs"/>
        </a:defRPr>
      </a:lvl2pPr>
      <a:lvl3pPr marL="1088105" algn="l" defTabSz="1088105" rtl="0" eaLnBrk="1" latinLnBrk="0" hangingPunct="1">
        <a:defRPr sz="2200" kern="1200">
          <a:solidFill>
            <a:schemeClr val="tx1"/>
          </a:solidFill>
          <a:latin typeface="+mn-lt"/>
          <a:ea typeface="+mn-ea"/>
          <a:cs typeface="+mn-cs"/>
        </a:defRPr>
      </a:lvl3pPr>
      <a:lvl4pPr marL="1632159" algn="l" defTabSz="1088105" rtl="0" eaLnBrk="1" latinLnBrk="0" hangingPunct="1">
        <a:defRPr sz="2200" kern="1200">
          <a:solidFill>
            <a:schemeClr val="tx1"/>
          </a:solidFill>
          <a:latin typeface="+mn-lt"/>
          <a:ea typeface="+mn-ea"/>
          <a:cs typeface="+mn-cs"/>
        </a:defRPr>
      </a:lvl4pPr>
      <a:lvl5pPr marL="2176211" algn="l" defTabSz="1088105" rtl="0" eaLnBrk="1" latinLnBrk="0" hangingPunct="1">
        <a:defRPr sz="2200" kern="1200">
          <a:solidFill>
            <a:schemeClr val="tx1"/>
          </a:solidFill>
          <a:latin typeface="+mn-lt"/>
          <a:ea typeface="+mn-ea"/>
          <a:cs typeface="+mn-cs"/>
        </a:defRPr>
      </a:lvl5pPr>
      <a:lvl6pPr marL="2720264" algn="l" defTabSz="1088105" rtl="0" eaLnBrk="1" latinLnBrk="0" hangingPunct="1">
        <a:defRPr sz="2200" kern="1200">
          <a:solidFill>
            <a:schemeClr val="tx1"/>
          </a:solidFill>
          <a:latin typeface="+mn-lt"/>
          <a:ea typeface="+mn-ea"/>
          <a:cs typeface="+mn-cs"/>
        </a:defRPr>
      </a:lvl6pPr>
      <a:lvl7pPr marL="3264316" algn="l" defTabSz="1088105" rtl="0" eaLnBrk="1" latinLnBrk="0" hangingPunct="1">
        <a:defRPr sz="2200" kern="1200">
          <a:solidFill>
            <a:schemeClr val="tx1"/>
          </a:solidFill>
          <a:latin typeface="+mn-lt"/>
          <a:ea typeface="+mn-ea"/>
          <a:cs typeface="+mn-cs"/>
        </a:defRPr>
      </a:lvl7pPr>
      <a:lvl8pPr marL="3808369" algn="l" defTabSz="1088105" rtl="0" eaLnBrk="1" latinLnBrk="0" hangingPunct="1">
        <a:defRPr sz="2200" kern="1200">
          <a:solidFill>
            <a:schemeClr val="tx1"/>
          </a:solidFill>
          <a:latin typeface="+mn-lt"/>
          <a:ea typeface="+mn-ea"/>
          <a:cs typeface="+mn-cs"/>
        </a:defRPr>
      </a:lvl8pPr>
      <a:lvl9pPr marL="4352422" algn="l" defTabSz="1088105" rtl="0" eaLnBrk="1" latinLnBrk="0" hangingPunct="1">
        <a:defRPr sz="22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1"/>
            <a:ext cx="11652805"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171" y="1189178"/>
            <a:ext cx="11650486" cy="2184808"/>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userDrawn="1"/>
        </p:nvPicPr>
        <p:blipFill>
          <a:blip r:embed="rId32">
            <a:extLst>
              <a:ext uri="{28A0092B-C50C-407E-A947-70E740481C1C}">
                <a14:useLocalDpi xmlns:a14="http://schemas.microsoft.com/office/drawing/2010/main" val="0"/>
              </a:ext>
            </a:extLst>
          </a:blip>
          <a:stretch>
            <a:fillRect/>
          </a:stretch>
        </p:blipFill>
        <p:spPr>
          <a:xfrm rot="5400000">
            <a:off x="10321813" y="1906465"/>
            <a:ext cx="4214127" cy="401200"/>
          </a:xfrm>
          <a:prstGeom prst="rect">
            <a:avLst/>
          </a:prstGeom>
        </p:spPr>
      </p:pic>
    </p:spTree>
    <p:extLst>
      <p:ext uri="{BB962C8B-B14F-4D97-AF65-F5344CB8AC3E}">
        <p14:creationId xmlns:p14="http://schemas.microsoft.com/office/powerpoint/2010/main" val="1110325035"/>
      </p:ext>
    </p:extLst>
  </p:cSld>
  <p:clrMap bg1="lt1" tx1="dk1" bg2="lt2" tx2="dk2" accent1="accent1" accent2="accent2" accent3="accent3" accent4="accent4" accent5="accent5" accent6="accent6" hlink="hlink" folHlink="folHlink"/>
  <p:sldLayoutIdLst>
    <p:sldLayoutId id="2147484850" r:id="rId1"/>
    <p:sldLayoutId id="2147484851" r:id="rId2"/>
    <p:sldLayoutId id="2147484852" r:id="rId3"/>
    <p:sldLayoutId id="2147484853" r:id="rId4"/>
    <p:sldLayoutId id="2147484854" r:id="rId5"/>
    <p:sldLayoutId id="2147484855" r:id="rId6"/>
    <p:sldLayoutId id="2147484856" r:id="rId7"/>
    <p:sldLayoutId id="2147484857" r:id="rId8"/>
    <p:sldLayoutId id="2147484858" r:id="rId9"/>
    <p:sldLayoutId id="2147484859" r:id="rId10"/>
    <p:sldLayoutId id="2147484860" r:id="rId11"/>
    <p:sldLayoutId id="2147484861" r:id="rId12"/>
    <p:sldLayoutId id="2147484862" r:id="rId13"/>
    <p:sldLayoutId id="2147484863" r:id="rId14"/>
    <p:sldLayoutId id="2147484864" r:id="rId15"/>
    <p:sldLayoutId id="2147484865" r:id="rId16"/>
    <p:sldLayoutId id="2147484866" r:id="rId17"/>
    <p:sldLayoutId id="2147484867" r:id="rId18"/>
    <p:sldLayoutId id="2147484868" r:id="rId19"/>
    <p:sldLayoutId id="2147484869" r:id="rId20"/>
    <p:sldLayoutId id="2147484870" r:id="rId21"/>
    <p:sldLayoutId id="2147484871" r:id="rId22"/>
    <p:sldLayoutId id="2147484872" r:id="rId23"/>
    <p:sldLayoutId id="2147484873" r:id="rId24"/>
    <p:sldLayoutId id="2147484874" r:id="rId25"/>
    <p:sldLayoutId id="2147484875" r:id="rId26"/>
    <p:sldLayoutId id="2147484876" r:id="rId27"/>
    <p:sldLayoutId id="2147484877" r:id="rId28"/>
    <p:sldLayoutId id="2147484878" r:id="rId29"/>
    <p:sldLayoutId id="2147484879" r:id="rId30"/>
  </p:sldLayoutIdLst>
  <p:transition>
    <p:fade/>
  </p:transition>
  <p:timing>
    <p:tnLst>
      <p:par>
        <p:cTn id="1" dur="indefinite" restart="never" nodeType="tmRoot"/>
      </p:par>
    </p:tnLst>
  </p:timing>
  <p:txStyles>
    <p:titleStyle>
      <a:lvl1pPr algn="l" defTabSz="914180"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10.xml.rels><?xml version="1.0" encoding="UTF-8" standalone="yes"?>
<Relationships xmlns="http://schemas.openxmlformats.org/package/2006/relationships"><Relationship Id="rId3" Type="http://schemas.openxmlformats.org/officeDocument/2006/relationships/image" Target="../media/image75.emf"/><Relationship Id="rId2" Type="http://schemas.openxmlformats.org/officeDocument/2006/relationships/notesSlide" Target="../notesSlides/notesSlide7.xml"/><Relationship Id="rId1" Type="http://schemas.openxmlformats.org/officeDocument/2006/relationships/slideLayout" Target="../slideLayouts/slideLayout17.xml"/><Relationship Id="rId4" Type="http://schemas.openxmlformats.org/officeDocument/2006/relationships/image" Target="../media/image76.emf"/></Relationships>
</file>

<file path=ppt/slides/_rels/slide1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8.xml"/><Relationship Id="rId1" Type="http://schemas.openxmlformats.org/officeDocument/2006/relationships/slideLayout" Target="../slideLayouts/slideLayout17.xml"/><Relationship Id="rId5" Type="http://schemas.openxmlformats.org/officeDocument/2006/relationships/image" Target="../media/image79.emf"/><Relationship Id="rId4" Type="http://schemas.openxmlformats.org/officeDocument/2006/relationships/image" Target="../media/image78.png"/></Relationships>
</file>

<file path=ppt/slides/_rels/slide1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9.xml"/><Relationship Id="rId1" Type="http://schemas.openxmlformats.org/officeDocument/2006/relationships/slideLayout" Target="../slideLayouts/slideLayout17.xml"/><Relationship Id="rId5" Type="http://schemas.openxmlformats.org/officeDocument/2006/relationships/image" Target="../media/image82.emf"/><Relationship Id="rId4" Type="http://schemas.openxmlformats.org/officeDocument/2006/relationships/image" Target="../media/image81.emf"/></Relationships>
</file>

<file path=ppt/slides/_rels/slide13.xml.rels><?xml version="1.0" encoding="UTF-8" standalone="yes"?>
<Relationships xmlns="http://schemas.openxmlformats.org/package/2006/relationships"><Relationship Id="rId13" Type="http://schemas.openxmlformats.org/officeDocument/2006/relationships/image" Target="../media/image91.png"/><Relationship Id="rId18" Type="http://schemas.openxmlformats.org/officeDocument/2006/relationships/image" Target="../media/image34.png"/><Relationship Id="rId26" Type="http://schemas.openxmlformats.org/officeDocument/2006/relationships/image" Target="../media/image103.png"/><Relationship Id="rId39" Type="http://schemas.openxmlformats.org/officeDocument/2006/relationships/image" Target="../media/image116.gif"/><Relationship Id="rId21" Type="http://schemas.openxmlformats.org/officeDocument/2006/relationships/image" Target="../media/image98.png"/><Relationship Id="rId34" Type="http://schemas.openxmlformats.org/officeDocument/2006/relationships/image" Target="../media/image111.png"/><Relationship Id="rId42" Type="http://schemas.openxmlformats.org/officeDocument/2006/relationships/image" Target="../media/image118.jpeg"/><Relationship Id="rId47" Type="http://schemas.openxmlformats.org/officeDocument/2006/relationships/image" Target="../media/image122.png"/><Relationship Id="rId50" Type="http://schemas.openxmlformats.org/officeDocument/2006/relationships/image" Target="../media/image125.png"/><Relationship Id="rId55" Type="http://schemas.openxmlformats.org/officeDocument/2006/relationships/image" Target="../media/image130.png"/><Relationship Id="rId63" Type="http://schemas.openxmlformats.org/officeDocument/2006/relationships/image" Target="../media/image136.png"/><Relationship Id="rId68" Type="http://schemas.openxmlformats.org/officeDocument/2006/relationships/image" Target="../media/image140.png"/><Relationship Id="rId76" Type="http://schemas.openxmlformats.org/officeDocument/2006/relationships/image" Target="../media/image148.png"/><Relationship Id="rId7" Type="http://schemas.openxmlformats.org/officeDocument/2006/relationships/image" Target="../media/image87.png"/><Relationship Id="rId71" Type="http://schemas.openxmlformats.org/officeDocument/2006/relationships/image" Target="../media/image143.png"/><Relationship Id="rId2" Type="http://schemas.openxmlformats.org/officeDocument/2006/relationships/image" Target="../media/image83.png"/><Relationship Id="rId16" Type="http://schemas.openxmlformats.org/officeDocument/2006/relationships/image" Target="../media/image94.png"/><Relationship Id="rId29" Type="http://schemas.openxmlformats.org/officeDocument/2006/relationships/image" Target="../media/image106.png"/><Relationship Id="rId11" Type="http://schemas.openxmlformats.org/officeDocument/2006/relationships/image" Target="../media/image89.jpeg"/><Relationship Id="rId24" Type="http://schemas.openxmlformats.org/officeDocument/2006/relationships/image" Target="../media/image101.png"/><Relationship Id="rId32" Type="http://schemas.openxmlformats.org/officeDocument/2006/relationships/image" Target="../media/image109.png"/><Relationship Id="rId37" Type="http://schemas.openxmlformats.org/officeDocument/2006/relationships/image" Target="../media/image114.png"/><Relationship Id="rId40" Type="http://schemas.openxmlformats.org/officeDocument/2006/relationships/image" Target="../media/image117.png"/><Relationship Id="rId45" Type="http://schemas.openxmlformats.org/officeDocument/2006/relationships/image" Target="../media/image120.png"/><Relationship Id="rId53" Type="http://schemas.openxmlformats.org/officeDocument/2006/relationships/image" Target="../media/image128.png"/><Relationship Id="rId58" Type="http://schemas.openxmlformats.org/officeDocument/2006/relationships/image" Target="../media/image31.png"/><Relationship Id="rId66" Type="http://schemas.openxmlformats.org/officeDocument/2006/relationships/image" Target="../media/image139.jpeg"/><Relationship Id="rId74" Type="http://schemas.openxmlformats.org/officeDocument/2006/relationships/image" Target="../media/image146.jpeg"/><Relationship Id="rId79" Type="http://schemas.openxmlformats.org/officeDocument/2006/relationships/image" Target="../media/image151.jpeg"/><Relationship Id="rId5" Type="http://schemas.openxmlformats.org/officeDocument/2006/relationships/image" Target="../media/image85.png"/><Relationship Id="rId61" Type="http://schemas.openxmlformats.org/officeDocument/2006/relationships/image" Target="../media/image134.png"/><Relationship Id="rId82" Type="http://schemas.openxmlformats.org/officeDocument/2006/relationships/image" Target="../media/image154.png"/><Relationship Id="rId10" Type="http://schemas.openxmlformats.org/officeDocument/2006/relationships/image" Target="../media/image28.png"/><Relationship Id="rId19" Type="http://schemas.openxmlformats.org/officeDocument/2006/relationships/image" Target="../media/image96.png"/><Relationship Id="rId31" Type="http://schemas.openxmlformats.org/officeDocument/2006/relationships/image" Target="../media/image108.png"/><Relationship Id="rId44" Type="http://schemas.openxmlformats.org/officeDocument/2006/relationships/image" Target="../media/image35.png"/><Relationship Id="rId52" Type="http://schemas.openxmlformats.org/officeDocument/2006/relationships/image" Target="../media/image127.png"/><Relationship Id="rId60" Type="http://schemas.openxmlformats.org/officeDocument/2006/relationships/image" Target="../media/image32.png"/><Relationship Id="rId65" Type="http://schemas.openxmlformats.org/officeDocument/2006/relationships/image" Target="../media/image138.png"/><Relationship Id="rId73" Type="http://schemas.openxmlformats.org/officeDocument/2006/relationships/image" Target="../media/image145.png"/><Relationship Id="rId78" Type="http://schemas.openxmlformats.org/officeDocument/2006/relationships/image" Target="../media/image150.png"/><Relationship Id="rId81" Type="http://schemas.openxmlformats.org/officeDocument/2006/relationships/image" Target="../media/image153.png"/><Relationship Id="rId4" Type="http://schemas.openxmlformats.org/officeDocument/2006/relationships/image" Target="../media/image27.png"/><Relationship Id="rId9" Type="http://schemas.openxmlformats.org/officeDocument/2006/relationships/image" Target="../media/image88.png"/><Relationship Id="rId14" Type="http://schemas.openxmlformats.org/officeDocument/2006/relationships/image" Target="../media/image92.png"/><Relationship Id="rId22" Type="http://schemas.openxmlformats.org/officeDocument/2006/relationships/image" Target="../media/image99.png"/><Relationship Id="rId27" Type="http://schemas.openxmlformats.org/officeDocument/2006/relationships/image" Target="../media/image104.png"/><Relationship Id="rId30" Type="http://schemas.openxmlformats.org/officeDocument/2006/relationships/image" Target="../media/image107.png"/><Relationship Id="rId35" Type="http://schemas.openxmlformats.org/officeDocument/2006/relationships/image" Target="../media/image112.png"/><Relationship Id="rId43" Type="http://schemas.openxmlformats.org/officeDocument/2006/relationships/image" Target="../media/image119.png"/><Relationship Id="rId48" Type="http://schemas.openxmlformats.org/officeDocument/2006/relationships/image" Target="../media/image123.png"/><Relationship Id="rId56" Type="http://schemas.openxmlformats.org/officeDocument/2006/relationships/image" Target="../media/image131.png"/><Relationship Id="rId64" Type="http://schemas.openxmlformats.org/officeDocument/2006/relationships/image" Target="../media/image137.png"/><Relationship Id="rId69" Type="http://schemas.openxmlformats.org/officeDocument/2006/relationships/image" Target="../media/image141.png"/><Relationship Id="rId77" Type="http://schemas.openxmlformats.org/officeDocument/2006/relationships/image" Target="../media/image149.jpg"/><Relationship Id="rId8" Type="http://schemas.openxmlformats.org/officeDocument/2006/relationships/image" Target="../media/image30.jpeg"/><Relationship Id="rId51" Type="http://schemas.openxmlformats.org/officeDocument/2006/relationships/image" Target="../media/image126.png"/><Relationship Id="rId72" Type="http://schemas.openxmlformats.org/officeDocument/2006/relationships/image" Target="../media/image144.jpg"/><Relationship Id="rId80" Type="http://schemas.openxmlformats.org/officeDocument/2006/relationships/image" Target="../media/image152.wmf"/><Relationship Id="rId3" Type="http://schemas.openxmlformats.org/officeDocument/2006/relationships/image" Target="../media/image84.png"/><Relationship Id="rId12" Type="http://schemas.openxmlformats.org/officeDocument/2006/relationships/image" Target="../media/image90.jpeg"/><Relationship Id="rId17" Type="http://schemas.openxmlformats.org/officeDocument/2006/relationships/image" Target="../media/image95.png"/><Relationship Id="rId25" Type="http://schemas.openxmlformats.org/officeDocument/2006/relationships/image" Target="../media/image102.png"/><Relationship Id="rId33" Type="http://schemas.openxmlformats.org/officeDocument/2006/relationships/image" Target="../media/image110.png"/><Relationship Id="rId38" Type="http://schemas.openxmlformats.org/officeDocument/2006/relationships/image" Target="../media/image115.png"/><Relationship Id="rId46" Type="http://schemas.openxmlformats.org/officeDocument/2006/relationships/image" Target="../media/image121.png"/><Relationship Id="rId59" Type="http://schemas.openxmlformats.org/officeDocument/2006/relationships/image" Target="../media/image133.png"/><Relationship Id="rId67" Type="http://schemas.openxmlformats.org/officeDocument/2006/relationships/image" Target="../media/image29.png"/><Relationship Id="rId20" Type="http://schemas.openxmlformats.org/officeDocument/2006/relationships/image" Target="../media/image97.png"/><Relationship Id="rId41" Type="http://schemas.openxmlformats.org/officeDocument/2006/relationships/image" Target="../media/image33.png"/><Relationship Id="rId54" Type="http://schemas.openxmlformats.org/officeDocument/2006/relationships/image" Target="../media/image129.png"/><Relationship Id="rId62" Type="http://schemas.openxmlformats.org/officeDocument/2006/relationships/image" Target="../media/image135.png"/><Relationship Id="rId70" Type="http://schemas.openxmlformats.org/officeDocument/2006/relationships/image" Target="../media/image142.jpeg"/><Relationship Id="rId75" Type="http://schemas.openxmlformats.org/officeDocument/2006/relationships/image" Target="../media/image147.png"/><Relationship Id="rId1" Type="http://schemas.openxmlformats.org/officeDocument/2006/relationships/slideLayout" Target="../slideLayouts/slideLayout9.xml"/><Relationship Id="rId6" Type="http://schemas.openxmlformats.org/officeDocument/2006/relationships/image" Target="../media/image86.jpeg"/><Relationship Id="rId15" Type="http://schemas.openxmlformats.org/officeDocument/2006/relationships/image" Target="../media/image93.jpeg"/><Relationship Id="rId23" Type="http://schemas.openxmlformats.org/officeDocument/2006/relationships/image" Target="../media/image100.png"/><Relationship Id="rId28" Type="http://schemas.openxmlformats.org/officeDocument/2006/relationships/image" Target="../media/image105.png"/><Relationship Id="rId36" Type="http://schemas.openxmlformats.org/officeDocument/2006/relationships/image" Target="../media/image113.png"/><Relationship Id="rId49" Type="http://schemas.openxmlformats.org/officeDocument/2006/relationships/image" Target="../media/image124.png"/><Relationship Id="rId57" Type="http://schemas.openxmlformats.org/officeDocument/2006/relationships/image" Target="../media/image132.png"/></Relationships>
</file>

<file path=ppt/slides/_rels/slide14.xml.rels><?xml version="1.0" encoding="UTF-8" standalone="yes"?>
<Relationships xmlns="http://schemas.openxmlformats.org/package/2006/relationships"><Relationship Id="rId8" Type="http://schemas.microsoft.com/office/2007/relationships/hdphoto" Target="../media/hdphoto3.wdp"/><Relationship Id="rId13" Type="http://schemas.microsoft.com/office/2007/relationships/hdphoto" Target="../media/hdphoto5.wdp"/><Relationship Id="rId18" Type="http://schemas.openxmlformats.org/officeDocument/2006/relationships/image" Target="../media/image163.png"/><Relationship Id="rId26" Type="http://schemas.openxmlformats.org/officeDocument/2006/relationships/image" Target="../media/image170.jpg"/><Relationship Id="rId39" Type="http://schemas.openxmlformats.org/officeDocument/2006/relationships/image" Target="../media/image180.png"/><Relationship Id="rId3" Type="http://schemas.openxmlformats.org/officeDocument/2006/relationships/image" Target="../media/image155.png"/><Relationship Id="rId21" Type="http://schemas.openxmlformats.org/officeDocument/2006/relationships/image" Target="../media/image166.emf"/><Relationship Id="rId34" Type="http://schemas.microsoft.com/office/2007/relationships/hdphoto" Target="../media/hdphoto9.wdp"/><Relationship Id="rId7" Type="http://schemas.openxmlformats.org/officeDocument/2006/relationships/image" Target="../media/image157.png"/><Relationship Id="rId12" Type="http://schemas.openxmlformats.org/officeDocument/2006/relationships/image" Target="../media/image160.png"/><Relationship Id="rId17" Type="http://schemas.microsoft.com/office/2007/relationships/hdphoto" Target="../media/hdphoto7.wdp"/><Relationship Id="rId25" Type="http://schemas.microsoft.com/office/2007/relationships/hdphoto" Target="../media/hdphoto8.wdp"/><Relationship Id="rId33" Type="http://schemas.openxmlformats.org/officeDocument/2006/relationships/image" Target="../media/image177.png"/><Relationship Id="rId38" Type="http://schemas.microsoft.com/office/2007/relationships/hdphoto" Target="../media/hdphoto11.wdp"/><Relationship Id="rId2" Type="http://schemas.openxmlformats.org/officeDocument/2006/relationships/notesSlide" Target="../notesSlides/notesSlide10.xml"/><Relationship Id="rId16" Type="http://schemas.openxmlformats.org/officeDocument/2006/relationships/image" Target="../media/image162.png"/><Relationship Id="rId20" Type="http://schemas.openxmlformats.org/officeDocument/2006/relationships/image" Target="../media/image165.png"/><Relationship Id="rId29" Type="http://schemas.openxmlformats.org/officeDocument/2006/relationships/image" Target="../media/image173.jpg"/><Relationship Id="rId1" Type="http://schemas.openxmlformats.org/officeDocument/2006/relationships/slideLayout" Target="../slideLayouts/slideLayout97.xml"/><Relationship Id="rId6" Type="http://schemas.microsoft.com/office/2007/relationships/hdphoto" Target="../media/hdphoto2.wdp"/><Relationship Id="rId11" Type="http://schemas.openxmlformats.org/officeDocument/2006/relationships/image" Target="../media/image159.emf"/><Relationship Id="rId24" Type="http://schemas.openxmlformats.org/officeDocument/2006/relationships/image" Target="../media/image169.png"/><Relationship Id="rId32" Type="http://schemas.openxmlformats.org/officeDocument/2006/relationships/image" Target="../media/image176.png"/><Relationship Id="rId37" Type="http://schemas.openxmlformats.org/officeDocument/2006/relationships/image" Target="../media/image179.png"/><Relationship Id="rId5" Type="http://schemas.openxmlformats.org/officeDocument/2006/relationships/image" Target="../media/image156.png"/><Relationship Id="rId15" Type="http://schemas.microsoft.com/office/2007/relationships/hdphoto" Target="../media/hdphoto6.wdp"/><Relationship Id="rId23" Type="http://schemas.openxmlformats.org/officeDocument/2006/relationships/image" Target="../media/image168.png"/><Relationship Id="rId28" Type="http://schemas.openxmlformats.org/officeDocument/2006/relationships/image" Target="../media/image172.jpg"/><Relationship Id="rId36" Type="http://schemas.microsoft.com/office/2007/relationships/hdphoto" Target="../media/hdphoto10.wdp"/><Relationship Id="rId10" Type="http://schemas.microsoft.com/office/2007/relationships/hdphoto" Target="../media/hdphoto4.wdp"/><Relationship Id="rId19" Type="http://schemas.openxmlformats.org/officeDocument/2006/relationships/image" Target="../media/image164.png"/><Relationship Id="rId31" Type="http://schemas.openxmlformats.org/officeDocument/2006/relationships/image" Target="../media/image175.png"/><Relationship Id="rId4" Type="http://schemas.microsoft.com/office/2007/relationships/hdphoto" Target="../media/hdphoto1.wdp"/><Relationship Id="rId9" Type="http://schemas.openxmlformats.org/officeDocument/2006/relationships/image" Target="../media/image158.png"/><Relationship Id="rId14" Type="http://schemas.openxmlformats.org/officeDocument/2006/relationships/image" Target="../media/image161.png"/><Relationship Id="rId22" Type="http://schemas.openxmlformats.org/officeDocument/2006/relationships/image" Target="../media/image167.png"/><Relationship Id="rId27" Type="http://schemas.openxmlformats.org/officeDocument/2006/relationships/image" Target="../media/image171.png"/><Relationship Id="rId30" Type="http://schemas.openxmlformats.org/officeDocument/2006/relationships/image" Target="../media/image174.jpg"/><Relationship Id="rId35" Type="http://schemas.openxmlformats.org/officeDocument/2006/relationships/image" Target="../media/image178.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8" Type="http://schemas.openxmlformats.org/officeDocument/2006/relationships/image" Target="../media/image187.png"/><Relationship Id="rId3" Type="http://schemas.openxmlformats.org/officeDocument/2006/relationships/image" Target="../media/image182.png"/><Relationship Id="rId7" Type="http://schemas.openxmlformats.org/officeDocument/2006/relationships/image" Target="../media/image186.png"/><Relationship Id="rId2" Type="http://schemas.openxmlformats.org/officeDocument/2006/relationships/image" Target="../media/image181.jpg"/><Relationship Id="rId1" Type="http://schemas.openxmlformats.org/officeDocument/2006/relationships/slideLayout" Target="../slideLayouts/slideLayout9.xml"/><Relationship Id="rId6" Type="http://schemas.openxmlformats.org/officeDocument/2006/relationships/image" Target="../media/image185.png"/><Relationship Id="rId5" Type="http://schemas.openxmlformats.org/officeDocument/2006/relationships/image" Target="../media/image184.jpg"/><Relationship Id="rId4" Type="http://schemas.openxmlformats.org/officeDocument/2006/relationships/image" Target="../media/image18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8" Type="http://schemas.openxmlformats.org/officeDocument/2006/relationships/image" Target="../media/image191.png"/><Relationship Id="rId13" Type="http://schemas.openxmlformats.org/officeDocument/2006/relationships/image" Target="../media/image195.emf"/><Relationship Id="rId18" Type="http://schemas.openxmlformats.org/officeDocument/2006/relationships/image" Target="../media/image200.emf"/><Relationship Id="rId26" Type="http://schemas.openxmlformats.org/officeDocument/2006/relationships/image" Target="../media/image208.emf"/><Relationship Id="rId3" Type="http://schemas.openxmlformats.org/officeDocument/2006/relationships/image" Target="../media/image188.png"/><Relationship Id="rId21" Type="http://schemas.openxmlformats.org/officeDocument/2006/relationships/image" Target="../media/image203.emf"/><Relationship Id="rId34" Type="http://schemas.openxmlformats.org/officeDocument/2006/relationships/image" Target="../media/image216.emf"/><Relationship Id="rId7" Type="http://schemas.openxmlformats.org/officeDocument/2006/relationships/image" Target="../media/image190.emf"/><Relationship Id="rId12" Type="http://schemas.openxmlformats.org/officeDocument/2006/relationships/image" Target="../media/image194.emf"/><Relationship Id="rId17" Type="http://schemas.openxmlformats.org/officeDocument/2006/relationships/image" Target="../media/image199.emf"/><Relationship Id="rId25" Type="http://schemas.openxmlformats.org/officeDocument/2006/relationships/image" Target="../media/image207.emf"/><Relationship Id="rId33" Type="http://schemas.openxmlformats.org/officeDocument/2006/relationships/image" Target="../media/image215.emf"/><Relationship Id="rId2" Type="http://schemas.openxmlformats.org/officeDocument/2006/relationships/notesSlide" Target="../notesSlides/notesSlide12.xml"/><Relationship Id="rId16" Type="http://schemas.openxmlformats.org/officeDocument/2006/relationships/image" Target="../media/image198.emf"/><Relationship Id="rId20" Type="http://schemas.openxmlformats.org/officeDocument/2006/relationships/image" Target="../media/image202.png"/><Relationship Id="rId29" Type="http://schemas.openxmlformats.org/officeDocument/2006/relationships/image" Target="../media/image211.emf"/><Relationship Id="rId1" Type="http://schemas.openxmlformats.org/officeDocument/2006/relationships/slideLayout" Target="../slideLayouts/slideLayout11.xml"/><Relationship Id="rId6" Type="http://schemas.microsoft.com/office/2007/relationships/hdphoto" Target="../media/hdphoto13.wdp"/><Relationship Id="rId11" Type="http://schemas.microsoft.com/office/2007/relationships/hdphoto" Target="../media/hdphoto14.wdp"/><Relationship Id="rId24" Type="http://schemas.openxmlformats.org/officeDocument/2006/relationships/image" Target="../media/image206.emf"/><Relationship Id="rId32" Type="http://schemas.openxmlformats.org/officeDocument/2006/relationships/image" Target="../media/image214.emf"/><Relationship Id="rId37" Type="http://schemas.openxmlformats.org/officeDocument/2006/relationships/image" Target="../media/image219.png"/><Relationship Id="rId5" Type="http://schemas.openxmlformats.org/officeDocument/2006/relationships/image" Target="../media/image189.png"/><Relationship Id="rId15" Type="http://schemas.openxmlformats.org/officeDocument/2006/relationships/image" Target="../media/image197.emf"/><Relationship Id="rId23" Type="http://schemas.openxmlformats.org/officeDocument/2006/relationships/image" Target="../media/image205.emf"/><Relationship Id="rId28" Type="http://schemas.openxmlformats.org/officeDocument/2006/relationships/image" Target="../media/image210.emf"/><Relationship Id="rId36" Type="http://schemas.openxmlformats.org/officeDocument/2006/relationships/image" Target="../media/image218.emf"/><Relationship Id="rId10" Type="http://schemas.openxmlformats.org/officeDocument/2006/relationships/image" Target="../media/image193.png"/><Relationship Id="rId19" Type="http://schemas.openxmlformats.org/officeDocument/2006/relationships/image" Target="../media/image201.png"/><Relationship Id="rId31" Type="http://schemas.openxmlformats.org/officeDocument/2006/relationships/image" Target="../media/image213.emf"/><Relationship Id="rId4" Type="http://schemas.microsoft.com/office/2007/relationships/hdphoto" Target="../media/hdphoto12.wdp"/><Relationship Id="rId9" Type="http://schemas.openxmlformats.org/officeDocument/2006/relationships/image" Target="../media/image192.emf"/><Relationship Id="rId14" Type="http://schemas.openxmlformats.org/officeDocument/2006/relationships/image" Target="../media/image196.emf"/><Relationship Id="rId22" Type="http://schemas.openxmlformats.org/officeDocument/2006/relationships/image" Target="../media/image204.emf"/><Relationship Id="rId27" Type="http://schemas.openxmlformats.org/officeDocument/2006/relationships/image" Target="../media/image209.emf"/><Relationship Id="rId30" Type="http://schemas.openxmlformats.org/officeDocument/2006/relationships/image" Target="../media/image212.emf"/><Relationship Id="rId35" Type="http://schemas.openxmlformats.org/officeDocument/2006/relationships/image" Target="../media/image217.emf"/></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7.xml"/></Relationships>
</file>

<file path=ppt/slides/_rels/slide20.xml.rels><?xml version="1.0" encoding="UTF-8" standalone="yes"?>
<Relationships xmlns="http://schemas.openxmlformats.org/package/2006/relationships"><Relationship Id="rId3" Type="http://schemas.openxmlformats.org/officeDocument/2006/relationships/image" Target="../media/image220.emf"/><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8" Type="http://schemas.openxmlformats.org/officeDocument/2006/relationships/image" Target="../media/image226.png"/><Relationship Id="rId3" Type="http://schemas.openxmlformats.org/officeDocument/2006/relationships/image" Target="../media/image221.png"/><Relationship Id="rId7" Type="http://schemas.openxmlformats.org/officeDocument/2006/relationships/image" Target="../media/image225.png"/><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224.png"/><Relationship Id="rId5" Type="http://schemas.openxmlformats.org/officeDocument/2006/relationships/image" Target="../media/image223.png"/><Relationship Id="rId4" Type="http://schemas.openxmlformats.org/officeDocument/2006/relationships/image" Target="../media/image222.png"/><Relationship Id="rId9" Type="http://schemas.openxmlformats.org/officeDocument/2006/relationships/image" Target="../media/image227.png"/></Relationships>
</file>

<file path=ppt/slides/_rels/slide22.xml.rels><?xml version="1.0" encoding="UTF-8" standalone="yes"?>
<Relationships xmlns="http://schemas.openxmlformats.org/package/2006/relationships"><Relationship Id="rId3" Type="http://schemas.openxmlformats.org/officeDocument/2006/relationships/image" Target="../media/image228.png"/><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3" Type="http://schemas.openxmlformats.org/officeDocument/2006/relationships/image" Target="../media/image229.jp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230.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232.png"/><Relationship Id="rId2" Type="http://schemas.openxmlformats.org/officeDocument/2006/relationships/image" Target="../media/image231.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8" Type="http://schemas.microsoft.com/office/2007/relationships/hdphoto" Target="../media/hdphoto17.wdp"/><Relationship Id="rId3" Type="http://schemas.openxmlformats.org/officeDocument/2006/relationships/image" Target="../media/image233.png"/><Relationship Id="rId7" Type="http://schemas.openxmlformats.org/officeDocument/2006/relationships/image" Target="../media/image235.png"/><Relationship Id="rId2" Type="http://schemas.openxmlformats.org/officeDocument/2006/relationships/notesSlide" Target="../notesSlides/notesSlide18.xml"/><Relationship Id="rId1" Type="http://schemas.openxmlformats.org/officeDocument/2006/relationships/slideLayout" Target="../slideLayouts/slideLayout11.xml"/><Relationship Id="rId6" Type="http://schemas.microsoft.com/office/2007/relationships/hdphoto" Target="../media/hdphoto16.wdp"/><Relationship Id="rId5" Type="http://schemas.openxmlformats.org/officeDocument/2006/relationships/image" Target="../media/image234.png"/><Relationship Id="rId4" Type="http://schemas.microsoft.com/office/2007/relationships/hdphoto" Target="../media/hdphoto15.wdp"/><Relationship Id="rId9" Type="http://schemas.openxmlformats.org/officeDocument/2006/relationships/image" Target="../media/image236.png"/></Relationships>
</file>

<file path=ppt/slides/_rels/slide27.xml.rels><?xml version="1.0" encoding="UTF-8" standalone="yes"?>
<Relationships xmlns="http://schemas.openxmlformats.org/package/2006/relationships"><Relationship Id="rId2" Type="http://schemas.openxmlformats.org/officeDocument/2006/relationships/image" Target="../media/image237.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4.xml"/><Relationship Id="rId1" Type="http://schemas.openxmlformats.org/officeDocument/2006/relationships/tags" Target="../tags/tag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5.xml"/></Relationships>
</file>

<file path=ppt/slides/_rels/slide30.xml.rels><?xml version="1.0" encoding="UTF-8" standalone="yes"?>
<Relationships xmlns="http://schemas.openxmlformats.org/package/2006/relationships"><Relationship Id="rId3" Type="http://schemas.openxmlformats.org/officeDocument/2006/relationships/image" Target="../media/image239.png"/><Relationship Id="rId2" Type="http://schemas.openxmlformats.org/officeDocument/2006/relationships/image" Target="../media/image238.jpe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8" Type="http://schemas.openxmlformats.org/officeDocument/2006/relationships/image" Target="../media/image245.png"/><Relationship Id="rId3" Type="http://schemas.openxmlformats.org/officeDocument/2006/relationships/image" Target="../media/image240.png"/><Relationship Id="rId7" Type="http://schemas.openxmlformats.org/officeDocument/2006/relationships/image" Target="../media/image244.png"/><Relationship Id="rId2" Type="http://schemas.openxmlformats.org/officeDocument/2006/relationships/notesSlide" Target="../notesSlides/notesSlide21.xml"/><Relationship Id="rId1" Type="http://schemas.openxmlformats.org/officeDocument/2006/relationships/slideLayout" Target="../slideLayouts/slideLayout5.xml"/><Relationship Id="rId6" Type="http://schemas.openxmlformats.org/officeDocument/2006/relationships/image" Target="../media/image243.png"/><Relationship Id="rId5" Type="http://schemas.openxmlformats.org/officeDocument/2006/relationships/image" Target="../media/image242.png"/><Relationship Id="rId10" Type="http://schemas.microsoft.com/office/2007/relationships/hdphoto" Target="../media/hdphoto18.wdp"/><Relationship Id="rId4" Type="http://schemas.openxmlformats.org/officeDocument/2006/relationships/image" Target="../media/image241.png"/><Relationship Id="rId9" Type="http://schemas.openxmlformats.org/officeDocument/2006/relationships/image" Target="../media/image246.png"/></Relationships>
</file>

<file path=ppt/slides/_rels/slide32.xml.rels><?xml version="1.0" encoding="UTF-8" standalone="yes"?>
<Relationships xmlns="http://schemas.openxmlformats.org/package/2006/relationships"><Relationship Id="rId8" Type="http://schemas.openxmlformats.org/officeDocument/2006/relationships/image" Target="../media/image252.png"/><Relationship Id="rId3" Type="http://schemas.openxmlformats.org/officeDocument/2006/relationships/image" Target="../media/image247.png"/><Relationship Id="rId7" Type="http://schemas.openxmlformats.org/officeDocument/2006/relationships/image" Target="../media/image251.png"/><Relationship Id="rId2" Type="http://schemas.openxmlformats.org/officeDocument/2006/relationships/notesSlide" Target="../notesSlides/notesSlide22.xml"/><Relationship Id="rId1" Type="http://schemas.openxmlformats.org/officeDocument/2006/relationships/slideLayout" Target="../slideLayouts/slideLayout5.xml"/><Relationship Id="rId6" Type="http://schemas.openxmlformats.org/officeDocument/2006/relationships/image" Target="../media/image250.png"/><Relationship Id="rId5" Type="http://schemas.openxmlformats.org/officeDocument/2006/relationships/image" Target="../media/image249.png"/><Relationship Id="rId4" Type="http://schemas.openxmlformats.org/officeDocument/2006/relationships/image" Target="../media/image248.png"/><Relationship Id="rId9" Type="http://schemas.openxmlformats.org/officeDocument/2006/relationships/image" Target="../media/image253.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3" Type="http://schemas.openxmlformats.org/officeDocument/2006/relationships/image" Target="../media/image254.png"/><Relationship Id="rId2" Type="http://schemas.openxmlformats.org/officeDocument/2006/relationships/notesSlide" Target="../notesSlides/notesSlide24.xml"/><Relationship Id="rId1" Type="http://schemas.openxmlformats.org/officeDocument/2006/relationships/slideLayout" Target="../slideLayouts/slideLayout1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6.xml.rels><?xml version="1.0" encoding="UTF-8" standalone="yes"?>
<Relationships xmlns="http://schemas.openxmlformats.org/package/2006/relationships"><Relationship Id="rId3" Type="http://schemas.openxmlformats.org/officeDocument/2006/relationships/image" Target="../media/image203.emf"/><Relationship Id="rId2" Type="http://schemas.openxmlformats.org/officeDocument/2006/relationships/image" Target="../media/image205.emf"/><Relationship Id="rId1" Type="http://schemas.openxmlformats.org/officeDocument/2006/relationships/slideLayout" Target="../slideLayouts/slideLayout61.xml"/><Relationship Id="rId4" Type="http://schemas.openxmlformats.org/officeDocument/2006/relationships/image" Target="../media/image216.emf"/></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3.xml"/></Relationships>
</file>

<file path=ppt/slides/_rels/slide8.xml.rels><?xml version="1.0" encoding="UTF-8" standalone="yes"?>
<Relationships xmlns="http://schemas.openxmlformats.org/package/2006/relationships"><Relationship Id="rId13" Type="http://schemas.openxmlformats.org/officeDocument/2006/relationships/image" Target="../media/image28.png"/><Relationship Id="rId18" Type="http://schemas.openxmlformats.org/officeDocument/2006/relationships/image" Target="../media/image33.png"/><Relationship Id="rId26" Type="http://schemas.openxmlformats.org/officeDocument/2006/relationships/image" Target="../media/image41.png"/><Relationship Id="rId39" Type="http://schemas.openxmlformats.org/officeDocument/2006/relationships/image" Target="../media/image54.png"/><Relationship Id="rId21" Type="http://schemas.openxmlformats.org/officeDocument/2006/relationships/image" Target="../media/image36.gif"/><Relationship Id="rId34" Type="http://schemas.openxmlformats.org/officeDocument/2006/relationships/image" Target="../media/image49.jpeg"/><Relationship Id="rId42" Type="http://schemas.openxmlformats.org/officeDocument/2006/relationships/image" Target="../media/image57.png"/><Relationship Id="rId47" Type="http://schemas.openxmlformats.org/officeDocument/2006/relationships/image" Target="../media/image61.png"/><Relationship Id="rId50" Type="http://schemas.openxmlformats.org/officeDocument/2006/relationships/image" Target="../media/image63.png"/><Relationship Id="rId55" Type="http://schemas.openxmlformats.org/officeDocument/2006/relationships/image" Target="../media/image68.gif"/><Relationship Id="rId7" Type="http://schemas.openxmlformats.org/officeDocument/2006/relationships/image" Target="../media/image22.jpeg"/><Relationship Id="rId2" Type="http://schemas.openxmlformats.org/officeDocument/2006/relationships/notesSlide" Target="../notesSlides/notesSlide6.xml"/><Relationship Id="rId16" Type="http://schemas.openxmlformats.org/officeDocument/2006/relationships/image" Target="../media/image31.png"/><Relationship Id="rId20" Type="http://schemas.openxmlformats.org/officeDocument/2006/relationships/image" Target="../media/image35.png"/><Relationship Id="rId29" Type="http://schemas.openxmlformats.org/officeDocument/2006/relationships/image" Target="../media/image44.png"/><Relationship Id="rId41" Type="http://schemas.openxmlformats.org/officeDocument/2006/relationships/image" Target="../media/image56.png"/><Relationship Id="rId54" Type="http://schemas.openxmlformats.org/officeDocument/2006/relationships/image" Target="../media/image67.jpg"/><Relationship Id="rId1" Type="http://schemas.openxmlformats.org/officeDocument/2006/relationships/slideLayout" Target="../slideLayouts/slideLayout61.xml"/><Relationship Id="rId6" Type="http://schemas.openxmlformats.org/officeDocument/2006/relationships/image" Target="../media/image21.png"/><Relationship Id="rId11" Type="http://schemas.openxmlformats.org/officeDocument/2006/relationships/image" Target="../media/image26.png"/><Relationship Id="rId24" Type="http://schemas.openxmlformats.org/officeDocument/2006/relationships/image" Target="../media/image39.png"/><Relationship Id="rId32" Type="http://schemas.openxmlformats.org/officeDocument/2006/relationships/image" Target="../media/image47.png"/><Relationship Id="rId37" Type="http://schemas.openxmlformats.org/officeDocument/2006/relationships/image" Target="../media/image52.png"/><Relationship Id="rId40" Type="http://schemas.openxmlformats.org/officeDocument/2006/relationships/image" Target="../media/image55.png"/><Relationship Id="rId45" Type="http://schemas.openxmlformats.org/officeDocument/2006/relationships/image" Target="../media/image60.jpg"/><Relationship Id="rId53" Type="http://schemas.openxmlformats.org/officeDocument/2006/relationships/image" Target="../media/image66.png"/><Relationship Id="rId58" Type="http://schemas.openxmlformats.org/officeDocument/2006/relationships/image" Target="../media/image71.jpg"/><Relationship Id="rId5" Type="http://schemas.openxmlformats.org/officeDocument/2006/relationships/image" Target="../media/image20.png"/><Relationship Id="rId15" Type="http://schemas.openxmlformats.org/officeDocument/2006/relationships/image" Target="../media/image30.jpeg"/><Relationship Id="rId23" Type="http://schemas.openxmlformats.org/officeDocument/2006/relationships/image" Target="../media/image38.png"/><Relationship Id="rId28" Type="http://schemas.openxmlformats.org/officeDocument/2006/relationships/image" Target="../media/image43.png"/><Relationship Id="rId36" Type="http://schemas.openxmlformats.org/officeDocument/2006/relationships/image" Target="../media/image51.jpg"/><Relationship Id="rId49" Type="http://schemas.openxmlformats.org/officeDocument/2006/relationships/hyperlink" Target="http://www.dotnetsolutions.co.uk/" TargetMode="External"/><Relationship Id="rId57" Type="http://schemas.openxmlformats.org/officeDocument/2006/relationships/image" Target="../media/image70.jpeg"/><Relationship Id="rId61" Type="http://schemas.openxmlformats.org/officeDocument/2006/relationships/image" Target="../media/image74.jpeg"/><Relationship Id="rId10" Type="http://schemas.openxmlformats.org/officeDocument/2006/relationships/image" Target="../media/image25.png"/><Relationship Id="rId19" Type="http://schemas.openxmlformats.org/officeDocument/2006/relationships/image" Target="../media/image34.png"/><Relationship Id="rId31" Type="http://schemas.openxmlformats.org/officeDocument/2006/relationships/image" Target="../media/image46.png"/><Relationship Id="rId44" Type="http://schemas.openxmlformats.org/officeDocument/2006/relationships/image" Target="../media/image59.jpeg"/><Relationship Id="rId52" Type="http://schemas.openxmlformats.org/officeDocument/2006/relationships/image" Target="../media/image65.png"/><Relationship Id="rId60" Type="http://schemas.openxmlformats.org/officeDocument/2006/relationships/image" Target="../media/image73.jpg"/><Relationship Id="rId4" Type="http://schemas.openxmlformats.org/officeDocument/2006/relationships/image" Target="../media/image19.tiff"/><Relationship Id="rId9" Type="http://schemas.openxmlformats.org/officeDocument/2006/relationships/image" Target="../media/image24.png"/><Relationship Id="rId14" Type="http://schemas.openxmlformats.org/officeDocument/2006/relationships/image" Target="../media/image29.png"/><Relationship Id="rId22" Type="http://schemas.openxmlformats.org/officeDocument/2006/relationships/image" Target="../media/image37.png"/><Relationship Id="rId27" Type="http://schemas.openxmlformats.org/officeDocument/2006/relationships/image" Target="../media/image42.png"/><Relationship Id="rId30" Type="http://schemas.openxmlformats.org/officeDocument/2006/relationships/image" Target="../media/image45.png"/><Relationship Id="rId35" Type="http://schemas.openxmlformats.org/officeDocument/2006/relationships/image" Target="../media/image50.jpeg"/><Relationship Id="rId43" Type="http://schemas.openxmlformats.org/officeDocument/2006/relationships/image" Target="../media/image58.png"/><Relationship Id="rId48" Type="http://schemas.openxmlformats.org/officeDocument/2006/relationships/image" Target="../media/image62.png"/><Relationship Id="rId56" Type="http://schemas.openxmlformats.org/officeDocument/2006/relationships/image" Target="../media/image69.gif"/><Relationship Id="rId8" Type="http://schemas.openxmlformats.org/officeDocument/2006/relationships/image" Target="../media/image23.jpeg"/><Relationship Id="rId51" Type="http://schemas.openxmlformats.org/officeDocument/2006/relationships/image" Target="../media/image64.png"/><Relationship Id="rId3" Type="http://schemas.openxmlformats.org/officeDocument/2006/relationships/image" Target="../media/image18.jpg"/><Relationship Id="rId12" Type="http://schemas.openxmlformats.org/officeDocument/2006/relationships/image" Target="../media/image27.png"/><Relationship Id="rId17" Type="http://schemas.openxmlformats.org/officeDocument/2006/relationships/image" Target="../media/image32.png"/><Relationship Id="rId25" Type="http://schemas.openxmlformats.org/officeDocument/2006/relationships/image" Target="../media/image40.png"/><Relationship Id="rId33" Type="http://schemas.openxmlformats.org/officeDocument/2006/relationships/image" Target="../media/image48.gif"/><Relationship Id="rId38" Type="http://schemas.openxmlformats.org/officeDocument/2006/relationships/image" Target="../media/image53.png"/><Relationship Id="rId46" Type="http://schemas.openxmlformats.org/officeDocument/2006/relationships/hyperlink" Target="http://www.10thmagnitude.com/" TargetMode="External"/><Relationship Id="rId59" Type="http://schemas.openxmlformats.org/officeDocument/2006/relationships/image" Target="../media/image72.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4.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ctrTitle"/>
          </p:nvPr>
        </p:nvSpPr>
        <p:spPr>
          <a:xfrm>
            <a:off x="606017" y="2438400"/>
            <a:ext cx="11031571" cy="2386978"/>
          </a:xfrm>
        </p:spPr>
        <p:txBody>
          <a:bodyPr>
            <a:noAutofit/>
          </a:bodyPr>
          <a:lstStyle/>
          <a:p>
            <a:pPr algn="l"/>
            <a:r>
              <a:rPr lang="en-US" sz="9597" dirty="0" smtClean="0"/>
              <a:t>The Cloud for Modern Business</a:t>
            </a:r>
            <a:endParaRPr lang="en-US" sz="9597" dirty="0"/>
          </a:p>
        </p:txBody>
      </p:sp>
    </p:spTree>
    <p:extLst>
      <p:ext uri="{BB962C8B-B14F-4D97-AF65-F5344CB8AC3E}">
        <p14:creationId xmlns:p14="http://schemas.microsoft.com/office/powerpoint/2010/main" val="3884222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val 3"/>
          <p:cNvSpPr/>
          <p:nvPr/>
        </p:nvSpPr>
        <p:spPr>
          <a:xfrm>
            <a:off x="5027612" y="2395152"/>
            <a:ext cx="3952235" cy="3952235"/>
          </a:xfrm>
          <a:prstGeom prst="ellipse">
            <a:avLst/>
          </a:prstGeom>
          <a:solidFill>
            <a:srgbClr val="007A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smtClean="0">
              <a:solidFill>
                <a:prstClr val="white"/>
              </a:solidFill>
            </a:endParaRPr>
          </a:p>
        </p:txBody>
      </p:sp>
      <p:sp>
        <p:nvSpPr>
          <p:cNvPr id="3" name="Oval 2"/>
          <p:cNvSpPr/>
          <p:nvPr/>
        </p:nvSpPr>
        <p:spPr>
          <a:xfrm>
            <a:off x="6410589" y="381000"/>
            <a:ext cx="3952235" cy="3952235"/>
          </a:xfrm>
          <a:prstGeom prst="ellipse">
            <a:avLst/>
          </a:prstGeom>
          <a:solidFill>
            <a:srgbClr val="007A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smtClean="0">
              <a:solidFill>
                <a:prstClr val="white"/>
              </a:solidFill>
            </a:endParaRPr>
          </a:p>
        </p:txBody>
      </p:sp>
      <p:sp>
        <p:nvSpPr>
          <p:cNvPr id="5" name="Oval 4"/>
          <p:cNvSpPr/>
          <p:nvPr/>
        </p:nvSpPr>
        <p:spPr>
          <a:xfrm>
            <a:off x="7820239" y="2395152"/>
            <a:ext cx="3952235" cy="3952235"/>
          </a:xfrm>
          <a:prstGeom prst="ellipse">
            <a:avLst/>
          </a:prstGeom>
          <a:solidFill>
            <a:srgbClr val="007A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smtClean="0">
              <a:solidFill>
                <a:prstClr val="white"/>
              </a:solidFill>
            </a:endParaRPr>
          </a:p>
        </p:txBody>
      </p:sp>
      <p:sp>
        <p:nvSpPr>
          <p:cNvPr id="6" name="Text Placeholder 12"/>
          <p:cNvSpPr txBox="1">
            <a:spLocks/>
          </p:cNvSpPr>
          <p:nvPr/>
        </p:nvSpPr>
        <p:spPr>
          <a:xfrm>
            <a:off x="371555" y="2108446"/>
            <a:ext cx="4467864" cy="2923298"/>
          </a:xfrm>
          <a:prstGeom prst="rect">
            <a:avLst/>
          </a:prstGeom>
        </p:spPr>
        <p:txBody>
          <a:bodyPr vert="horz" wrap="square" lIns="143407" tIns="89629" rIns="143407" bIns="89629" rtlCol="0">
            <a:spAutoFit/>
          </a:bodyPr>
          <a:lstStyle>
            <a:lvl1pPr marL="336111" marR="0" indent="-336111" algn="l" defTabSz="914274" rtl="0" eaLnBrk="1" fontAlgn="auto" latinLnBrk="0" hangingPunct="1">
              <a:lnSpc>
                <a:spcPct val="90000"/>
              </a:lnSpc>
              <a:spcBef>
                <a:spcPct val="20000"/>
              </a:spcBef>
              <a:spcAft>
                <a:spcPts val="0"/>
              </a:spcAft>
              <a:buClrTx/>
              <a:buSzPct val="90000"/>
              <a:buFont typeface="Arial" pitchFamily="34" charset="0"/>
              <a:buChar char="•"/>
              <a:tabLst/>
              <a:defRPr sz="3900" kern="1200" spc="0" baseline="0">
                <a:gradFill>
                  <a:gsLst>
                    <a:gs pos="1250">
                      <a:schemeClr val="tx2"/>
                    </a:gs>
                    <a:gs pos="99000">
                      <a:schemeClr val="tx2"/>
                    </a:gs>
                  </a:gsLst>
                  <a:lin ang="5400000" scaled="0"/>
                </a:gradFill>
                <a:latin typeface="+mj-lt"/>
                <a:ea typeface="+mn-ea"/>
                <a:cs typeface="+mn-cs"/>
              </a:defRPr>
            </a:lvl1pPr>
            <a:lvl2pPr marL="572633" marR="0" indent="-236522"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84258"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08332"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32405"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14252"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390"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27"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665"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6600" dirty="0" smtClean="0">
                <a:solidFill>
                  <a:prstClr val="white"/>
                </a:solidFill>
              </a:rPr>
              <a:t>How we differentiate with Azure</a:t>
            </a:r>
          </a:p>
        </p:txBody>
      </p:sp>
      <p:sp>
        <p:nvSpPr>
          <p:cNvPr id="16" name="Rectangle 15"/>
          <p:cNvSpPr/>
          <p:nvPr/>
        </p:nvSpPr>
        <p:spPr>
          <a:xfrm>
            <a:off x="5561012" y="4744197"/>
            <a:ext cx="2735825" cy="480131"/>
          </a:xfrm>
          <a:prstGeom prst="rect">
            <a:avLst/>
          </a:prstGeom>
        </p:spPr>
        <p:txBody>
          <a:bodyPr wrap="square">
            <a:spAutoFit/>
          </a:bodyPr>
          <a:lstStyle/>
          <a:p>
            <a:pPr algn="ctr" defTabSz="932192" fontAlgn="base">
              <a:lnSpc>
                <a:spcPct val="90000"/>
              </a:lnSpc>
              <a:spcBef>
                <a:spcPct val="0"/>
              </a:spcBef>
              <a:spcAft>
                <a:spcPct val="0"/>
              </a:spcAft>
            </a:pPr>
            <a:r>
              <a:rPr lang="en-US" sz="2800" dirty="0" smtClean="0">
                <a:solidFill>
                  <a:prstClr val="white"/>
                </a:solidFill>
                <a:latin typeface="Segoe UI Light"/>
                <a:ea typeface="Segoe UI" pitchFamily="34" charset="0"/>
                <a:cs typeface="Segoe UI" pitchFamily="34" charset="0"/>
              </a:rPr>
              <a:t>Enterprise Grade</a:t>
            </a:r>
            <a:endParaRPr lang="en-US" sz="2800" dirty="0">
              <a:solidFill>
                <a:prstClr val="white"/>
              </a:solidFill>
              <a:latin typeface="Segoe UI Light"/>
              <a:ea typeface="Segoe UI" pitchFamily="34" charset="0"/>
              <a:cs typeface="Segoe UI" pitchFamily="34" charset="0"/>
            </a:endParaRPr>
          </a:p>
        </p:txBody>
      </p:sp>
      <p:sp>
        <p:nvSpPr>
          <p:cNvPr id="18" name="Rectangle 17"/>
          <p:cNvSpPr/>
          <p:nvPr/>
        </p:nvSpPr>
        <p:spPr>
          <a:xfrm>
            <a:off x="8860463" y="4744197"/>
            <a:ext cx="2154684" cy="480131"/>
          </a:xfrm>
          <a:prstGeom prst="rect">
            <a:avLst/>
          </a:prstGeom>
        </p:spPr>
        <p:txBody>
          <a:bodyPr wrap="square">
            <a:spAutoFit/>
          </a:bodyPr>
          <a:lstStyle/>
          <a:p>
            <a:pPr algn="ctr" defTabSz="932192" fontAlgn="base">
              <a:lnSpc>
                <a:spcPct val="90000"/>
              </a:lnSpc>
              <a:spcBef>
                <a:spcPct val="0"/>
              </a:spcBef>
              <a:spcAft>
                <a:spcPct val="0"/>
              </a:spcAft>
            </a:pPr>
            <a:r>
              <a:rPr lang="en-US" sz="2800" dirty="0" smtClean="0">
                <a:solidFill>
                  <a:prstClr val="white"/>
                </a:solidFill>
                <a:latin typeface="Segoe UI Light"/>
                <a:ea typeface="Segoe UI" pitchFamily="34" charset="0"/>
                <a:cs typeface="Segoe UI" pitchFamily="34" charset="0"/>
              </a:rPr>
              <a:t>Hybrid</a:t>
            </a:r>
            <a:endParaRPr lang="en-US" sz="2800" dirty="0">
              <a:solidFill>
                <a:prstClr val="white"/>
              </a:solidFill>
              <a:latin typeface="Segoe UI Light"/>
              <a:ea typeface="Segoe UI" pitchFamily="34" charset="0"/>
              <a:cs typeface="Segoe UI" pitchFamily="34" charset="0"/>
            </a:endParaRPr>
          </a:p>
        </p:txBody>
      </p:sp>
      <p:sp>
        <p:nvSpPr>
          <p:cNvPr id="31" name="Freeform 138"/>
          <p:cNvSpPr>
            <a:spLocks noEditPoints="1"/>
          </p:cNvSpPr>
          <p:nvPr/>
        </p:nvSpPr>
        <p:spPr bwMode="black">
          <a:xfrm rot="2731855">
            <a:off x="9641671" y="3878039"/>
            <a:ext cx="597877" cy="744512"/>
          </a:xfrm>
          <a:custGeom>
            <a:avLst/>
            <a:gdLst>
              <a:gd name="T0" fmla="*/ 64 w 64"/>
              <a:gd name="T1" fmla="*/ 9 h 80"/>
              <a:gd name="T2" fmla="*/ 64 w 64"/>
              <a:gd name="T3" fmla="*/ 32 h 80"/>
              <a:gd name="T4" fmla="*/ 40 w 64"/>
              <a:gd name="T5" fmla="*/ 33 h 80"/>
              <a:gd name="T6" fmla="*/ 32 w 64"/>
              <a:gd name="T7" fmla="*/ 25 h 80"/>
              <a:gd name="T8" fmla="*/ 47 w 64"/>
              <a:gd name="T9" fmla="*/ 24 h 80"/>
              <a:gd name="T10" fmla="*/ 37 w 64"/>
              <a:gd name="T11" fmla="*/ 18 h 80"/>
              <a:gd name="T12" fmla="*/ 12 w 64"/>
              <a:gd name="T13" fmla="*/ 35 h 80"/>
              <a:gd name="T14" fmla="*/ 0 w 64"/>
              <a:gd name="T15" fmla="*/ 35 h 80"/>
              <a:gd name="T16" fmla="*/ 39 w 64"/>
              <a:gd name="T17" fmla="*/ 7 h 80"/>
              <a:gd name="T18" fmla="*/ 55 w 64"/>
              <a:gd name="T19" fmla="*/ 15 h 80"/>
              <a:gd name="T20" fmla="*/ 56 w 64"/>
              <a:gd name="T21" fmla="*/ 0 h 80"/>
              <a:gd name="T22" fmla="*/ 64 w 64"/>
              <a:gd name="T23" fmla="*/ 9 h 80"/>
              <a:gd name="T24" fmla="*/ 26 w 64"/>
              <a:gd name="T25" fmla="*/ 62 h 80"/>
              <a:gd name="T26" fmla="*/ 15 w 64"/>
              <a:gd name="T27" fmla="*/ 56 h 80"/>
              <a:gd name="T28" fmla="*/ 32 w 64"/>
              <a:gd name="T29" fmla="*/ 56 h 80"/>
              <a:gd name="T30" fmla="*/ 24 w 64"/>
              <a:gd name="T31" fmla="*/ 47 h 80"/>
              <a:gd name="T32" fmla="*/ 0 w 64"/>
              <a:gd name="T33" fmla="*/ 48 h 80"/>
              <a:gd name="T34" fmla="*/ 0 w 64"/>
              <a:gd name="T35" fmla="*/ 72 h 80"/>
              <a:gd name="T36" fmla="*/ 8 w 64"/>
              <a:gd name="T37" fmla="*/ 80 h 80"/>
              <a:gd name="T38" fmla="*/ 9 w 64"/>
              <a:gd name="T39" fmla="*/ 66 h 80"/>
              <a:gd name="T40" fmla="*/ 24 w 64"/>
              <a:gd name="T41" fmla="*/ 73 h 80"/>
              <a:gd name="T42" fmla="*/ 64 w 64"/>
              <a:gd name="T43" fmla="*/ 45 h 80"/>
              <a:gd name="T44" fmla="*/ 51 w 64"/>
              <a:gd name="T45" fmla="*/ 45 h 80"/>
              <a:gd name="T46" fmla="*/ 26 w 64"/>
              <a:gd name="T47" fmla="*/ 6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80">
                <a:moveTo>
                  <a:pt x="64" y="9"/>
                </a:moveTo>
                <a:cubicBezTo>
                  <a:pt x="64" y="32"/>
                  <a:pt x="64" y="32"/>
                  <a:pt x="64" y="32"/>
                </a:cubicBezTo>
                <a:cubicBezTo>
                  <a:pt x="40" y="33"/>
                  <a:pt x="40" y="33"/>
                  <a:pt x="40" y="33"/>
                </a:cubicBezTo>
                <a:cubicBezTo>
                  <a:pt x="32" y="25"/>
                  <a:pt x="32" y="25"/>
                  <a:pt x="32" y="25"/>
                </a:cubicBezTo>
                <a:cubicBezTo>
                  <a:pt x="47" y="24"/>
                  <a:pt x="47" y="24"/>
                  <a:pt x="47" y="24"/>
                </a:cubicBezTo>
                <a:cubicBezTo>
                  <a:pt x="45" y="21"/>
                  <a:pt x="41" y="19"/>
                  <a:pt x="37" y="18"/>
                </a:cubicBezTo>
                <a:cubicBezTo>
                  <a:pt x="26" y="16"/>
                  <a:pt x="14" y="24"/>
                  <a:pt x="12" y="35"/>
                </a:cubicBezTo>
                <a:cubicBezTo>
                  <a:pt x="0" y="35"/>
                  <a:pt x="0" y="35"/>
                  <a:pt x="0" y="35"/>
                </a:cubicBezTo>
                <a:cubicBezTo>
                  <a:pt x="4" y="14"/>
                  <a:pt x="22" y="4"/>
                  <a:pt x="39" y="7"/>
                </a:cubicBezTo>
                <a:cubicBezTo>
                  <a:pt x="45" y="8"/>
                  <a:pt x="51" y="11"/>
                  <a:pt x="55" y="15"/>
                </a:cubicBezTo>
                <a:cubicBezTo>
                  <a:pt x="56" y="0"/>
                  <a:pt x="56" y="0"/>
                  <a:pt x="56" y="0"/>
                </a:cubicBezTo>
                <a:lnTo>
                  <a:pt x="64" y="9"/>
                </a:lnTo>
                <a:close/>
                <a:moveTo>
                  <a:pt x="26" y="62"/>
                </a:moveTo>
                <a:cubicBezTo>
                  <a:pt x="22" y="61"/>
                  <a:pt x="18" y="59"/>
                  <a:pt x="15" y="56"/>
                </a:cubicBezTo>
                <a:cubicBezTo>
                  <a:pt x="32" y="56"/>
                  <a:pt x="32" y="56"/>
                  <a:pt x="32" y="56"/>
                </a:cubicBezTo>
                <a:cubicBezTo>
                  <a:pt x="24" y="47"/>
                  <a:pt x="24" y="47"/>
                  <a:pt x="24" y="47"/>
                </a:cubicBezTo>
                <a:cubicBezTo>
                  <a:pt x="0" y="48"/>
                  <a:pt x="0" y="48"/>
                  <a:pt x="0" y="48"/>
                </a:cubicBezTo>
                <a:cubicBezTo>
                  <a:pt x="0" y="72"/>
                  <a:pt x="0" y="72"/>
                  <a:pt x="0" y="72"/>
                </a:cubicBezTo>
                <a:cubicBezTo>
                  <a:pt x="8" y="80"/>
                  <a:pt x="8" y="80"/>
                  <a:pt x="8" y="80"/>
                </a:cubicBezTo>
                <a:cubicBezTo>
                  <a:pt x="9" y="66"/>
                  <a:pt x="9" y="66"/>
                  <a:pt x="9" y="66"/>
                </a:cubicBezTo>
                <a:cubicBezTo>
                  <a:pt x="13" y="70"/>
                  <a:pt x="18" y="72"/>
                  <a:pt x="24" y="73"/>
                </a:cubicBezTo>
                <a:cubicBezTo>
                  <a:pt x="42" y="77"/>
                  <a:pt x="60" y="66"/>
                  <a:pt x="64" y="45"/>
                </a:cubicBezTo>
                <a:cubicBezTo>
                  <a:pt x="51" y="45"/>
                  <a:pt x="51" y="45"/>
                  <a:pt x="51" y="45"/>
                </a:cubicBezTo>
                <a:cubicBezTo>
                  <a:pt x="49" y="57"/>
                  <a:pt x="38" y="64"/>
                  <a:pt x="26" y="62"/>
                </a:cubicBezTo>
                <a:close/>
              </a:path>
            </a:pathLst>
          </a:custGeom>
          <a:solidFill>
            <a:schemeClr val="tx1"/>
          </a:solidFill>
          <a:ln>
            <a:noFill/>
          </a:ln>
          <a:extLst/>
        </p:spPr>
        <p:txBody>
          <a:bodyPr vert="horz" wrap="square" lIns="93278" tIns="46639" rIns="93278" bIns="46639" numCol="1" anchor="t" anchorCtr="0" compatLnSpc="1">
            <a:prstTxWarp prst="textNoShape">
              <a:avLst/>
            </a:prstTxWarp>
          </a:bodyPr>
          <a:lstStyle/>
          <a:p>
            <a:endParaRPr lang="en-US" dirty="0">
              <a:solidFill>
                <a:srgbClr val="000000"/>
              </a:solidFill>
            </a:endParaRPr>
          </a:p>
        </p:txBody>
      </p:sp>
      <p:grpSp>
        <p:nvGrpSpPr>
          <p:cNvPr id="32" name="Group 31"/>
          <p:cNvGrpSpPr/>
          <p:nvPr/>
        </p:nvGrpSpPr>
        <p:grpSpPr>
          <a:xfrm>
            <a:off x="6425668" y="2391838"/>
            <a:ext cx="3937156" cy="3359384"/>
            <a:chOff x="6425668" y="2391838"/>
            <a:chExt cx="3937156" cy="3359384"/>
          </a:xfrm>
        </p:grpSpPr>
        <p:sp>
          <p:nvSpPr>
            <p:cNvPr id="33" name="Freeform 32"/>
            <p:cNvSpPr/>
            <p:nvPr/>
          </p:nvSpPr>
          <p:spPr bwMode="auto">
            <a:xfrm>
              <a:off x="7826083" y="2978855"/>
              <a:ext cx="1133260" cy="1360759"/>
            </a:xfrm>
            <a:custGeom>
              <a:avLst/>
              <a:gdLst>
                <a:gd name="connsiteX0" fmla="*/ 477802 w 955602"/>
                <a:gd name="connsiteY0" fmla="*/ 0 h 1147438"/>
                <a:gd name="connsiteX1" fmla="*/ 494765 w 955602"/>
                <a:gd name="connsiteY1" fmla="*/ 16857 h 1147438"/>
                <a:gd name="connsiteX2" fmla="*/ 552173 w 955602"/>
                <a:gd name="connsiteY2" fmla="*/ 80000 h 1147438"/>
                <a:gd name="connsiteX3" fmla="*/ 599237 w 955602"/>
                <a:gd name="connsiteY3" fmla="*/ 135981 h 1147438"/>
                <a:gd name="connsiteX4" fmla="*/ 638559 w 955602"/>
                <a:gd name="connsiteY4" fmla="*/ 187894 h 1147438"/>
                <a:gd name="connsiteX5" fmla="*/ 684574 w 955602"/>
                <a:gd name="connsiteY5" fmla="*/ 253832 h 1147438"/>
                <a:gd name="connsiteX6" fmla="*/ 719600 w 955602"/>
                <a:gd name="connsiteY6" fmla="*/ 309184 h 1147438"/>
                <a:gd name="connsiteX7" fmla="*/ 759616 w 955602"/>
                <a:gd name="connsiteY7" fmla="*/ 379251 h 1147438"/>
                <a:gd name="connsiteX8" fmla="*/ 789915 w 955602"/>
                <a:gd name="connsiteY8" fmla="*/ 437519 h 1147438"/>
                <a:gd name="connsiteX9" fmla="*/ 823749 w 955602"/>
                <a:gd name="connsiteY9" fmla="*/ 511739 h 1147438"/>
                <a:gd name="connsiteX10" fmla="*/ 848930 w 955602"/>
                <a:gd name="connsiteY10" fmla="*/ 572300 h 1147438"/>
                <a:gd name="connsiteX11" fmla="*/ 876332 w 955602"/>
                <a:gd name="connsiteY11" fmla="*/ 650870 h 1147438"/>
                <a:gd name="connsiteX12" fmla="*/ 896055 w 955602"/>
                <a:gd name="connsiteY12" fmla="*/ 712923 h 1147438"/>
                <a:gd name="connsiteX13" fmla="*/ 916716 w 955602"/>
                <a:gd name="connsiteY13" fmla="*/ 796478 h 1147438"/>
                <a:gd name="connsiteX14" fmla="*/ 930682 w 955602"/>
                <a:gd name="connsiteY14" fmla="*/ 858762 h 1147438"/>
                <a:gd name="connsiteX15" fmla="*/ 944174 w 955602"/>
                <a:gd name="connsiteY15" fmla="*/ 949022 h 1147438"/>
                <a:gd name="connsiteX16" fmla="*/ 952157 w 955602"/>
                <a:gd name="connsiteY16" fmla="*/ 1008853 h 1147438"/>
                <a:gd name="connsiteX17" fmla="*/ 955602 w 955602"/>
                <a:gd name="connsiteY17" fmla="*/ 1077056 h 1147438"/>
                <a:gd name="connsiteX18" fmla="*/ 865623 w 955602"/>
                <a:gd name="connsiteY18" fmla="*/ 1100183 h 1147438"/>
                <a:gd name="connsiteX19" fmla="*/ 803483 w 955602"/>
                <a:gd name="connsiteY19" fmla="*/ 1115128 h 1147438"/>
                <a:gd name="connsiteX20" fmla="*/ 696710 w 955602"/>
                <a:gd name="connsiteY20" fmla="*/ 1131418 h 1147438"/>
                <a:gd name="connsiteX21" fmla="*/ 642952 w 955602"/>
                <a:gd name="connsiteY21" fmla="*/ 1139102 h 1147438"/>
                <a:gd name="connsiteX22" fmla="*/ 477801 w 955602"/>
                <a:gd name="connsiteY22" fmla="*/ 1147438 h 1147438"/>
                <a:gd name="connsiteX23" fmla="*/ 325850 w 955602"/>
                <a:gd name="connsiteY23" fmla="*/ 1139768 h 1147438"/>
                <a:gd name="connsiteX24" fmla="*/ 284921 w 955602"/>
                <a:gd name="connsiteY24" fmla="*/ 1135389 h 1147438"/>
                <a:gd name="connsiteX25" fmla="*/ 162846 w 955602"/>
                <a:gd name="connsiteY25" fmla="*/ 1116764 h 1147438"/>
                <a:gd name="connsiteX26" fmla="*/ 135218 w 955602"/>
                <a:gd name="connsiteY26" fmla="*/ 1111811 h 1147438"/>
                <a:gd name="connsiteX27" fmla="*/ 0 w 955602"/>
                <a:gd name="connsiteY27" fmla="*/ 1077056 h 1147438"/>
                <a:gd name="connsiteX28" fmla="*/ 3487 w 955602"/>
                <a:gd name="connsiteY28" fmla="*/ 1008023 h 1147438"/>
                <a:gd name="connsiteX29" fmla="*/ 8679 w 955602"/>
                <a:gd name="connsiteY29" fmla="*/ 967412 h 1147438"/>
                <a:gd name="connsiteX30" fmla="*/ 24046 w 955602"/>
                <a:gd name="connsiteY30" fmla="*/ 864610 h 1147438"/>
                <a:gd name="connsiteX31" fmla="*/ 34381 w 955602"/>
                <a:gd name="connsiteY31" fmla="*/ 814697 h 1147438"/>
                <a:gd name="connsiteX32" fmla="*/ 57089 w 955602"/>
                <a:gd name="connsiteY32" fmla="*/ 722865 h 1147438"/>
                <a:gd name="connsiteX33" fmla="*/ 71030 w 955602"/>
                <a:gd name="connsiteY33" fmla="*/ 674499 h 1147438"/>
                <a:gd name="connsiteX34" fmla="*/ 104442 w 955602"/>
                <a:gd name="connsiteY34" fmla="*/ 578694 h 1147438"/>
                <a:gd name="connsiteX35" fmla="*/ 118306 w 955602"/>
                <a:gd name="connsiteY35" fmla="*/ 541457 h 1147438"/>
                <a:gd name="connsiteX36" fmla="*/ 176071 w 955602"/>
                <a:gd name="connsiteY36" fmla="*/ 414740 h 1147438"/>
                <a:gd name="connsiteX37" fmla="*/ 187654 w 955602"/>
                <a:gd name="connsiteY37" fmla="*/ 393841 h 1147438"/>
                <a:gd name="connsiteX38" fmla="*/ 244726 w 955602"/>
                <a:gd name="connsiteY38" fmla="*/ 293908 h 1147438"/>
                <a:gd name="connsiteX39" fmla="*/ 270282 w 955602"/>
                <a:gd name="connsiteY39" fmla="*/ 254902 h 1147438"/>
                <a:gd name="connsiteX40" fmla="*/ 323635 w 955602"/>
                <a:gd name="connsiteY40" fmla="*/ 178449 h 1147438"/>
                <a:gd name="connsiteX41" fmla="*/ 353998 w 955602"/>
                <a:gd name="connsiteY41" fmla="*/ 138797 h 1147438"/>
                <a:gd name="connsiteX42" fmla="*/ 403453 w 955602"/>
                <a:gd name="connsiteY42" fmla="*/ 79972 h 1147438"/>
                <a:gd name="connsiteX43" fmla="*/ 460818 w 955602"/>
                <a:gd name="connsiteY43" fmla="*/ 16877 h 1147438"/>
                <a:gd name="connsiteX44" fmla="*/ 477802 w 955602"/>
                <a:gd name="connsiteY44" fmla="*/ 0 h 1147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955602" h="1147438">
                  <a:moveTo>
                    <a:pt x="477802" y="0"/>
                  </a:moveTo>
                  <a:lnTo>
                    <a:pt x="494765" y="16857"/>
                  </a:lnTo>
                  <a:lnTo>
                    <a:pt x="552173" y="80000"/>
                  </a:lnTo>
                  <a:lnTo>
                    <a:pt x="599237" y="135981"/>
                  </a:lnTo>
                  <a:lnTo>
                    <a:pt x="638559" y="187894"/>
                  </a:lnTo>
                  <a:lnTo>
                    <a:pt x="684574" y="253832"/>
                  </a:lnTo>
                  <a:lnTo>
                    <a:pt x="719600" y="309184"/>
                  </a:lnTo>
                  <a:lnTo>
                    <a:pt x="759616" y="379251"/>
                  </a:lnTo>
                  <a:lnTo>
                    <a:pt x="789915" y="437519"/>
                  </a:lnTo>
                  <a:lnTo>
                    <a:pt x="823749" y="511739"/>
                  </a:lnTo>
                  <a:lnTo>
                    <a:pt x="848930" y="572300"/>
                  </a:lnTo>
                  <a:lnTo>
                    <a:pt x="876332" y="650870"/>
                  </a:lnTo>
                  <a:lnTo>
                    <a:pt x="896055" y="712923"/>
                  </a:lnTo>
                  <a:lnTo>
                    <a:pt x="916716" y="796478"/>
                  </a:lnTo>
                  <a:lnTo>
                    <a:pt x="930682" y="858762"/>
                  </a:lnTo>
                  <a:lnTo>
                    <a:pt x="944174" y="949022"/>
                  </a:lnTo>
                  <a:lnTo>
                    <a:pt x="952157" y="1008853"/>
                  </a:lnTo>
                  <a:lnTo>
                    <a:pt x="955602" y="1077056"/>
                  </a:lnTo>
                  <a:lnTo>
                    <a:pt x="865623" y="1100183"/>
                  </a:lnTo>
                  <a:lnTo>
                    <a:pt x="803483" y="1115128"/>
                  </a:lnTo>
                  <a:lnTo>
                    <a:pt x="696710" y="1131418"/>
                  </a:lnTo>
                  <a:lnTo>
                    <a:pt x="642952" y="1139102"/>
                  </a:lnTo>
                  <a:lnTo>
                    <a:pt x="477801" y="1147438"/>
                  </a:lnTo>
                  <a:lnTo>
                    <a:pt x="325850" y="1139768"/>
                  </a:lnTo>
                  <a:lnTo>
                    <a:pt x="284921" y="1135389"/>
                  </a:lnTo>
                  <a:lnTo>
                    <a:pt x="162846" y="1116764"/>
                  </a:lnTo>
                  <a:lnTo>
                    <a:pt x="135218" y="1111811"/>
                  </a:lnTo>
                  <a:lnTo>
                    <a:pt x="0" y="1077056"/>
                  </a:lnTo>
                  <a:lnTo>
                    <a:pt x="3487" y="1008023"/>
                  </a:lnTo>
                  <a:lnTo>
                    <a:pt x="8679" y="967412"/>
                  </a:lnTo>
                  <a:lnTo>
                    <a:pt x="24046" y="864610"/>
                  </a:lnTo>
                  <a:lnTo>
                    <a:pt x="34381" y="814697"/>
                  </a:lnTo>
                  <a:lnTo>
                    <a:pt x="57089" y="722865"/>
                  </a:lnTo>
                  <a:lnTo>
                    <a:pt x="71030" y="674499"/>
                  </a:lnTo>
                  <a:lnTo>
                    <a:pt x="104442" y="578694"/>
                  </a:lnTo>
                  <a:lnTo>
                    <a:pt x="118306" y="541457"/>
                  </a:lnTo>
                  <a:lnTo>
                    <a:pt x="176071" y="414740"/>
                  </a:lnTo>
                  <a:lnTo>
                    <a:pt x="187654" y="393841"/>
                  </a:lnTo>
                  <a:lnTo>
                    <a:pt x="244726" y="293908"/>
                  </a:lnTo>
                  <a:lnTo>
                    <a:pt x="270282" y="254902"/>
                  </a:lnTo>
                  <a:lnTo>
                    <a:pt x="323635" y="178449"/>
                  </a:lnTo>
                  <a:lnTo>
                    <a:pt x="353998" y="138797"/>
                  </a:lnTo>
                  <a:lnTo>
                    <a:pt x="403453" y="79972"/>
                  </a:lnTo>
                  <a:lnTo>
                    <a:pt x="460818" y="16877"/>
                  </a:lnTo>
                  <a:lnTo>
                    <a:pt x="477802" y="0"/>
                  </a:lnTo>
                  <a:close/>
                </a:path>
              </a:pathLst>
            </a:custGeom>
            <a:solidFill>
              <a:srgbClr val="FFFFFF">
                <a:alpha val="4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sp>
          <p:nvSpPr>
            <p:cNvPr id="34" name="Freeform 33"/>
            <p:cNvSpPr/>
            <p:nvPr/>
          </p:nvSpPr>
          <p:spPr bwMode="auto">
            <a:xfrm>
              <a:off x="6425668" y="2391838"/>
              <a:ext cx="1967765" cy="1864269"/>
            </a:xfrm>
            <a:custGeom>
              <a:avLst/>
              <a:gdLst>
                <a:gd name="connsiteX0" fmla="*/ 477801 w 1659284"/>
                <a:gd name="connsiteY0" fmla="*/ 0 h 1572014"/>
                <a:gd name="connsiteX1" fmla="*/ 1597178 w 1659284"/>
                <a:gd name="connsiteY1" fmla="*/ 432331 h 1572014"/>
                <a:gd name="connsiteX2" fmla="*/ 1659284 w 1659284"/>
                <a:gd name="connsiteY2" fmla="*/ 494045 h 1572014"/>
                <a:gd name="connsiteX3" fmla="*/ 1557845 w 1659284"/>
                <a:gd name="connsiteY3" fmla="*/ 605616 h 1572014"/>
                <a:gd name="connsiteX4" fmla="*/ 1184278 w 1659284"/>
                <a:gd name="connsiteY4" fmla="*/ 1515069 h 1572014"/>
                <a:gd name="connsiteX5" fmla="*/ 1181760 w 1659284"/>
                <a:gd name="connsiteY5" fmla="*/ 1572014 h 1572014"/>
                <a:gd name="connsiteX6" fmla="*/ 1049703 w 1659284"/>
                <a:gd name="connsiteY6" fmla="*/ 1526904 h 1572014"/>
                <a:gd name="connsiteX7" fmla="*/ 3935 w 1659284"/>
                <a:gd name="connsiteY7" fmla="*/ 148287 h 1572014"/>
                <a:gd name="connsiteX8" fmla="*/ 0 w 1659284"/>
                <a:gd name="connsiteY8" fmla="*/ 70383 h 1572014"/>
                <a:gd name="connsiteX9" fmla="*/ 142285 w 1659284"/>
                <a:gd name="connsiteY9" fmla="*/ 33811 h 1572014"/>
                <a:gd name="connsiteX10" fmla="*/ 477801 w 1659284"/>
                <a:gd name="connsiteY10" fmla="*/ 0 h 1572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59284" h="1572014">
                  <a:moveTo>
                    <a:pt x="477801" y="0"/>
                  </a:moveTo>
                  <a:cubicBezTo>
                    <a:pt x="908791" y="0"/>
                    <a:pt x="1301530" y="163716"/>
                    <a:pt x="1597178" y="432331"/>
                  </a:cubicBezTo>
                  <a:lnTo>
                    <a:pt x="1659284" y="494045"/>
                  </a:lnTo>
                  <a:lnTo>
                    <a:pt x="1557845" y="605616"/>
                  </a:lnTo>
                  <a:cubicBezTo>
                    <a:pt x="1350038" y="857331"/>
                    <a:pt x="1214833" y="1171161"/>
                    <a:pt x="1184278" y="1515069"/>
                  </a:cubicBezTo>
                  <a:lnTo>
                    <a:pt x="1181760" y="1572014"/>
                  </a:lnTo>
                  <a:lnTo>
                    <a:pt x="1049703" y="1526904"/>
                  </a:lnTo>
                  <a:cubicBezTo>
                    <a:pt x="482660" y="1303387"/>
                    <a:pt x="67876" y="777677"/>
                    <a:pt x="3935" y="148287"/>
                  </a:cubicBezTo>
                  <a:lnTo>
                    <a:pt x="0" y="70383"/>
                  </a:lnTo>
                  <a:lnTo>
                    <a:pt x="142285" y="33811"/>
                  </a:lnTo>
                  <a:cubicBezTo>
                    <a:pt x="250660" y="11642"/>
                    <a:pt x="362870" y="0"/>
                    <a:pt x="477801" y="0"/>
                  </a:cubicBezTo>
                  <a:close/>
                </a:path>
              </a:pathLst>
            </a:custGeom>
            <a:solidFill>
              <a:srgbClr val="FFFFFF">
                <a:alpha val="25098"/>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sp>
          <p:nvSpPr>
            <p:cNvPr id="35" name="Freeform 34"/>
            <p:cNvSpPr/>
            <p:nvPr/>
          </p:nvSpPr>
          <p:spPr bwMode="auto">
            <a:xfrm>
              <a:off x="7820556" y="4252990"/>
              <a:ext cx="1144312" cy="1498232"/>
            </a:xfrm>
            <a:custGeom>
              <a:avLst/>
              <a:gdLst>
                <a:gd name="connsiteX0" fmla="*/ 960261 w 964921"/>
                <a:gd name="connsiteY0" fmla="*/ 0 h 1263360"/>
                <a:gd name="connsiteX1" fmla="*/ 964921 w 964921"/>
                <a:gd name="connsiteY1" fmla="*/ 92243 h 1263360"/>
                <a:gd name="connsiteX2" fmla="*/ 964921 w 964921"/>
                <a:gd name="connsiteY2" fmla="*/ 92251 h 1263360"/>
                <a:gd name="connsiteX3" fmla="*/ 956816 w 964921"/>
                <a:gd name="connsiteY3" fmla="*/ 252718 h 1263360"/>
                <a:gd name="connsiteX4" fmla="*/ 949954 w 964921"/>
                <a:gd name="connsiteY4" fmla="*/ 304146 h 1263360"/>
                <a:gd name="connsiteX5" fmla="*/ 933932 w 964921"/>
                <a:gd name="connsiteY5" fmla="*/ 409088 h 1263360"/>
                <a:gd name="connsiteX6" fmla="*/ 920746 w 964921"/>
                <a:gd name="connsiteY6" fmla="*/ 467895 h 1263360"/>
                <a:gd name="connsiteX7" fmla="*/ 896850 w 964921"/>
                <a:gd name="connsiteY7" fmla="*/ 560795 h 1263360"/>
                <a:gd name="connsiteX8" fmla="*/ 877973 w 964921"/>
                <a:gd name="connsiteY8" fmla="*/ 620190 h 1263360"/>
                <a:gd name="connsiteX9" fmla="*/ 845995 w 964921"/>
                <a:gd name="connsiteY9" fmla="*/ 707526 h 1263360"/>
                <a:gd name="connsiteX10" fmla="*/ 822321 w 964921"/>
                <a:gd name="connsiteY10" fmla="*/ 764461 h 1263360"/>
                <a:gd name="connsiteX11" fmla="*/ 781407 w 964921"/>
                <a:gd name="connsiteY11" fmla="*/ 849365 h 1263360"/>
                <a:gd name="connsiteX12" fmla="*/ 754450 w 964921"/>
                <a:gd name="connsiteY12" fmla="*/ 901204 h 1263360"/>
                <a:gd name="connsiteX13" fmla="*/ 701346 w 964921"/>
                <a:gd name="connsiteY13" fmla="*/ 988586 h 1263360"/>
                <a:gd name="connsiteX14" fmla="*/ 675044 w 964921"/>
                <a:gd name="connsiteY14" fmla="*/ 1030151 h 1263360"/>
                <a:gd name="connsiteX15" fmla="*/ 584760 w 964921"/>
                <a:gd name="connsiteY15" fmla="*/ 1150841 h 1263360"/>
                <a:gd name="connsiteX16" fmla="*/ 482461 w 964921"/>
                <a:gd name="connsiteY16" fmla="*/ 1263360 h 1263360"/>
                <a:gd name="connsiteX17" fmla="*/ 380161 w 964921"/>
                <a:gd name="connsiteY17" fmla="*/ 1150841 h 1263360"/>
                <a:gd name="connsiteX18" fmla="*/ 0 w 964921"/>
                <a:gd name="connsiteY18" fmla="*/ 92250 h 1263360"/>
                <a:gd name="connsiteX19" fmla="*/ 4076 w 964921"/>
                <a:gd name="connsiteY19" fmla="*/ 57 h 1263360"/>
                <a:gd name="connsiteX20" fmla="*/ 16837 w 964921"/>
                <a:gd name="connsiteY20" fmla="*/ 4416 h 1263360"/>
                <a:gd name="connsiteX21" fmla="*/ 129199 w 964921"/>
                <a:gd name="connsiteY21" fmla="*/ 32840 h 1263360"/>
                <a:gd name="connsiteX22" fmla="*/ 152108 w 964921"/>
                <a:gd name="connsiteY22" fmla="*/ 36948 h 1263360"/>
                <a:gd name="connsiteX23" fmla="*/ 167309 w 964921"/>
                <a:gd name="connsiteY23" fmla="*/ 40603 h 1263360"/>
                <a:gd name="connsiteX24" fmla="*/ 192912 w 964921"/>
                <a:gd name="connsiteY24" fmla="*/ 44263 h 1263360"/>
                <a:gd name="connsiteX25" fmla="*/ 244451 w 964921"/>
                <a:gd name="connsiteY25" fmla="*/ 53503 h 1263360"/>
                <a:gd name="connsiteX26" fmla="*/ 296570 w 964921"/>
                <a:gd name="connsiteY26" fmla="*/ 59080 h 1263360"/>
                <a:gd name="connsiteX27" fmla="*/ 322747 w 964921"/>
                <a:gd name="connsiteY27" fmla="*/ 62822 h 1263360"/>
                <a:gd name="connsiteX28" fmla="*/ 338510 w 964921"/>
                <a:gd name="connsiteY28" fmla="*/ 63568 h 1263360"/>
                <a:gd name="connsiteX29" fmla="*/ 362302 w 964921"/>
                <a:gd name="connsiteY29" fmla="*/ 66114 h 1263360"/>
                <a:gd name="connsiteX30" fmla="*/ 482461 w 964921"/>
                <a:gd name="connsiteY30" fmla="*/ 70382 h 1263360"/>
                <a:gd name="connsiteX31" fmla="*/ 817977 w 964921"/>
                <a:gd name="connsiteY31" fmla="*/ 36571 h 1263360"/>
                <a:gd name="connsiteX32" fmla="*/ 960261 w 964921"/>
                <a:gd name="connsiteY32" fmla="*/ 0 h 1263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64921" h="1263360">
                  <a:moveTo>
                    <a:pt x="960261" y="0"/>
                  </a:moveTo>
                  <a:lnTo>
                    <a:pt x="964921" y="92243"/>
                  </a:lnTo>
                  <a:lnTo>
                    <a:pt x="964921" y="92251"/>
                  </a:lnTo>
                  <a:lnTo>
                    <a:pt x="956816" y="252718"/>
                  </a:lnTo>
                  <a:lnTo>
                    <a:pt x="949954" y="304146"/>
                  </a:lnTo>
                  <a:lnTo>
                    <a:pt x="933932" y="409088"/>
                  </a:lnTo>
                  <a:lnTo>
                    <a:pt x="920746" y="467895"/>
                  </a:lnTo>
                  <a:lnTo>
                    <a:pt x="896850" y="560795"/>
                  </a:lnTo>
                  <a:lnTo>
                    <a:pt x="877973" y="620190"/>
                  </a:lnTo>
                  <a:lnTo>
                    <a:pt x="845995" y="707526"/>
                  </a:lnTo>
                  <a:lnTo>
                    <a:pt x="822321" y="764461"/>
                  </a:lnTo>
                  <a:lnTo>
                    <a:pt x="781407" y="849365"/>
                  </a:lnTo>
                  <a:lnTo>
                    <a:pt x="754450" y="901204"/>
                  </a:lnTo>
                  <a:lnTo>
                    <a:pt x="701346" y="988586"/>
                  </a:lnTo>
                  <a:lnTo>
                    <a:pt x="675044" y="1030151"/>
                  </a:lnTo>
                  <a:lnTo>
                    <a:pt x="584760" y="1150841"/>
                  </a:lnTo>
                  <a:lnTo>
                    <a:pt x="482461" y="1263360"/>
                  </a:lnTo>
                  <a:lnTo>
                    <a:pt x="380161" y="1150841"/>
                  </a:lnTo>
                  <a:cubicBezTo>
                    <a:pt x="142667" y="863168"/>
                    <a:pt x="0" y="494364"/>
                    <a:pt x="0" y="92250"/>
                  </a:cubicBezTo>
                  <a:lnTo>
                    <a:pt x="4076" y="57"/>
                  </a:lnTo>
                  <a:lnTo>
                    <a:pt x="16837" y="4416"/>
                  </a:lnTo>
                  <a:cubicBezTo>
                    <a:pt x="53777" y="15152"/>
                    <a:pt x="91248" y="24643"/>
                    <a:pt x="129199" y="32840"/>
                  </a:cubicBezTo>
                  <a:lnTo>
                    <a:pt x="152108" y="36948"/>
                  </a:lnTo>
                  <a:lnTo>
                    <a:pt x="167309" y="40603"/>
                  </a:lnTo>
                  <a:lnTo>
                    <a:pt x="192912" y="44263"/>
                  </a:lnTo>
                  <a:lnTo>
                    <a:pt x="244451" y="53503"/>
                  </a:lnTo>
                  <a:lnTo>
                    <a:pt x="296570" y="59080"/>
                  </a:lnTo>
                  <a:lnTo>
                    <a:pt x="322747" y="62822"/>
                  </a:lnTo>
                  <a:lnTo>
                    <a:pt x="338510" y="63568"/>
                  </a:lnTo>
                  <a:lnTo>
                    <a:pt x="362302" y="66114"/>
                  </a:lnTo>
                  <a:cubicBezTo>
                    <a:pt x="401987" y="68943"/>
                    <a:pt x="442056" y="70382"/>
                    <a:pt x="482461" y="70382"/>
                  </a:cubicBezTo>
                  <a:cubicBezTo>
                    <a:pt x="597392" y="70382"/>
                    <a:pt x="709603" y="58740"/>
                    <a:pt x="817977" y="36571"/>
                  </a:cubicBezTo>
                  <a:lnTo>
                    <a:pt x="960261" y="0"/>
                  </a:lnTo>
                  <a:close/>
                </a:path>
              </a:pathLst>
            </a:custGeom>
            <a:solidFill>
              <a:srgbClr val="FFFFFF">
                <a:alpha val="25098"/>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sp>
          <p:nvSpPr>
            <p:cNvPr id="36" name="Freeform 35"/>
            <p:cNvSpPr/>
            <p:nvPr/>
          </p:nvSpPr>
          <p:spPr bwMode="auto">
            <a:xfrm>
              <a:off x="8395059" y="2396972"/>
              <a:ext cx="1967765" cy="1864026"/>
            </a:xfrm>
            <a:custGeom>
              <a:avLst/>
              <a:gdLst>
                <a:gd name="connsiteX0" fmla="*/ 1181483 w 1659284"/>
                <a:gd name="connsiteY0" fmla="*/ 0 h 1571809"/>
                <a:gd name="connsiteX1" fmla="*/ 1516999 w 1659284"/>
                <a:gd name="connsiteY1" fmla="*/ 33811 h 1571809"/>
                <a:gd name="connsiteX2" fmla="*/ 1659284 w 1659284"/>
                <a:gd name="connsiteY2" fmla="*/ 70383 h 1571809"/>
                <a:gd name="connsiteX3" fmla="*/ 1656042 w 1659284"/>
                <a:gd name="connsiteY3" fmla="*/ 134582 h 1571809"/>
                <a:gd name="connsiteX4" fmla="*/ 1645581 w 1659284"/>
                <a:gd name="connsiteY4" fmla="*/ 219043 h 1571809"/>
                <a:gd name="connsiteX5" fmla="*/ 1640074 w 1659284"/>
                <a:gd name="connsiteY5" fmla="*/ 258936 h 1571809"/>
                <a:gd name="connsiteX6" fmla="*/ 1614210 w 1659284"/>
                <a:gd name="connsiteY6" fmla="*/ 383374 h 1571809"/>
                <a:gd name="connsiteX7" fmla="*/ 1611505 w 1659284"/>
                <a:gd name="connsiteY7" fmla="*/ 392773 h 1571809"/>
                <a:gd name="connsiteX8" fmla="*/ 1578748 w 1659284"/>
                <a:gd name="connsiteY8" fmla="*/ 504150 h 1571809"/>
                <a:gd name="connsiteX9" fmla="*/ 1564317 w 1659284"/>
                <a:gd name="connsiteY9" fmla="*/ 543563 h 1571809"/>
                <a:gd name="connsiteX10" fmla="*/ 1537111 w 1659284"/>
                <a:gd name="connsiteY10" fmla="*/ 614459 h 1571809"/>
                <a:gd name="connsiteX11" fmla="*/ 1448781 w 1659284"/>
                <a:gd name="connsiteY11" fmla="*/ 794623 h 1571809"/>
                <a:gd name="connsiteX12" fmla="*/ 1430171 w 1659284"/>
                <a:gd name="connsiteY12" fmla="*/ 826755 h 1571809"/>
                <a:gd name="connsiteX13" fmla="*/ 1318820 w 1659284"/>
                <a:gd name="connsiteY13" fmla="*/ 991600 h 1571809"/>
                <a:gd name="connsiteX14" fmla="*/ 1299394 w 1659284"/>
                <a:gd name="connsiteY14" fmla="*/ 1015567 h 1571809"/>
                <a:gd name="connsiteX15" fmla="*/ 1160914 w 1659284"/>
                <a:gd name="connsiteY15" fmla="*/ 1170032 h 1571809"/>
                <a:gd name="connsiteX16" fmla="*/ 1157845 w 1659284"/>
                <a:gd name="connsiteY16" fmla="*/ 1172803 h 1571809"/>
                <a:gd name="connsiteX17" fmla="*/ 1000622 w 1659284"/>
                <a:gd name="connsiteY17" fmla="*/ 1306192 h 1571809"/>
                <a:gd name="connsiteX18" fmla="*/ 978114 w 1659284"/>
                <a:gd name="connsiteY18" fmla="*/ 1323548 h 1571809"/>
                <a:gd name="connsiteX19" fmla="*/ 809411 w 1659284"/>
                <a:gd name="connsiteY19" fmla="*/ 1430870 h 1571809"/>
                <a:gd name="connsiteX20" fmla="*/ 776906 w 1659284"/>
                <a:gd name="connsiteY20" fmla="*/ 1448646 h 1571809"/>
                <a:gd name="connsiteX21" fmla="*/ 594473 w 1659284"/>
                <a:gd name="connsiteY21" fmla="*/ 1531875 h 1571809"/>
                <a:gd name="connsiteX22" fmla="*/ 533243 w 1659284"/>
                <a:gd name="connsiteY22" fmla="*/ 1553641 h 1571809"/>
                <a:gd name="connsiteX23" fmla="*/ 481952 w 1659284"/>
                <a:gd name="connsiteY23" fmla="*/ 1570668 h 1571809"/>
                <a:gd name="connsiteX24" fmla="*/ 477514 w 1659284"/>
                <a:gd name="connsiteY24" fmla="*/ 1571809 h 1571809"/>
                <a:gd name="connsiteX25" fmla="*/ 475005 w 1659284"/>
                <a:gd name="connsiteY25" fmla="*/ 1515070 h 1571809"/>
                <a:gd name="connsiteX26" fmla="*/ 473494 w 1659284"/>
                <a:gd name="connsiteY26" fmla="*/ 1503741 h 1571809"/>
                <a:gd name="connsiteX27" fmla="*/ 473004 w 1659284"/>
                <a:gd name="connsiteY27" fmla="*/ 1494051 h 1571809"/>
                <a:gd name="connsiteX28" fmla="*/ 465521 w 1659284"/>
                <a:gd name="connsiteY28" fmla="*/ 1443988 h 1571809"/>
                <a:gd name="connsiteX29" fmla="*/ 465512 w 1659284"/>
                <a:gd name="connsiteY29" fmla="*/ 1443923 h 1571809"/>
                <a:gd name="connsiteX30" fmla="*/ 465511 w 1659284"/>
                <a:gd name="connsiteY30" fmla="*/ 1443912 h 1571809"/>
                <a:gd name="connsiteX31" fmla="*/ 455597 w 1659284"/>
                <a:gd name="connsiteY31" fmla="*/ 1369616 h 1571809"/>
                <a:gd name="connsiteX32" fmla="*/ 452020 w 1659284"/>
                <a:gd name="connsiteY32" fmla="*/ 1353664 h 1571809"/>
                <a:gd name="connsiteX33" fmla="*/ 452020 w 1659284"/>
                <a:gd name="connsiteY33" fmla="*/ 1353663 h 1571809"/>
                <a:gd name="connsiteX34" fmla="*/ 452018 w 1659284"/>
                <a:gd name="connsiteY34" fmla="*/ 1353651 h 1571809"/>
                <a:gd name="connsiteX35" fmla="*/ 449824 w 1659284"/>
                <a:gd name="connsiteY35" fmla="*/ 1338978 h 1571809"/>
                <a:gd name="connsiteX36" fmla="*/ 438064 w 1659284"/>
                <a:gd name="connsiteY36" fmla="*/ 1291420 h 1571809"/>
                <a:gd name="connsiteX37" fmla="*/ 423934 w 1659284"/>
                <a:gd name="connsiteY37" fmla="*/ 1228405 h 1571809"/>
                <a:gd name="connsiteX38" fmla="*/ 417395 w 1659284"/>
                <a:gd name="connsiteY38" fmla="*/ 1207830 h 1571809"/>
                <a:gd name="connsiteX39" fmla="*/ 417393 w 1659284"/>
                <a:gd name="connsiteY39" fmla="*/ 1207824 h 1571809"/>
                <a:gd name="connsiteX40" fmla="*/ 417388 w 1659284"/>
                <a:gd name="connsiteY40" fmla="*/ 1207808 h 1571809"/>
                <a:gd name="connsiteX41" fmla="*/ 412716 w 1659284"/>
                <a:gd name="connsiteY41" fmla="*/ 1188915 h 1571809"/>
                <a:gd name="connsiteX42" fmla="*/ 397677 w 1659284"/>
                <a:gd name="connsiteY42" fmla="*/ 1145793 h 1571809"/>
                <a:gd name="connsiteX43" fmla="*/ 397670 w 1659284"/>
                <a:gd name="connsiteY43" fmla="*/ 1145771 h 1571809"/>
                <a:gd name="connsiteX44" fmla="*/ 397670 w 1659284"/>
                <a:gd name="connsiteY44" fmla="*/ 1145770 h 1571809"/>
                <a:gd name="connsiteX45" fmla="*/ 380579 w 1659284"/>
                <a:gd name="connsiteY45" fmla="*/ 1091998 h 1571809"/>
                <a:gd name="connsiteX46" fmla="*/ 370264 w 1659284"/>
                <a:gd name="connsiteY46" fmla="*/ 1067191 h 1571809"/>
                <a:gd name="connsiteX47" fmla="*/ 362368 w 1659284"/>
                <a:gd name="connsiteY47" fmla="*/ 1044550 h 1571809"/>
                <a:gd name="connsiteX48" fmla="*/ 345093 w 1659284"/>
                <a:gd name="connsiteY48" fmla="*/ 1006655 h 1571809"/>
                <a:gd name="connsiteX49" fmla="*/ 345087 w 1659284"/>
                <a:gd name="connsiteY49" fmla="*/ 1006640 h 1571809"/>
                <a:gd name="connsiteX50" fmla="*/ 345087 w 1659284"/>
                <a:gd name="connsiteY50" fmla="*/ 1006639 h 1571809"/>
                <a:gd name="connsiteX51" fmla="*/ 326091 w 1659284"/>
                <a:gd name="connsiteY51" fmla="*/ 960955 h 1571809"/>
                <a:gd name="connsiteX52" fmla="*/ 311249 w 1659284"/>
                <a:gd name="connsiteY52" fmla="*/ 932412 h 1571809"/>
                <a:gd name="connsiteX53" fmla="*/ 299470 w 1659284"/>
                <a:gd name="connsiteY53" fmla="*/ 906573 h 1571809"/>
                <a:gd name="connsiteX54" fmla="*/ 280959 w 1659284"/>
                <a:gd name="connsiteY54" fmla="*/ 874160 h 1571809"/>
                <a:gd name="connsiteX55" fmla="*/ 261031 w 1659284"/>
                <a:gd name="connsiteY55" fmla="*/ 835837 h 1571809"/>
                <a:gd name="connsiteX56" fmla="*/ 240932 w 1659284"/>
                <a:gd name="connsiteY56" fmla="*/ 804075 h 1571809"/>
                <a:gd name="connsiteX57" fmla="*/ 224712 w 1659284"/>
                <a:gd name="connsiteY57" fmla="*/ 775674 h 1571809"/>
                <a:gd name="connsiteX58" fmla="*/ 205920 w 1659284"/>
                <a:gd name="connsiteY58" fmla="*/ 748745 h 1571809"/>
                <a:gd name="connsiteX59" fmla="*/ 205912 w 1659284"/>
                <a:gd name="connsiteY59" fmla="*/ 748733 h 1571809"/>
                <a:gd name="connsiteX60" fmla="*/ 205908 w 1659284"/>
                <a:gd name="connsiteY60" fmla="*/ 748726 h 1571809"/>
                <a:gd name="connsiteX61" fmla="*/ 185960 w 1659284"/>
                <a:gd name="connsiteY61" fmla="*/ 717204 h 1571809"/>
                <a:gd name="connsiteX62" fmla="*/ 159900 w 1659284"/>
                <a:gd name="connsiteY62" fmla="*/ 682799 h 1571809"/>
                <a:gd name="connsiteX63" fmla="*/ 159897 w 1659284"/>
                <a:gd name="connsiteY63" fmla="*/ 682795 h 1571809"/>
                <a:gd name="connsiteX64" fmla="*/ 159890 w 1659284"/>
                <a:gd name="connsiteY64" fmla="*/ 682786 h 1571809"/>
                <a:gd name="connsiteX65" fmla="*/ 138783 w 1659284"/>
                <a:gd name="connsiteY65" fmla="*/ 652540 h 1571809"/>
                <a:gd name="connsiteX66" fmla="*/ 120576 w 1659284"/>
                <a:gd name="connsiteY66" fmla="*/ 630883 h 1571809"/>
                <a:gd name="connsiteX67" fmla="*/ 101438 w 1659284"/>
                <a:gd name="connsiteY67" fmla="*/ 605617 h 1571809"/>
                <a:gd name="connsiteX68" fmla="*/ 73508 w 1659284"/>
                <a:gd name="connsiteY68" fmla="*/ 574897 h 1571809"/>
                <a:gd name="connsiteX69" fmla="*/ 42373 w 1659284"/>
                <a:gd name="connsiteY69" fmla="*/ 537863 h 1571809"/>
                <a:gd name="connsiteX70" fmla="*/ 16108 w 1659284"/>
                <a:gd name="connsiteY70" fmla="*/ 511763 h 1571809"/>
                <a:gd name="connsiteX71" fmla="*/ 16103 w 1659284"/>
                <a:gd name="connsiteY71" fmla="*/ 511758 h 1571809"/>
                <a:gd name="connsiteX72" fmla="*/ 16098 w 1659284"/>
                <a:gd name="connsiteY72" fmla="*/ 511753 h 1571809"/>
                <a:gd name="connsiteX73" fmla="*/ 0 w 1659284"/>
                <a:gd name="connsiteY73" fmla="*/ 494047 h 1571809"/>
                <a:gd name="connsiteX74" fmla="*/ 31893 w 1659284"/>
                <a:gd name="connsiteY74" fmla="*/ 462354 h 1571809"/>
                <a:gd name="connsiteX75" fmla="*/ 94866 w 1659284"/>
                <a:gd name="connsiteY75" fmla="*/ 405141 h 1571809"/>
                <a:gd name="connsiteX76" fmla="*/ 148854 w 1659284"/>
                <a:gd name="connsiteY76" fmla="*/ 360333 h 1571809"/>
                <a:gd name="connsiteX77" fmla="*/ 217287 w 1659284"/>
                <a:gd name="connsiteY77" fmla="*/ 309178 h 1571809"/>
                <a:gd name="connsiteX78" fmla="*/ 274965 w 1659284"/>
                <a:gd name="connsiteY78" fmla="*/ 269469 h 1571809"/>
                <a:gd name="connsiteX79" fmla="*/ 348742 w 1659284"/>
                <a:gd name="connsiteY79" fmla="*/ 224664 h 1571809"/>
                <a:gd name="connsiteX80" fmla="*/ 409477 w 1659284"/>
                <a:gd name="connsiteY80" fmla="*/ 190488 h 1571809"/>
                <a:gd name="connsiteX81" fmla="*/ 488707 w 1659284"/>
                <a:gd name="connsiteY81" fmla="*/ 152335 h 1571809"/>
                <a:gd name="connsiteX82" fmla="*/ 551620 w 1659284"/>
                <a:gd name="connsiteY82" fmla="*/ 124139 h 1571809"/>
                <a:gd name="connsiteX83" fmla="*/ 636876 w 1659284"/>
                <a:gd name="connsiteY83" fmla="*/ 92946 h 1571809"/>
                <a:gd name="connsiteX84" fmla="*/ 700646 w 1659284"/>
                <a:gd name="connsiteY84" fmla="*/ 71163 h 1571809"/>
                <a:gd name="connsiteX85" fmla="*/ 793631 w 1659284"/>
                <a:gd name="connsiteY85" fmla="*/ 47263 h 1571809"/>
                <a:gd name="connsiteX86" fmla="*/ 855812 w 1659284"/>
                <a:gd name="connsiteY86" fmla="*/ 32308 h 1571809"/>
                <a:gd name="connsiteX87" fmla="*/ 962470 w 1659284"/>
                <a:gd name="connsiteY87" fmla="*/ 16036 h 1571809"/>
                <a:gd name="connsiteX88" fmla="*/ 1016344 w 1659284"/>
                <a:gd name="connsiteY88" fmla="*/ 8335 h 1571809"/>
                <a:gd name="connsiteX89" fmla="*/ 1181166 w 1659284"/>
                <a:gd name="connsiteY89" fmla="*/ 15 h 1571809"/>
                <a:gd name="connsiteX90" fmla="*/ 1181483 w 1659284"/>
                <a:gd name="connsiteY90" fmla="*/ 0 h 1571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1659284" h="1571809">
                  <a:moveTo>
                    <a:pt x="1181483" y="0"/>
                  </a:moveTo>
                  <a:cubicBezTo>
                    <a:pt x="1296414" y="0"/>
                    <a:pt x="1408625" y="11642"/>
                    <a:pt x="1516999" y="33811"/>
                  </a:cubicBezTo>
                  <a:lnTo>
                    <a:pt x="1659284" y="70383"/>
                  </a:lnTo>
                  <a:lnTo>
                    <a:pt x="1656042" y="134582"/>
                  </a:lnTo>
                  <a:lnTo>
                    <a:pt x="1645581" y="219043"/>
                  </a:lnTo>
                  <a:lnTo>
                    <a:pt x="1640074" y="258936"/>
                  </a:lnTo>
                  <a:lnTo>
                    <a:pt x="1614210" y="383374"/>
                  </a:lnTo>
                  <a:lnTo>
                    <a:pt x="1611505" y="392773"/>
                  </a:lnTo>
                  <a:lnTo>
                    <a:pt x="1578748" y="504150"/>
                  </a:lnTo>
                  <a:lnTo>
                    <a:pt x="1564317" y="543563"/>
                  </a:lnTo>
                  <a:lnTo>
                    <a:pt x="1537111" y="614459"/>
                  </a:lnTo>
                  <a:lnTo>
                    <a:pt x="1448781" y="794623"/>
                  </a:lnTo>
                  <a:lnTo>
                    <a:pt x="1430171" y="826755"/>
                  </a:lnTo>
                  <a:lnTo>
                    <a:pt x="1318820" y="991600"/>
                  </a:lnTo>
                  <a:lnTo>
                    <a:pt x="1299394" y="1015567"/>
                  </a:lnTo>
                  <a:lnTo>
                    <a:pt x="1160914" y="1170032"/>
                  </a:lnTo>
                  <a:lnTo>
                    <a:pt x="1157845" y="1172803"/>
                  </a:lnTo>
                  <a:lnTo>
                    <a:pt x="1000622" y="1306192"/>
                  </a:lnTo>
                  <a:lnTo>
                    <a:pt x="978114" y="1323548"/>
                  </a:lnTo>
                  <a:lnTo>
                    <a:pt x="809411" y="1430870"/>
                  </a:lnTo>
                  <a:lnTo>
                    <a:pt x="776906" y="1448646"/>
                  </a:lnTo>
                  <a:lnTo>
                    <a:pt x="594473" y="1531875"/>
                  </a:lnTo>
                  <a:lnTo>
                    <a:pt x="533243" y="1553641"/>
                  </a:lnTo>
                  <a:lnTo>
                    <a:pt x="481952" y="1570668"/>
                  </a:lnTo>
                  <a:lnTo>
                    <a:pt x="477514" y="1571809"/>
                  </a:lnTo>
                  <a:lnTo>
                    <a:pt x="475005" y="1515070"/>
                  </a:lnTo>
                  <a:lnTo>
                    <a:pt x="473494" y="1503741"/>
                  </a:lnTo>
                  <a:lnTo>
                    <a:pt x="473004" y="1494051"/>
                  </a:lnTo>
                  <a:lnTo>
                    <a:pt x="465521" y="1443988"/>
                  </a:lnTo>
                  <a:lnTo>
                    <a:pt x="465512" y="1443923"/>
                  </a:lnTo>
                  <a:lnTo>
                    <a:pt x="465511" y="1443912"/>
                  </a:lnTo>
                  <a:lnTo>
                    <a:pt x="455597" y="1369616"/>
                  </a:lnTo>
                  <a:lnTo>
                    <a:pt x="452020" y="1353664"/>
                  </a:lnTo>
                  <a:lnTo>
                    <a:pt x="452020" y="1353663"/>
                  </a:lnTo>
                  <a:lnTo>
                    <a:pt x="452018" y="1353651"/>
                  </a:lnTo>
                  <a:lnTo>
                    <a:pt x="449824" y="1338978"/>
                  </a:lnTo>
                  <a:lnTo>
                    <a:pt x="438064" y="1291420"/>
                  </a:lnTo>
                  <a:lnTo>
                    <a:pt x="423934" y="1228405"/>
                  </a:lnTo>
                  <a:lnTo>
                    <a:pt x="417395" y="1207830"/>
                  </a:lnTo>
                  <a:lnTo>
                    <a:pt x="417393" y="1207824"/>
                  </a:lnTo>
                  <a:lnTo>
                    <a:pt x="417388" y="1207808"/>
                  </a:lnTo>
                  <a:lnTo>
                    <a:pt x="412716" y="1188915"/>
                  </a:lnTo>
                  <a:lnTo>
                    <a:pt x="397677" y="1145793"/>
                  </a:lnTo>
                  <a:lnTo>
                    <a:pt x="397670" y="1145771"/>
                  </a:lnTo>
                  <a:lnTo>
                    <a:pt x="397670" y="1145770"/>
                  </a:lnTo>
                  <a:lnTo>
                    <a:pt x="380579" y="1091998"/>
                  </a:lnTo>
                  <a:lnTo>
                    <a:pt x="370264" y="1067191"/>
                  </a:lnTo>
                  <a:lnTo>
                    <a:pt x="362368" y="1044550"/>
                  </a:lnTo>
                  <a:lnTo>
                    <a:pt x="345093" y="1006655"/>
                  </a:lnTo>
                  <a:lnTo>
                    <a:pt x="345087" y="1006640"/>
                  </a:lnTo>
                  <a:lnTo>
                    <a:pt x="345087" y="1006639"/>
                  </a:lnTo>
                  <a:lnTo>
                    <a:pt x="326091" y="960955"/>
                  </a:lnTo>
                  <a:lnTo>
                    <a:pt x="311249" y="932412"/>
                  </a:lnTo>
                  <a:lnTo>
                    <a:pt x="299470" y="906573"/>
                  </a:lnTo>
                  <a:lnTo>
                    <a:pt x="280959" y="874160"/>
                  </a:lnTo>
                  <a:lnTo>
                    <a:pt x="261031" y="835837"/>
                  </a:lnTo>
                  <a:lnTo>
                    <a:pt x="240932" y="804075"/>
                  </a:lnTo>
                  <a:lnTo>
                    <a:pt x="224712" y="775674"/>
                  </a:lnTo>
                  <a:lnTo>
                    <a:pt x="205920" y="748745"/>
                  </a:lnTo>
                  <a:lnTo>
                    <a:pt x="205912" y="748733"/>
                  </a:lnTo>
                  <a:lnTo>
                    <a:pt x="205908" y="748726"/>
                  </a:lnTo>
                  <a:lnTo>
                    <a:pt x="185960" y="717204"/>
                  </a:lnTo>
                  <a:lnTo>
                    <a:pt x="159900" y="682799"/>
                  </a:lnTo>
                  <a:lnTo>
                    <a:pt x="159897" y="682795"/>
                  </a:lnTo>
                  <a:lnTo>
                    <a:pt x="159890" y="682786"/>
                  </a:lnTo>
                  <a:lnTo>
                    <a:pt x="138783" y="652540"/>
                  </a:lnTo>
                  <a:lnTo>
                    <a:pt x="120576" y="630883"/>
                  </a:lnTo>
                  <a:lnTo>
                    <a:pt x="101438" y="605617"/>
                  </a:lnTo>
                  <a:lnTo>
                    <a:pt x="73508" y="574897"/>
                  </a:lnTo>
                  <a:lnTo>
                    <a:pt x="42373" y="537863"/>
                  </a:lnTo>
                  <a:lnTo>
                    <a:pt x="16108" y="511763"/>
                  </a:lnTo>
                  <a:lnTo>
                    <a:pt x="16103" y="511758"/>
                  </a:lnTo>
                  <a:lnTo>
                    <a:pt x="16098" y="511753"/>
                  </a:lnTo>
                  <a:lnTo>
                    <a:pt x="0" y="494047"/>
                  </a:lnTo>
                  <a:lnTo>
                    <a:pt x="31893" y="462354"/>
                  </a:lnTo>
                  <a:lnTo>
                    <a:pt x="94866" y="405141"/>
                  </a:lnTo>
                  <a:lnTo>
                    <a:pt x="148854" y="360333"/>
                  </a:lnTo>
                  <a:lnTo>
                    <a:pt x="217287" y="309178"/>
                  </a:lnTo>
                  <a:lnTo>
                    <a:pt x="274965" y="269469"/>
                  </a:lnTo>
                  <a:lnTo>
                    <a:pt x="348742" y="224664"/>
                  </a:lnTo>
                  <a:lnTo>
                    <a:pt x="409477" y="190488"/>
                  </a:lnTo>
                  <a:lnTo>
                    <a:pt x="488707" y="152335"/>
                  </a:lnTo>
                  <a:lnTo>
                    <a:pt x="551620" y="124139"/>
                  </a:lnTo>
                  <a:lnTo>
                    <a:pt x="636876" y="92946"/>
                  </a:lnTo>
                  <a:lnTo>
                    <a:pt x="700646" y="71163"/>
                  </a:lnTo>
                  <a:lnTo>
                    <a:pt x="793631" y="47263"/>
                  </a:lnTo>
                  <a:lnTo>
                    <a:pt x="855812" y="32308"/>
                  </a:lnTo>
                  <a:lnTo>
                    <a:pt x="962470" y="16036"/>
                  </a:lnTo>
                  <a:lnTo>
                    <a:pt x="1016344" y="8335"/>
                  </a:lnTo>
                  <a:lnTo>
                    <a:pt x="1181166" y="15"/>
                  </a:lnTo>
                  <a:lnTo>
                    <a:pt x="1181483" y="0"/>
                  </a:lnTo>
                  <a:close/>
                </a:path>
              </a:pathLst>
            </a:custGeom>
            <a:solidFill>
              <a:srgbClr val="FFFFFF">
                <a:alpha val="25098"/>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grpSp>
      <p:sp>
        <p:nvSpPr>
          <p:cNvPr id="17" name="Rectangle 16"/>
          <p:cNvSpPr/>
          <p:nvPr/>
        </p:nvSpPr>
        <p:spPr>
          <a:xfrm>
            <a:off x="7237412" y="2667000"/>
            <a:ext cx="2220480" cy="535531"/>
          </a:xfrm>
          <a:prstGeom prst="rect">
            <a:avLst/>
          </a:prstGeom>
        </p:spPr>
        <p:txBody>
          <a:bodyPr wrap="none">
            <a:spAutoFit/>
          </a:bodyPr>
          <a:lstStyle/>
          <a:p>
            <a:pPr defTabSz="932192" fontAlgn="base">
              <a:lnSpc>
                <a:spcPct val="90000"/>
              </a:lnSpc>
              <a:spcBef>
                <a:spcPct val="0"/>
              </a:spcBef>
              <a:spcAft>
                <a:spcPct val="0"/>
              </a:spcAft>
            </a:pPr>
            <a:r>
              <a:rPr lang="en-US" sz="3200" dirty="0" smtClean="0">
                <a:solidFill>
                  <a:prstClr val="white"/>
                </a:solidFill>
                <a:latin typeface="Segoe UI Light"/>
                <a:ea typeface="Segoe UI" pitchFamily="34" charset="0"/>
                <a:cs typeface="Segoe UI" pitchFamily="34" charset="0"/>
              </a:rPr>
              <a:t>Hyper-scale</a:t>
            </a:r>
            <a:endParaRPr lang="en-US" sz="3200" dirty="0">
              <a:solidFill>
                <a:prstClr val="white"/>
              </a:solidFill>
              <a:latin typeface="Segoe UI Light"/>
              <a:ea typeface="Segoe UI" pitchFamily="34" charset="0"/>
              <a:cs typeface="Segoe UI" pitchFamily="34" charset="0"/>
            </a:endParaRPr>
          </a:p>
        </p:txBody>
      </p:sp>
      <p:pic>
        <p:nvPicPr>
          <p:cNvPr id="2" name="Picture 1"/>
          <p:cNvPicPr>
            <a:picLocks noChangeAspect="1"/>
          </p:cNvPicPr>
          <p:nvPr/>
        </p:nvPicPr>
        <p:blipFill>
          <a:blip r:embed="rId3"/>
          <a:stretch>
            <a:fillRect/>
          </a:stretch>
        </p:blipFill>
        <p:spPr>
          <a:xfrm>
            <a:off x="6666372" y="3906642"/>
            <a:ext cx="571040" cy="741558"/>
          </a:xfrm>
          <a:prstGeom prst="rect">
            <a:avLst/>
          </a:prstGeom>
        </p:spPr>
      </p:pic>
      <p:pic>
        <p:nvPicPr>
          <p:cNvPr id="19" name="Picture 18"/>
          <p:cNvPicPr>
            <a:picLocks noChangeAspect="1"/>
          </p:cNvPicPr>
          <p:nvPr/>
        </p:nvPicPr>
        <p:blipFill>
          <a:blip r:embed="rId4"/>
          <a:stretch>
            <a:fillRect/>
          </a:stretch>
        </p:blipFill>
        <p:spPr>
          <a:xfrm>
            <a:off x="8012000" y="1962889"/>
            <a:ext cx="749412" cy="593646"/>
          </a:xfrm>
          <a:prstGeom prst="rect">
            <a:avLst/>
          </a:prstGeom>
        </p:spPr>
      </p:pic>
    </p:spTree>
    <p:extLst>
      <p:ext uri="{BB962C8B-B14F-4D97-AF65-F5344CB8AC3E}">
        <p14:creationId xmlns:p14="http://schemas.microsoft.com/office/powerpoint/2010/main" val="1217360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5"/>
                                        </p:tgtEl>
                                        <p:attrNameLst>
                                          <p:attrName>fillcolor</p:attrName>
                                        </p:attrNameLst>
                                      </p:cBhvr>
                                      <p:to>
                                        <a:srgbClr val="00B050"/>
                                      </p:to>
                                    </p:animClr>
                                    <p:set>
                                      <p:cBhvr>
                                        <p:cTn id="7" dur="2000" fill="hold"/>
                                        <p:tgtEl>
                                          <p:spTgt spid="5"/>
                                        </p:tgtEl>
                                        <p:attrNameLst>
                                          <p:attrName>fill.type</p:attrName>
                                        </p:attrNameLst>
                                      </p:cBhvr>
                                      <p:to>
                                        <p:strVal val="solid"/>
                                      </p:to>
                                    </p:set>
                                    <p:set>
                                      <p:cBhvr>
                                        <p:cTn id="8" dur="2000" fill="hold"/>
                                        <p:tgtEl>
                                          <p:spTgt spid="5"/>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showMasterSp="0">
  <p:cSld>
    <p:bg>
      <p:bgPr>
        <a:solidFill>
          <a:srgbClr val="1D4380"/>
        </a:solidFill>
        <a:effectLst/>
      </p:bgPr>
    </p:bg>
    <p:spTree>
      <p:nvGrpSpPr>
        <p:cNvPr id="1" name=""/>
        <p:cNvGrpSpPr/>
        <p:nvPr/>
      </p:nvGrpSpPr>
      <p:grpSpPr>
        <a:xfrm>
          <a:off x="0" y="0"/>
          <a:ext cx="0" cy="0"/>
          <a:chOff x="0" y="0"/>
          <a:chExt cx="0" cy="0"/>
        </a:xfrm>
      </p:grpSpPr>
      <p:sp>
        <p:nvSpPr>
          <p:cNvPr id="117" name="Freeform 116"/>
          <p:cNvSpPr/>
          <p:nvPr/>
        </p:nvSpPr>
        <p:spPr bwMode="auto">
          <a:xfrm rot="10800000">
            <a:off x="-77788" y="-12727"/>
            <a:ext cx="12266613" cy="4631828"/>
          </a:xfrm>
          <a:custGeom>
            <a:avLst/>
            <a:gdLst>
              <a:gd name="connsiteX0" fmla="*/ 6344670 w 17221200"/>
              <a:gd name="connsiteY0" fmla="*/ 0 h 6502662"/>
              <a:gd name="connsiteX1" fmla="*/ 8044445 w 17221200"/>
              <a:gd name="connsiteY1" fmla="*/ 1250537 h 6502662"/>
              <a:gd name="connsiteX2" fmla="*/ 8067523 w 17221200"/>
              <a:gd name="connsiteY2" fmla="*/ 1340287 h 6502662"/>
              <a:gd name="connsiteX3" fmla="*/ 8085624 w 17221200"/>
              <a:gd name="connsiteY3" fmla="*/ 1331634 h 6502662"/>
              <a:gd name="connsiteX4" fmla="*/ 9129300 w 17221200"/>
              <a:gd name="connsiteY4" fmla="*/ 1117600 h 6502662"/>
              <a:gd name="connsiteX5" fmla="*/ 9399558 w 17221200"/>
              <a:gd name="connsiteY5" fmla="*/ 1131247 h 6502662"/>
              <a:gd name="connsiteX6" fmla="*/ 9457105 w 17221200"/>
              <a:gd name="connsiteY6" fmla="*/ 1140030 h 6502662"/>
              <a:gd name="connsiteX7" fmla="*/ 9479224 w 17221200"/>
              <a:gd name="connsiteY7" fmla="*/ 1068773 h 6502662"/>
              <a:gd name="connsiteX8" fmla="*/ 10173771 w 17221200"/>
              <a:gd name="connsiteY8" fmla="*/ 608396 h 6502662"/>
              <a:gd name="connsiteX9" fmla="*/ 10706776 w 17221200"/>
              <a:gd name="connsiteY9" fmla="*/ 829174 h 6502662"/>
              <a:gd name="connsiteX10" fmla="*/ 10718548 w 17221200"/>
              <a:gd name="connsiteY10" fmla="*/ 843442 h 6502662"/>
              <a:gd name="connsiteX11" fmla="*/ 10806869 w 17221200"/>
              <a:gd name="connsiteY11" fmla="*/ 767854 h 6502662"/>
              <a:gd name="connsiteX12" fmla="*/ 12463627 w 17221200"/>
              <a:gd name="connsiteY12" fmla="*/ 184318 h 6502662"/>
              <a:gd name="connsiteX13" fmla="*/ 14503294 w 17221200"/>
              <a:gd name="connsiteY13" fmla="*/ 1146219 h 6502662"/>
              <a:gd name="connsiteX14" fmla="*/ 14639898 w 17221200"/>
              <a:gd name="connsiteY14" fmla="*/ 1328897 h 6502662"/>
              <a:gd name="connsiteX15" fmla="*/ 14695193 w 17221200"/>
              <a:gd name="connsiteY15" fmla="*/ 1302259 h 6502662"/>
              <a:gd name="connsiteX16" fmla="*/ 15396527 w 17221200"/>
              <a:gd name="connsiteY16" fmla="*/ 1160666 h 6502662"/>
              <a:gd name="connsiteX17" fmla="*/ 17161700 w 17221200"/>
              <a:gd name="connsiteY17" fmla="*/ 2599325 h 6502662"/>
              <a:gd name="connsiteX18" fmla="*/ 17183068 w 17221200"/>
              <a:gd name="connsiteY18" fmla="*/ 2811291 h 6502662"/>
              <a:gd name="connsiteX19" fmla="*/ 17198306 w 17221200"/>
              <a:gd name="connsiteY19" fmla="*/ 2811291 h 6502662"/>
              <a:gd name="connsiteX20" fmla="*/ 17198306 w 17221200"/>
              <a:gd name="connsiteY20" fmla="*/ 2962446 h 6502662"/>
              <a:gd name="connsiteX21" fmla="*/ 17198306 w 17221200"/>
              <a:gd name="connsiteY21" fmla="*/ 4046706 h 6502662"/>
              <a:gd name="connsiteX22" fmla="*/ 17221200 w 17221200"/>
              <a:gd name="connsiteY22" fmla="*/ 4046706 h 6502662"/>
              <a:gd name="connsiteX23" fmla="*/ 17221200 w 17221200"/>
              <a:gd name="connsiteY23" fmla="*/ 6502662 h 6502662"/>
              <a:gd name="connsiteX24" fmla="*/ 17198306 w 17221200"/>
              <a:gd name="connsiteY24" fmla="*/ 6502662 h 6502662"/>
              <a:gd name="connsiteX25" fmla="*/ 11368772 w 17221200"/>
              <a:gd name="connsiteY25" fmla="*/ 6502662 h 6502662"/>
              <a:gd name="connsiteX26" fmla="*/ 1 w 17221200"/>
              <a:gd name="connsiteY26" fmla="*/ 6502662 h 6502662"/>
              <a:gd name="connsiteX27" fmla="*/ 1 w 17221200"/>
              <a:gd name="connsiteY27" fmla="*/ 4085110 h 6502662"/>
              <a:gd name="connsiteX28" fmla="*/ 0 w 17221200"/>
              <a:gd name="connsiteY28" fmla="*/ 4085107 h 6502662"/>
              <a:gd name="connsiteX29" fmla="*/ 1 w 17221200"/>
              <a:gd name="connsiteY29" fmla="*/ 4085105 h 6502662"/>
              <a:gd name="connsiteX30" fmla="*/ 1 w 17221200"/>
              <a:gd name="connsiteY30" fmla="*/ 4046706 h 6502662"/>
              <a:gd name="connsiteX31" fmla="*/ 3872 w 17221200"/>
              <a:gd name="connsiteY31" fmla="*/ 4046706 h 6502662"/>
              <a:gd name="connsiteX32" fmla="*/ 30079 w 17221200"/>
              <a:gd name="connsiteY32" fmla="*/ 3786736 h 6502662"/>
              <a:gd name="connsiteX33" fmla="*/ 1480493 w 17221200"/>
              <a:gd name="connsiteY33" fmla="*/ 2604614 h 6502662"/>
              <a:gd name="connsiteX34" fmla="*/ 1631865 w 17221200"/>
              <a:gd name="connsiteY34" fmla="*/ 2612258 h 6502662"/>
              <a:gd name="connsiteX35" fmla="*/ 1676770 w 17221200"/>
              <a:gd name="connsiteY35" fmla="*/ 2619111 h 6502662"/>
              <a:gd name="connsiteX36" fmla="*/ 1714754 w 17221200"/>
              <a:gd name="connsiteY36" fmla="*/ 2540261 h 6502662"/>
              <a:gd name="connsiteX37" fmla="*/ 4032720 w 17221200"/>
              <a:gd name="connsiteY37" fmla="*/ 1160665 h 6502662"/>
              <a:gd name="connsiteX38" fmla="*/ 4466836 w 17221200"/>
              <a:gd name="connsiteY38" fmla="*/ 1196240 h 6502662"/>
              <a:gd name="connsiteX39" fmla="*/ 4650778 w 17221200"/>
              <a:gd name="connsiteY39" fmla="*/ 1234460 h 6502662"/>
              <a:gd name="connsiteX40" fmla="*/ 4704742 w 17221200"/>
              <a:gd name="connsiteY40" fmla="*/ 1087017 h 6502662"/>
              <a:gd name="connsiteX41" fmla="*/ 6344670 w 17221200"/>
              <a:gd name="connsiteY41" fmla="*/ 0 h 6502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7221200" h="6502662">
                <a:moveTo>
                  <a:pt x="6344670" y="0"/>
                </a:moveTo>
                <a:cubicBezTo>
                  <a:pt x="7143317" y="0"/>
                  <a:pt x="7819103" y="526039"/>
                  <a:pt x="8044445" y="1250537"/>
                </a:cubicBezTo>
                <a:lnTo>
                  <a:pt x="8067523" y="1340287"/>
                </a:lnTo>
                <a:lnTo>
                  <a:pt x="8085624" y="1331634"/>
                </a:lnTo>
                <a:cubicBezTo>
                  <a:pt x="8405799" y="1193894"/>
                  <a:pt x="8758640" y="1117600"/>
                  <a:pt x="9129300" y="1117600"/>
                </a:cubicBezTo>
                <a:cubicBezTo>
                  <a:pt x="9220540" y="1117600"/>
                  <a:pt x="9310699" y="1122223"/>
                  <a:pt x="9399558" y="1131247"/>
                </a:cubicBezTo>
                <a:lnTo>
                  <a:pt x="9457105" y="1140030"/>
                </a:lnTo>
                <a:lnTo>
                  <a:pt x="9479224" y="1068773"/>
                </a:lnTo>
                <a:cubicBezTo>
                  <a:pt x="9593655" y="798229"/>
                  <a:pt x="9861544" y="608396"/>
                  <a:pt x="10173771" y="608396"/>
                </a:cubicBezTo>
                <a:cubicBezTo>
                  <a:pt x="10381922" y="608396"/>
                  <a:pt x="10570368" y="692766"/>
                  <a:pt x="10706776" y="829174"/>
                </a:cubicBezTo>
                <a:lnTo>
                  <a:pt x="10718548" y="843442"/>
                </a:lnTo>
                <a:lnTo>
                  <a:pt x="10806869" y="767854"/>
                </a:lnTo>
                <a:cubicBezTo>
                  <a:pt x="11260117" y="402816"/>
                  <a:pt x="11836355" y="184318"/>
                  <a:pt x="12463627" y="184318"/>
                </a:cubicBezTo>
                <a:cubicBezTo>
                  <a:pt x="13284783" y="184318"/>
                  <a:pt x="14018482" y="558762"/>
                  <a:pt x="14503294" y="1146219"/>
                </a:cubicBezTo>
                <a:lnTo>
                  <a:pt x="14639898" y="1328897"/>
                </a:lnTo>
                <a:lnTo>
                  <a:pt x="14695193" y="1302259"/>
                </a:lnTo>
                <a:cubicBezTo>
                  <a:pt x="14910755" y="1211084"/>
                  <a:pt x="15147753" y="1160666"/>
                  <a:pt x="15396527" y="1160666"/>
                </a:cubicBezTo>
                <a:cubicBezTo>
                  <a:pt x="16267235" y="1160666"/>
                  <a:pt x="16993691" y="1778284"/>
                  <a:pt x="17161700" y="2599325"/>
                </a:cubicBezTo>
                <a:lnTo>
                  <a:pt x="17183068" y="2811291"/>
                </a:lnTo>
                <a:lnTo>
                  <a:pt x="17198306" y="2811291"/>
                </a:lnTo>
                <a:lnTo>
                  <a:pt x="17198306" y="2962446"/>
                </a:lnTo>
                <a:lnTo>
                  <a:pt x="17198306" y="4046706"/>
                </a:lnTo>
                <a:lnTo>
                  <a:pt x="17221200" y="4046706"/>
                </a:lnTo>
                <a:lnTo>
                  <a:pt x="17221200" y="6502662"/>
                </a:lnTo>
                <a:lnTo>
                  <a:pt x="17198306" y="6502662"/>
                </a:lnTo>
                <a:lnTo>
                  <a:pt x="11368772" y="6502662"/>
                </a:lnTo>
                <a:lnTo>
                  <a:pt x="1" y="6502662"/>
                </a:lnTo>
                <a:lnTo>
                  <a:pt x="1" y="4085110"/>
                </a:lnTo>
                <a:lnTo>
                  <a:pt x="0" y="4085107"/>
                </a:lnTo>
                <a:lnTo>
                  <a:pt x="1" y="4085105"/>
                </a:lnTo>
                <a:lnTo>
                  <a:pt x="1" y="4046706"/>
                </a:lnTo>
                <a:lnTo>
                  <a:pt x="3872" y="4046706"/>
                </a:lnTo>
                <a:lnTo>
                  <a:pt x="30079" y="3786736"/>
                </a:lnTo>
                <a:cubicBezTo>
                  <a:pt x="168129" y="3112100"/>
                  <a:pt x="765046" y="2604614"/>
                  <a:pt x="1480493" y="2604614"/>
                </a:cubicBezTo>
                <a:cubicBezTo>
                  <a:pt x="1531597" y="2604614"/>
                  <a:pt x="1582095" y="2607203"/>
                  <a:pt x="1631865" y="2612258"/>
                </a:cubicBezTo>
                <a:lnTo>
                  <a:pt x="1676770" y="2619111"/>
                </a:lnTo>
                <a:lnTo>
                  <a:pt x="1714754" y="2540261"/>
                </a:lnTo>
                <a:cubicBezTo>
                  <a:pt x="2161155" y="1718512"/>
                  <a:pt x="3031791" y="1160665"/>
                  <a:pt x="4032720" y="1160665"/>
                </a:cubicBezTo>
                <a:cubicBezTo>
                  <a:pt x="4180584" y="1160665"/>
                  <a:pt x="4325605" y="1172839"/>
                  <a:pt x="4466836" y="1196240"/>
                </a:cubicBezTo>
                <a:lnTo>
                  <a:pt x="4650778" y="1234460"/>
                </a:lnTo>
                <a:lnTo>
                  <a:pt x="4704742" y="1087017"/>
                </a:lnTo>
                <a:cubicBezTo>
                  <a:pt x="4974929" y="448223"/>
                  <a:pt x="5607455" y="0"/>
                  <a:pt x="6344670" y="0"/>
                </a:cubicBezTo>
                <a:close/>
              </a:path>
            </a:pathLst>
          </a:custGeom>
          <a:solidFill>
            <a:srgbClr val="007AD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16" name="Freeform 115"/>
          <p:cNvSpPr/>
          <p:nvPr/>
        </p:nvSpPr>
        <p:spPr>
          <a:xfrm>
            <a:off x="1877537" y="0"/>
            <a:ext cx="10311288" cy="6858000"/>
          </a:xfrm>
          <a:custGeom>
            <a:avLst/>
            <a:gdLst>
              <a:gd name="connsiteX0" fmla="*/ 973043 w 10311288"/>
              <a:gd name="connsiteY0" fmla="*/ 0 h 6858000"/>
              <a:gd name="connsiteX1" fmla="*/ 10311288 w 10311288"/>
              <a:gd name="connsiteY1" fmla="*/ 0 h 6858000"/>
              <a:gd name="connsiteX2" fmla="*/ 10311288 w 10311288"/>
              <a:gd name="connsiteY2" fmla="*/ 6858000 h 6858000"/>
              <a:gd name="connsiteX3" fmla="*/ 3317772 w 10311288"/>
              <a:gd name="connsiteY3" fmla="*/ 6858000 h 6858000"/>
              <a:gd name="connsiteX4" fmla="*/ 3178913 w 10311288"/>
              <a:gd name="connsiteY4" fmla="*/ 6722414 h 6858000"/>
              <a:gd name="connsiteX5" fmla="*/ 2565597 w 10311288"/>
              <a:gd name="connsiteY5" fmla="*/ 5788856 h 6858000"/>
              <a:gd name="connsiteX6" fmla="*/ 2463322 w 10311288"/>
              <a:gd name="connsiteY6" fmla="*/ 5509419 h 6858000"/>
              <a:gd name="connsiteX7" fmla="*/ 2267177 w 10311288"/>
              <a:gd name="connsiteY7" fmla="*/ 5479484 h 6858000"/>
              <a:gd name="connsiteX8" fmla="*/ 376190 w 10311288"/>
              <a:gd name="connsiteY8" fmla="*/ 4111092 h 6858000"/>
              <a:gd name="connsiteX9" fmla="*/ 267441 w 10311288"/>
              <a:gd name="connsiteY9" fmla="*/ 3901877 h 6858000"/>
              <a:gd name="connsiteX10" fmla="*/ 265228 w 10311288"/>
              <a:gd name="connsiteY10" fmla="*/ 3897620 h 6858000"/>
              <a:gd name="connsiteX11" fmla="*/ 0 w 10311288"/>
              <a:gd name="connsiteY11" fmla="*/ 2697751 h 6858000"/>
              <a:gd name="connsiteX12" fmla="*/ 223135 w 10311288"/>
              <a:gd name="connsiteY12" fmla="*/ 1592521 h 6858000"/>
              <a:gd name="connsiteX13" fmla="*/ 267441 w 10311288"/>
              <a:gd name="connsiteY13" fmla="*/ 1500548 h 6858000"/>
              <a:gd name="connsiteX14" fmla="*/ 342702 w 10311288"/>
              <a:gd name="connsiteY14" fmla="*/ 1344315 h 6858000"/>
              <a:gd name="connsiteX15" fmla="*/ 831647 w 10311288"/>
              <a:gd name="connsiteY15" fmla="*/ 689977 h 6858000"/>
              <a:gd name="connsiteX16" fmla="*/ 925937 w 10311288"/>
              <a:gd name="connsiteY16" fmla="*/ 604281 h 6858000"/>
              <a:gd name="connsiteX17" fmla="*/ 920876 w 10311288"/>
              <a:gd name="connsiteY17" fmla="*/ 504061 h 6858000"/>
              <a:gd name="connsiteX18" fmla="*/ 970816 w 10311288"/>
              <a:gd name="connsiteY18" fmla="*/ 865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311288" h="6858000">
                <a:moveTo>
                  <a:pt x="973043" y="0"/>
                </a:moveTo>
                <a:lnTo>
                  <a:pt x="10311288" y="0"/>
                </a:lnTo>
                <a:lnTo>
                  <a:pt x="10311288" y="6858000"/>
                </a:lnTo>
                <a:lnTo>
                  <a:pt x="3317772" y="6858000"/>
                </a:lnTo>
                <a:lnTo>
                  <a:pt x="3178913" y="6722414"/>
                </a:lnTo>
                <a:cubicBezTo>
                  <a:pt x="2921894" y="6452836"/>
                  <a:pt x="2712883" y="6137078"/>
                  <a:pt x="2565597" y="5788856"/>
                </a:cubicBezTo>
                <a:lnTo>
                  <a:pt x="2463322" y="5509419"/>
                </a:lnTo>
                <a:lnTo>
                  <a:pt x="2267177" y="5479484"/>
                </a:lnTo>
                <a:cubicBezTo>
                  <a:pt x="1458505" y="5314005"/>
                  <a:pt x="775057" y="4804755"/>
                  <a:pt x="376190" y="4111092"/>
                </a:cubicBezTo>
                <a:lnTo>
                  <a:pt x="267441" y="3901877"/>
                </a:lnTo>
                <a:lnTo>
                  <a:pt x="265228" y="3897620"/>
                </a:lnTo>
                <a:cubicBezTo>
                  <a:pt x="95049" y="3533143"/>
                  <a:pt x="0" y="3126547"/>
                  <a:pt x="0" y="2697751"/>
                </a:cubicBezTo>
                <a:cubicBezTo>
                  <a:pt x="0" y="2305709"/>
                  <a:pt x="79453" y="1932224"/>
                  <a:pt x="223135" y="1592521"/>
                </a:cubicBezTo>
                <a:lnTo>
                  <a:pt x="267441" y="1500548"/>
                </a:lnTo>
                <a:lnTo>
                  <a:pt x="342702" y="1344315"/>
                </a:lnTo>
                <a:cubicBezTo>
                  <a:pt x="473837" y="1102919"/>
                  <a:pt x="638959" y="882665"/>
                  <a:pt x="831647" y="689977"/>
                </a:cubicBezTo>
                <a:lnTo>
                  <a:pt x="925937" y="604281"/>
                </a:lnTo>
                <a:lnTo>
                  <a:pt x="920876" y="504061"/>
                </a:lnTo>
                <a:cubicBezTo>
                  <a:pt x="920876" y="334361"/>
                  <a:pt x="938071" y="168678"/>
                  <a:pt x="970816" y="8659"/>
                </a:cubicBezTo>
                <a:close/>
              </a:path>
            </a:pathLst>
          </a:custGeom>
          <a:solidFill>
            <a:srgbClr val="0072C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r>
              <a:rPr lang="en-US" sz="1200" dirty="0" smtClean="0"/>
              <a:t> </a:t>
            </a:r>
          </a:p>
        </p:txBody>
      </p:sp>
      <p:sp>
        <p:nvSpPr>
          <p:cNvPr id="54" name="Title 1"/>
          <p:cNvSpPr>
            <a:spLocks noGrp="1"/>
          </p:cNvSpPr>
          <p:nvPr>
            <p:ph type="title"/>
          </p:nvPr>
        </p:nvSpPr>
        <p:spPr>
          <a:xfrm>
            <a:off x="295516" y="240028"/>
            <a:ext cx="6179896" cy="831869"/>
          </a:xfrm>
        </p:spPr>
        <p:txBody>
          <a:bodyPr>
            <a:noAutofit/>
          </a:bodyPr>
          <a:lstStyle/>
          <a:p>
            <a:r>
              <a:rPr lang="en-US" dirty="0" smtClean="0">
                <a:solidFill>
                  <a:schemeClr val="tx1"/>
                </a:solidFill>
              </a:rPr>
              <a:t>Hybrid consistency</a:t>
            </a:r>
            <a:endParaRPr lang="en-US" dirty="0">
              <a:solidFill>
                <a:schemeClr val="tx1"/>
              </a:solidFill>
            </a:endParaRPr>
          </a:p>
        </p:txBody>
      </p:sp>
      <p:grpSp>
        <p:nvGrpSpPr>
          <p:cNvPr id="88" name="Group 87"/>
          <p:cNvGrpSpPr/>
          <p:nvPr/>
        </p:nvGrpSpPr>
        <p:grpSpPr>
          <a:xfrm>
            <a:off x="6018212" y="838200"/>
            <a:ext cx="5218780" cy="5218780"/>
            <a:chOff x="329950" y="1071897"/>
            <a:chExt cx="5218780" cy="5218780"/>
          </a:xfrm>
        </p:grpSpPr>
        <p:grpSp>
          <p:nvGrpSpPr>
            <p:cNvPr id="89" name="Group 88"/>
            <p:cNvGrpSpPr/>
            <p:nvPr/>
          </p:nvGrpSpPr>
          <p:grpSpPr>
            <a:xfrm>
              <a:off x="329950" y="1071897"/>
              <a:ext cx="5218780" cy="5218780"/>
              <a:chOff x="636588" y="1524000"/>
              <a:chExt cx="4514850" cy="4514850"/>
            </a:xfrm>
          </p:grpSpPr>
          <p:sp>
            <p:nvSpPr>
              <p:cNvPr id="94" name="Oval 5"/>
              <p:cNvSpPr>
                <a:spLocks noChangeArrowheads="1"/>
              </p:cNvSpPr>
              <p:nvPr/>
            </p:nvSpPr>
            <p:spPr bwMode="auto">
              <a:xfrm>
                <a:off x="636588" y="1524000"/>
                <a:ext cx="4514850" cy="4514850"/>
              </a:xfrm>
              <a:prstGeom prst="ellipse">
                <a:avLst/>
              </a:prstGeom>
              <a:noFill/>
              <a:ln w="128588"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5" name="Freeform 6"/>
              <p:cNvSpPr>
                <a:spLocks/>
              </p:cNvSpPr>
              <p:nvPr/>
            </p:nvSpPr>
            <p:spPr bwMode="auto">
              <a:xfrm>
                <a:off x="1822450" y="2736850"/>
                <a:ext cx="2182813" cy="1157288"/>
              </a:xfrm>
              <a:custGeom>
                <a:avLst/>
                <a:gdLst>
                  <a:gd name="T0" fmla="*/ 1307 w 1369"/>
                  <a:gd name="T1" fmla="*/ 597 h 726"/>
                  <a:gd name="T2" fmla="*/ 648 w 1369"/>
                  <a:gd name="T3" fmla="*/ 0 h 726"/>
                  <a:gd name="T4" fmla="*/ 0 w 1369"/>
                  <a:gd name="T5" fmla="*/ 530 h 726"/>
                  <a:gd name="T6" fmla="*/ 96 w 1369"/>
                  <a:gd name="T7" fmla="*/ 530 h 726"/>
                  <a:gd name="T8" fmla="*/ 648 w 1369"/>
                  <a:gd name="T9" fmla="*/ 94 h 726"/>
                  <a:gd name="T10" fmla="*/ 1213 w 1369"/>
                  <a:gd name="T11" fmla="*/ 597 h 726"/>
                  <a:gd name="T12" fmla="*/ 1158 w 1369"/>
                  <a:gd name="T13" fmla="*/ 597 h 726"/>
                  <a:gd name="T14" fmla="*/ 1167 w 1369"/>
                  <a:gd name="T15" fmla="*/ 608 h 726"/>
                  <a:gd name="T16" fmla="*/ 1217 w 1369"/>
                  <a:gd name="T17" fmla="*/ 669 h 726"/>
                  <a:gd name="T18" fmla="*/ 1263 w 1369"/>
                  <a:gd name="T19" fmla="*/ 726 h 726"/>
                  <a:gd name="T20" fmla="*/ 1310 w 1369"/>
                  <a:gd name="T21" fmla="*/ 669 h 726"/>
                  <a:gd name="T22" fmla="*/ 1360 w 1369"/>
                  <a:gd name="T23" fmla="*/ 608 h 726"/>
                  <a:gd name="T24" fmla="*/ 1369 w 1369"/>
                  <a:gd name="T25" fmla="*/ 597 h 726"/>
                  <a:gd name="T26" fmla="*/ 1307 w 1369"/>
                  <a:gd name="T27" fmla="*/ 597 h 7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69" h="726">
                    <a:moveTo>
                      <a:pt x="1307" y="597"/>
                    </a:moveTo>
                    <a:cubicBezTo>
                      <a:pt x="1274" y="263"/>
                      <a:pt x="992" y="0"/>
                      <a:pt x="648" y="0"/>
                    </a:cubicBezTo>
                    <a:cubicBezTo>
                      <a:pt x="329" y="0"/>
                      <a:pt x="61" y="228"/>
                      <a:pt x="0" y="530"/>
                    </a:cubicBezTo>
                    <a:cubicBezTo>
                      <a:pt x="96" y="530"/>
                      <a:pt x="96" y="530"/>
                      <a:pt x="96" y="530"/>
                    </a:cubicBezTo>
                    <a:cubicBezTo>
                      <a:pt x="155" y="280"/>
                      <a:pt x="380" y="94"/>
                      <a:pt x="648" y="94"/>
                    </a:cubicBezTo>
                    <a:cubicBezTo>
                      <a:pt x="940" y="94"/>
                      <a:pt x="1181" y="314"/>
                      <a:pt x="1213" y="597"/>
                    </a:cubicBezTo>
                    <a:cubicBezTo>
                      <a:pt x="1158" y="597"/>
                      <a:pt x="1158" y="597"/>
                      <a:pt x="1158" y="597"/>
                    </a:cubicBezTo>
                    <a:cubicBezTo>
                      <a:pt x="1167" y="608"/>
                      <a:pt x="1167" y="608"/>
                      <a:pt x="1167" y="608"/>
                    </a:cubicBezTo>
                    <a:cubicBezTo>
                      <a:pt x="1217" y="669"/>
                      <a:pt x="1217" y="669"/>
                      <a:pt x="1217" y="669"/>
                    </a:cubicBezTo>
                    <a:cubicBezTo>
                      <a:pt x="1263" y="726"/>
                      <a:pt x="1263" y="726"/>
                      <a:pt x="1263" y="726"/>
                    </a:cubicBezTo>
                    <a:cubicBezTo>
                      <a:pt x="1310" y="669"/>
                      <a:pt x="1310" y="669"/>
                      <a:pt x="1310" y="669"/>
                    </a:cubicBezTo>
                    <a:cubicBezTo>
                      <a:pt x="1360" y="608"/>
                      <a:pt x="1360" y="608"/>
                      <a:pt x="1360" y="608"/>
                    </a:cubicBezTo>
                    <a:cubicBezTo>
                      <a:pt x="1369" y="597"/>
                      <a:pt x="1369" y="597"/>
                      <a:pt x="1369" y="597"/>
                    </a:cubicBezTo>
                    <a:lnTo>
                      <a:pt x="1307" y="597"/>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96" name="Freeform 7"/>
              <p:cNvSpPr>
                <a:spLocks/>
              </p:cNvSpPr>
              <p:nvPr/>
            </p:nvSpPr>
            <p:spPr bwMode="auto">
              <a:xfrm>
                <a:off x="1712913" y="3689350"/>
                <a:ext cx="2178050" cy="1158875"/>
              </a:xfrm>
              <a:custGeom>
                <a:avLst/>
                <a:gdLst>
                  <a:gd name="T0" fmla="*/ 1271 w 1366"/>
                  <a:gd name="T1" fmla="*/ 194 h 727"/>
                  <a:gd name="T2" fmla="*/ 717 w 1366"/>
                  <a:gd name="T3" fmla="*/ 633 h 727"/>
                  <a:gd name="T4" fmla="*/ 153 w 1366"/>
                  <a:gd name="T5" fmla="*/ 129 h 727"/>
                  <a:gd name="T6" fmla="*/ 211 w 1366"/>
                  <a:gd name="T7" fmla="*/ 129 h 727"/>
                  <a:gd name="T8" fmla="*/ 201 w 1366"/>
                  <a:gd name="T9" fmla="*/ 117 h 727"/>
                  <a:gd name="T10" fmla="*/ 149 w 1366"/>
                  <a:gd name="T11" fmla="*/ 54 h 727"/>
                  <a:gd name="T12" fmla="*/ 105 w 1366"/>
                  <a:gd name="T13" fmla="*/ 0 h 727"/>
                  <a:gd name="T14" fmla="*/ 56 w 1366"/>
                  <a:gd name="T15" fmla="*/ 61 h 727"/>
                  <a:gd name="T16" fmla="*/ 10 w 1366"/>
                  <a:gd name="T17" fmla="*/ 117 h 727"/>
                  <a:gd name="T18" fmla="*/ 0 w 1366"/>
                  <a:gd name="T19" fmla="*/ 129 h 727"/>
                  <a:gd name="T20" fmla="*/ 59 w 1366"/>
                  <a:gd name="T21" fmla="*/ 129 h 727"/>
                  <a:gd name="T22" fmla="*/ 717 w 1366"/>
                  <a:gd name="T23" fmla="*/ 727 h 727"/>
                  <a:gd name="T24" fmla="*/ 1366 w 1366"/>
                  <a:gd name="T25" fmla="*/ 194 h 727"/>
                  <a:gd name="T26" fmla="*/ 1271 w 1366"/>
                  <a:gd name="T27" fmla="*/ 194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66" h="727">
                    <a:moveTo>
                      <a:pt x="1271" y="194"/>
                    </a:moveTo>
                    <a:cubicBezTo>
                      <a:pt x="1212" y="446"/>
                      <a:pt x="986" y="633"/>
                      <a:pt x="717" y="633"/>
                    </a:cubicBezTo>
                    <a:cubicBezTo>
                      <a:pt x="426" y="633"/>
                      <a:pt x="185" y="413"/>
                      <a:pt x="153" y="129"/>
                    </a:cubicBezTo>
                    <a:cubicBezTo>
                      <a:pt x="211" y="129"/>
                      <a:pt x="211" y="129"/>
                      <a:pt x="211" y="129"/>
                    </a:cubicBezTo>
                    <a:cubicBezTo>
                      <a:pt x="201" y="117"/>
                      <a:pt x="201" y="117"/>
                      <a:pt x="201" y="117"/>
                    </a:cubicBezTo>
                    <a:cubicBezTo>
                      <a:pt x="149" y="54"/>
                      <a:pt x="149" y="54"/>
                      <a:pt x="149" y="54"/>
                    </a:cubicBezTo>
                    <a:cubicBezTo>
                      <a:pt x="105" y="0"/>
                      <a:pt x="105" y="0"/>
                      <a:pt x="105" y="0"/>
                    </a:cubicBezTo>
                    <a:cubicBezTo>
                      <a:pt x="56" y="61"/>
                      <a:pt x="56" y="61"/>
                      <a:pt x="56" y="61"/>
                    </a:cubicBezTo>
                    <a:cubicBezTo>
                      <a:pt x="10" y="117"/>
                      <a:pt x="10" y="117"/>
                      <a:pt x="10" y="117"/>
                    </a:cubicBezTo>
                    <a:cubicBezTo>
                      <a:pt x="0" y="129"/>
                      <a:pt x="0" y="129"/>
                      <a:pt x="0" y="129"/>
                    </a:cubicBezTo>
                    <a:cubicBezTo>
                      <a:pt x="59" y="129"/>
                      <a:pt x="59" y="129"/>
                      <a:pt x="59" y="129"/>
                    </a:cubicBezTo>
                    <a:cubicBezTo>
                      <a:pt x="92" y="464"/>
                      <a:pt x="374" y="727"/>
                      <a:pt x="717" y="727"/>
                    </a:cubicBezTo>
                    <a:cubicBezTo>
                      <a:pt x="1038" y="727"/>
                      <a:pt x="1306" y="497"/>
                      <a:pt x="1366" y="194"/>
                    </a:cubicBezTo>
                    <a:lnTo>
                      <a:pt x="1271" y="194"/>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97" name="Oval 8"/>
              <p:cNvSpPr>
                <a:spLocks noChangeArrowheads="1"/>
              </p:cNvSpPr>
              <p:nvPr/>
            </p:nvSpPr>
            <p:spPr bwMode="auto">
              <a:xfrm>
                <a:off x="2844800" y="4902200"/>
                <a:ext cx="100013" cy="101600"/>
              </a:xfrm>
              <a:prstGeom prst="ellipse">
                <a:avLst/>
              </a:pr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98" name="Oval 9"/>
              <p:cNvSpPr>
                <a:spLocks noChangeArrowheads="1"/>
              </p:cNvSpPr>
              <p:nvPr/>
            </p:nvSpPr>
            <p:spPr bwMode="auto">
              <a:xfrm>
                <a:off x="2844800" y="5073650"/>
                <a:ext cx="100013" cy="103188"/>
              </a:xfrm>
              <a:prstGeom prst="ellipse">
                <a:avLst/>
              </a:pr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99" name="Oval 10"/>
              <p:cNvSpPr>
                <a:spLocks noChangeArrowheads="1"/>
              </p:cNvSpPr>
              <p:nvPr/>
            </p:nvSpPr>
            <p:spPr bwMode="auto">
              <a:xfrm>
                <a:off x="2844800" y="5246687"/>
                <a:ext cx="100013" cy="101600"/>
              </a:xfrm>
              <a:prstGeom prst="ellipse">
                <a:avLst/>
              </a:pr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100" name="Oval 11"/>
              <p:cNvSpPr>
                <a:spLocks noChangeArrowheads="1"/>
              </p:cNvSpPr>
              <p:nvPr/>
            </p:nvSpPr>
            <p:spPr bwMode="auto">
              <a:xfrm>
                <a:off x="2844800" y="5419725"/>
                <a:ext cx="100013" cy="101600"/>
              </a:xfrm>
              <a:prstGeom prst="ellipse">
                <a:avLst/>
              </a:pr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101" name="Oval 12"/>
              <p:cNvSpPr>
                <a:spLocks noChangeArrowheads="1"/>
              </p:cNvSpPr>
              <p:nvPr/>
            </p:nvSpPr>
            <p:spPr bwMode="auto">
              <a:xfrm>
                <a:off x="2844800" y="5592762"/>
                <a:ext cx="100013" cy="100013"/>
              </a:xfrm>
              <a:prstGeom prst="ellipse">
                <a:avLst/>
              </a:pr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102" name="Oval 13"/>
              <p:cNvSpPr>
                <a:spLocks noChangeArrowheads="1"/>
              </p:cNvSpPr>
              <p:nvPr/>
            </p:nvSpPr>
            <p:spPr bwMode="auto">
              <a:xfrm>
                <a:off x="2844800" y="5764212"/>
                <a:ext cx="100013" cy="100013"/>
              </a:xfrm>
              <a:prstGeom prst="ellipse">
                <a:avLst/>
              </a:pr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103" name="Freeform 14"/>
              <p:cNvSpPr>
                <a:spLocks/>
              </p:cNvSpPr>
              <p:nvPr/>
            </p:nvSpPr>
            <p:spPr bwMode="auto">
              <a:xfrm>
                <a:off x="1812925" y="3154362"/>
                <a:ext cx="115888" cy="117475"/>
              </a:xfrm>
              <a:custGeom>
                <a:avLst/>
                <a:gdLst>
                  <a:gd name="T0" fmla="*/ 51 w 72"/>
                  <a:gd name="T1" fmla="*/ 8 h 73"/>
                  <a:gd name="T2" fmla="*/ 64 w 72"/>
                  <a:gd name="T3" fmla="*/ 52 h 73"/>
                  <a:gd name="T4" fmla="*/ 20 w 72"/>
                  <a:gd name="T5" fmla="*/ 64 h 73"/>
                  <a:gd name="T6" fmla="*/ 8 w 72"/>
                  <a:gd name="T7" fmla="*/ 21 h 73"/>
                  <a:gd name="T8" fmla="*/ 51 w 72"/>
                  <a:gd name="T9" fmla="*/ 8 h 73"/>
                </a:gdLst>
                <a:ahLst/>
                <a:cxnLst>
                  <a:cxn ang="0">
                    <a:pos x="T0" y="T1"/>
                  </a:cxn>
                  <a:cxn ang="0">
                    <a:pos x="T2" y="T3"/>
                  </a:cxn>
                  <a:cxn ang="0">
                    <a:pos x="T4" y="T5"/>
                  </a:cxn>
                  <a:cxn ang="0">
                    <a:pos x="T6" y="T7"/>
                  </a:cxn>
                  <a:cxn ang="0">
                    <a:pos x="T8" y="T9"/>
                  </a:cxn>
                </a:cxnLst>
                <a:rect l="0" t="0" r="r" b="b"/>
                <a:pathLst>
                  <a:path w="72" h="73">
                    <a:moveTo>
                      <a:pt x="51" y="8"/>
                    </a:moveTo>
                    <a:cubicBezTo>
                      <a:pt x="67" y="17"/>
                      <a:pt x="72" y="36"/>
                      <a:pt x="64" y="52"/>
                    </a:cubicBezTo>
                    <a:cubicBezTo>
                      <a:pt x="55" y="67"/>
                      <a:pt x="36" y="73"/>
                      <a:pt x="20" y="64"/>
                    </a:cubicBezTo>
                    <a:cubicBezTo>
                      <a:pt x="5" y="55"/>
                      <a:pt x="0" y="36"/>
                      <a:pt x="8" y="21"/>
                    </a:cubicBezTo>
                    <a:cubicBezTo>
                      <a:pt x="17" y="5"/>
                      <a:pt x="36" y="0"/>
                      <a:pt x="51" y="8"/>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104" name="Freeform 15"/>
              <p:cNvSpPr>
                <a:spLocks/>
              </p:cNvSpPr>
              <p:nvPr/>
            </p:nvSpPr>
            <p:spPr bwMode="auto">
              <a:xfrm>
                <a:off x="1662113" y="3070225"/>
                <a:ext cx="115888" cy="115888"/>
              </a:xfrm>
              <a:custGeom>
                <a:avLst/>
                <a:gdLst>
                  <a:gd name="T0" fmla="*/ 52 w 73"/>
                  <a:gd name="T1" fmla="*/ 9 h 73"/>
                  <a:gd name="T2" fmla="*/ 64 w 73"/>
                  <a:gd name="T3" fmla="*/ 52 h 73"/>
                  <a:gd name="T4" fmla="*/ 21 w 73"/>
                  <a:gd name="T5" fmla="*/ 65 h 73"/>
                  <a:gd name="T6" fmla="*/ 9 w 73"/>
                  <a:gd name="T7" fmla="*/ 21 h 73"/>
                  <a:gd name="T8" fmla="*/ 52 w 73"/>
                  <a:gd name="T9" fmla="*/ 9 h 73"/>
                </a:gdLst>
                <a:ahLst/>
                <a:cxnLst>
                  <a:cxn ang="0">
                    <a:pos x="T0" y="T1"/>
                  </a:cxn>
                  <a:cxn ang="0">
                    <a:pos x="T2" y="T3"/>
                  </a:cxn>
                  <a:cxn ang="0">
                    <a:pos x="T4" y="T5"/>
                  </a:cxn>
                  <a:cxn ang="0">
                    <a:pos x="T6" y="T7"/>
                  </a:cxn>
                  <a:cxn ang="0">
                    <a:pos x="T8" y="T9"/>
                  </a:cxn>
                </a:cxnLst>
                <a:rect l="0" t="0" r="r" b="b"/>
                <a:pathLst>
                  <a:path w="73" h="73">
                    <a:moveTo>
                      <a:pt x="52" y="9"/>
                    </a:moveTo>
                    <a:cubicBezTo>
                      <a:pt x="67" y="17"/>
                      <a:pt x="73" y="37"/>
                      <a:pt x="64" y="52"/>
                    </a:cubicBezTo>
                    <a:cubicBezTo>
                      <a:pt x="56" y="67"/>
                      <a:pt x="36" y="73"/>
                      <a:pt x="21" y="65"/>
                    </a:cubicBezTo>
                    <a:cubicBezTo>
                      <a:pt x="6" y="56"/>
                      <a:pt x="0" y="37"/>
                      <a:pt x="9" y="21"/>
                    </a:cubicBezTo>
                    <a:cubicBezTo>
                      <a:pt x="17" y="6"/>
                      <a:pt x="36" y="0"/>
                      <a:pt x="52" y="9"/>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105" name="Freeform 16"/>
              <p:cNvSpPr>
                <a:spLocks/>
              </p:cNvSpPr>
              <p:nvPr/>
            </p:nvSpPr>
            <p:spPr bwMode="auto">
              <a:xfrm>
                <a:off x="1511300" y="2987675"/>
                <a:ext cx="115888" cy="115888"/>
              </a:xfrm>
              <a:custGeom>
                <a:avLst/>
                <a:gdLst>
                  <a:gd name="T0" fmla="*/ 52 w 73"/>
                  <a:gd name="T1" fmla="*/ 8 h 73"/>
                  <a:gd name="T2" fmla="*/ 65 w 73"/>
                  <a:gd name="T3" fmla="*/ 52 h 73"/>
                  <a:gd name="T4" fmla="*/ 21 w 73"/>
                  <a:gd name="T5" fmla="*/ 64 h 73"/>
                  <a:gd name="T6" fmla="*/ 9 w 73"/>
                  <a:gd name="T7" fmla="*/ 21 h 73"/>
                  <a:gd name="T8" fmla="*/ 52 w 73"/>
                  <a:gd name="T9" fmla="*/ 8 h 73"/>
                </a:gdLst>
                <a:ahLst/>
                <a:cxnLst>
                  <a:cxn ang="0">
                    <a:pos x="T0" y="T1"/>
                  </a:cxn>
                  <a:cxn ang="0">
                    <a:pos x="T2" y="T3"/>
                  </a:cxn>
                  <a:cxn ang="0">
                    <a:pos x="T4" y="T5"/>
                  </a:cxn>
                  <a:cxn ang="0">
                    <a:pos x="T6" y="T7"/>
                  </a:cxn>
                  <a:cxn ang="0">
                    <a:pos x="T8" y="T9"/>
                  </a:cxn>
                </a:cxnLst>
                <a:rect l="0" t="0" r="r" b="b"/>
                <a:pathLst>
                  <a:path w="73" h="73">
                    <a:moveTo>
                      <a:pt x="52" y="8"/>
                    </a:moveTo>
                    <a:cubicBezTo>
                      <a:pt x="68" y="17"/>
                      <a:pt x="73" y="36"/>
                      <a:pt x="65" y="52"/>
                    </a:cubicBezTo>
                    <a:cubicBezTo>
                      <a:pt x="56" y="67"/>
                      <a:pt x="37" y="73"/>
                      <a:pt x="21" y="64"/>
                    </a:cubicBezTo>
                    <a:cubicBezTo>
                      <a:pt x="6" y="55"/>
                      <a:pt x="0" y="36"/>
                      <a:pt x="9" y="21"/>
                    </a:cubicBezTo>
                    <a:cubicBezTo>
                      <a:pt x="18" y="5"/>
                      <a:pt x="37" y="0"/>
                      <a:pt x="52" y="8"/>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106" name="Freeform 17"/>
              <p:cNvSpPr>
                <a:spLocks/>
              </p:cNvSpPr>
              <p:nvPr/>
            </p:nvSpPr>
            <p:spPr bwMode="auto">
              <a:xfrm>
                <a:off x="1360488" y="2903537"/>
                <a:ext cx="115888" cy="115888"/>
              </a:xfrm>
              <a:custGeom>
                <a:avLst/>
                <a:gdLst>
                  <a:gd name="T0" fmla="*/ 52 w 73"/>
                  <a:gd name="T1" fmla="*/ 9 h 73"/>
                  <a:gd name="T2" fmla="*/ 64 w 73"/>
                  <a:gd name="T3" fmla="*/ 52 h 73"/>
                  <a:gd name="T4" fmla="*/ 21 w 73"/>
                  <a:gd name="T5" fmla="*/ 64 h 73"/>
                  <a:gd name="T6" fmla="*/ 8 w 73"/>
                  <a:gd name="T7" fmla="*/ 21 h 73"/>
                  <a:gd name="T8" fmla="*/ 52 w 73"/>
                  <a:gd name="T9" fmla="*/ 9 h 73"/>
                </a:gdLst>
                <a:ahLst/>
                <a:cxnLst>
                  <a:cxn ang="0">
                    <a:pos x="T0" y="T1"/>
                  </a:cxn>
                  <a:cxn ang="0">
                    <a:pos x="T2" y="T3"/>
                  </a:cxn>
                  <a:cxn ang="0">
                    <a:pos x="T4" y="T5"/>
                  </a:cxn>
                  <a:cxn ang="0">
                    <a:pos x="T6" y="T7"/>
                  </a:cxn>
                  <a:cxn ang="0">
                    <a:pos x="T8" y="T9"/>
                  </a:cxn>
                </a:cxnLst>
                <a:rect l="0" t="0" r="r" b="b"/>
                <a:pathLst>
                  <a:path w="73" h="73">
                    <a:moveTo>
                      <a:pt x="52" y="9"/>
                    </a:moveTo>
                    <a:cubicBezTo>
                      <a:pt x="67" y="17"/>
                      <a:pt x="73" y="37"/>
                      <a:pt x="64" y="52"/>
                    </a:cubicBezTo>
                    <a:cubicBezTo>
                      <a:pt x="55" y="67"/>
                      <a:pt x="36" y="73"/>
                      <a:pt x="21" y="64"/>
                    </a:cubicBezTo>
                    <a:cubicBezTo>
                      <a:pt x="5" y="56"/>
                      <a:pt x="0" y="37"/>
                      <a:pt x="8" y="21"/>
                    </a:cubicBezTo>
                    <a:cubicBezTo>
                      <a:pt x="17" y="6"/>
                      <a:pt x="36" y="0"/>
                      <a:pt x="52" y="9"/>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107" name="Freeform 18"/>
              <p:cNvSpPr>
                <a:spLocks/>
              </p:cNvSpPr>
              <p:nvPr/>
            </p:nvSpPr>
            <p:spPr bwMode="auto">
              <a:xfrm>
                <a:off x="1209675" y="2820987"/>
                <a:ext cx="115888" cy="114300"/>
              </a:xfrm>
              <a:custGeom>
                <a:avLst/>
                <a:gdLst>
                  <a:gd name="T0" fmla="*/ 52 w 73"/>
                  <a:gd name="T1" fmla="*/ 8 h 72"/>
                  <a:gd name="T2" fmla="*/ 64 w 73"/>
                  <a:gd name="T3" fmla="*/ 52 h 72"/>
                  <a:gd name="T4" fmla="*/ 21 w 73"/>
                  <a:gd name="T5" fmla="*/ 64 h 72"/>
                  <a:gd name="T6" fmla="*/ 9 w 73"/>
                  <a:gd name="T7" fmla="*/ 21 h 72"/>
                  <a:gd name="T8" fmla="*/ 52 w 73"/>
                  <a:gd name="T9" fmla="*/ 8 h 72"/>
                </a:gdLst>
                <a:ahLst/>
                <a:cxnLst>
                  <a:cxn ang="0">
                    <a:pos x="T0" y="T1"/>
                  </a:cxn>
                  <a:cxn ang="0">
                    <a:pos x="T2" y="T3"/>
                  </a:cxn>
                  <a:cxn ang="0">
                    <a:pos x="T4" y="T5"/>
                  </a:cxn>
                  <a:cxn ang="0">
                    <a:pos x="T6" y="T7"/>
                  </a:cxn>
                  <a:cxn ang="0">
                    <a:pos x="T8" y="T9"/>
                  </a:cxn>
                </a:cxnLst>
                <a:rect l="0" t="0" r="r" b="b"/>
                <a:pathLst>
                  <a:path w="73" h="72">
                    <a:moveTo>
                      <a:pt x="52" y="8"/>
                    </a:moveTo>
                    <a:cubicBezTo>
                      <a:pt x="67" y="17"/>
                      <a:pt x="73" y="36"/>
                      <a:pt x="64" y="52"/>
                    </a:cubicBezTo>
                    <a:cubicBezTo>
                      <a:pt x="56" y="67"/>
                      <a:pt x="37" y="72"/>
                      <a:pt x="21" y="64"/>
                    </a:cubicBezTo>
                    <a:cubicBezTo>
                      <a:pt x="6" y="55"/>
                      <a:pt x="0" y="36"/>
                      <a:pt x="9" y="21"/>
                    </a:cubicBezTo>
                    <a:cubicBezTo>
                      <a:pt x="17" y="5"/>
                      <a:pt x="37" y="0"/>
                      <a:pt x="52" y="8"/>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108" name="Freeform 19"/>
              <p:cNvSpPr>
                <a:spLocks/>
              </p:cNvSpPr>
              <p:nvPr/>
            </p:nvSpPr>
            <p:spPr bwMode="auto">
              <a:xfrm>
                <a:off x="1058863" y="2735262"/>
                <a:ext cx="115888" cy="117475"/>
              </a:xfrm>
              <a:custGeom>
                <a:avLst/>
                <a:gdLst>
                  <a:gd name="T0" fmla="*/ 52 w 72"/>
                  <a:gd name="T1" fmla="*/ 9 h 73"/>
                  <a:gd name="T2" fmla="*/ 64 w 72"/>
                  <a:gd name="T3" fmla="*/ 52 h 73"/>
                  <a:gd name="T4" fmla="*/ 21 w 72"/>
                  <a:gd name="T5" fmla="*/ 64 h 73"/>
                  <a:gd name="T6" fmla="*/ 8 w 72"/>
                  <a:gd name="T7" fmla="*/ 21 h 73"/>
                  <a:gd name="T8" fmla="*/ 52 w 72"/>
                  <a:gd name="T9" fmla="*/ 9 h 73"/>
                </a:gdLst>
                <a:ahLst/>
                <a:cxnLst>
                  <a:cxn ang="0">
                    <a:pos x="T0" y="T1"/>
                  </a:cxn>
                  <a:cxn ang="0">
                    <a:pos x="T2" y="T3"/>
                  </a:cxn>
                  <a:cxn ang="0">
                    <a:pos x="T4" y="T5"/>
                  </a:cxn>
                  <a:cxn ang="0">
                    <a:pos x="T6" y="T7"/>
                  </a:cxn>
                  <a:cxn ang="0">
                    <a:pos x="T8" y="T9"/>
                  </a:cxn>
                </a:cxnLst>
                <a:rect l="0" t="0" r="r" b="b"/>
                <a:pathLst>
                  <a:path w="72" h="73">
                    <a:moveTo>
                      <a:pt x="52" y="9"/>
                    </a:moveTo>
                    <a:cubicBezTo>
                      <a:pt x="67" y="17"/>
                      <a:pt x="72" y="37"/>
                      <a:pt x="64" y="52"/>
                    </a:cubicBezTo>
                    <a:cubicBezTo>
                      <a:pt x="55" y="67"/>
                      <a:pt x="36" y="73"/>
                      <a:pt x="21" y="64"/>
                    </a:cubicBezTo>
                    <a:cubicBezTo>
                      <a:pt x="5" y="56"/>
                      <a:pt x="0" y="37"/>
                      <a:pt x="8" y="21"/>
                    </a:cubicBezTo>
                    <a:cubicBezTo>
                      <a:pt x="17" y="6"/>
                      <a:pt x="36" y="0"/>
                      <a:pt x="52" y="9"/>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109" name="Freeform 20"/>
              <p:cNvSpPr>
                <a:spLocks/>
              </p:cNvSpPr>
              <p:nvPr/>
            </p:nvSpPr>
            <p:spPr bwMode="auto">
              <a:xfrm>
                <a:off x="3860800" y="3154362"/>
                <a:ext cx="115888" cy="117475"/>
              </a:xfrm>
              <a:custGeom>
                <a:avLst/>
                <a:gdLst>
                  <a:gd name="T0" fmla="*/ 21 w 73"/>
                  <a:gd name="T1" fmla="*/ 8 h 73"/>
                  <a:gd name="T2" fmla="*/ 9 w 73"/>
                  <a:gd name="T3" fmla="*/ 52 h 73"/>
                  <a:gd name="T4" fmla="*/ 52 w 73"/>
                  <a:gd name="T5" fmla="*/ 64 h 73"/>
                  <a:gd name="T6" fmla="*/ 65 w 73"/>
                  <a:gd name="T7" fmla="*/ 21 h 73"/>
                  <a:gd name="T8" fmla="*/ 21 w 73"/>
                  <a:gd name="T9" fmla="*/ 8 h 73"/>
                </a:gdLst>
                <a:ahLst/>
                <a:cxnLst>
                  <a:cxn ang="0">
                    <a:pos x="T0" y="T1"/>
                  </a:cxn>
                  <a:cxn ang="0">
                    <a:pos x="T2" y="T3"/>
                  </a:cxn>
                  <a:cxn ang="0">
                    <a:pos x="T4" y="T5"/>
                  </a:cxn>
                  <a:cxn ang="0">
                    <a:pos x="T6" y="T7"/>
                  </a:cxn>
                  <a:cxn ang="0">
                    <a:pos x="T8" y="T9"/>
                  </a:cxn>
                </a:cxnLst>
                <a:rect l="0" t="0" r="r" b="b"/>
                <a:pathLst>
                  <a:path w="73" h="73">
                    <a:moveTo>
                      <a:pt x="21" y="8"/>
                    </a:moveTo>
                    <a:cubicBezTo>
                      <a:pt x="6" y="17"/>
                      <a:pt x="0" y="36"/>
                      <a:pt x="9" y="52"/>
                    </a:cubicBezTo>
                    <a:cubicBezTo>
                      <a:pt x="18" y="67"/>
                      <a:pt x="37" y="73"/>
                      <a:pt x="52" y="64"/>
                    </a:cubicBezTo>
                    <a:cubicBezTo>
                      <a:pt x="68" y="55"/>
                      <a:pt x="73" y="36"/>
                      <a:pt x="65" y="21"/>
                    </a:cubicBezTo>
                    <a:cubicBezTo>
                      <a:pt x="56" y="5"/>
                      <a:pt x="37" y="0"/>
                      <a:pt x="21" y="8"/>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110" name="Freeform 21"/>
              <p:cNvSpPr>
                <a:spLocks/>
              </p:cNvSpPr>
              <p:nvPr/>
            </p:nvSpPr>
            <p:spPr bwMode="auto">
              <a:xfrm>
                <a:off x="4011613" y="3070225"/>
                <a:ext cx="115888" cy="115888"/>
              </a:xfrm>
              <a:custGeom>
                <a:avLst/>
                <a:gdLst>
                  <a:gd name="T0" fmla="*/ 21 w 73"/>
                  <a:gd name="T1" fmla="*/ 9 h 73"/>
                  <a:gd name="T2" fmla="*/ 9 w 73"/>
                  <a:gd name="T3" fmla="*/ 52 h 73"/>
                  <a:gd name="T4" fmla="*/ 52 w 73"/>
                  <a:gd name="T5" fmla="*/ 65 h 73"/>
                  <a:gd name="T6" fmla="*/ 64 w 73"/>
                  <a:gd name="T7" fmla="*/ 21 h 73"/>
                  <a:gd name="T8" fmla="*/ 21 w 73"/>
                  <a:gd name="T9" fmla="*/ 9 h 73"/>
                </a:gdLst>
                <a:ahLst/>
                <a:cxnLst>
                  <a:cxn ang="0">
                    <a:pos x="T0" y="T1"/>
                  </a:cxn>
                  <a:cxn ang="0">
                    <a:pos x="T2" y="T3"/>
                  </a:cxn>
                  <a:cxn ang="0">
                    <a:pos x="T4" y="T5"/>
                  </a:cxn>
                  <a:cxn ang="0">
                    <a:pos x="T6" y="T7"/>
                  </a:cxn>
                  <a:cxn ang="0">
                    <a:pos x="T8" y="T9"/>
                  </a:cxn>
                </a:cxnLst>
                <a:rect l="0" t="0" r="r" b="b"/>
                <a:pathLst>
                  <a:path w="73" h="73">
                    <a:moveTo>
                      <a:pt x="21" y="9"/>
                    </a:moveTo>
                    <a:cubicBezTo>
                      <a:pt x="6" y="17"/>
                      <a:pt x="0" y="37"/>
                      <a:pt x="9" y="52"/>
                    </a:cubicBezTo>
                    <a:cubicBezTo>
                      <a:pt x="17" y="67"/>
                      <a:pt x="36" y="73"/>
                      <a:pt x="52" y="65"/>
                    </a:cubicBezTo>
                    <a:cubicBezTo>
                      <a:pt x="67" y="56"/>
                      <a:pt x="73" y="37"/>
                      <a:pt x="64" y="21"/>
                    </a:cubicBezTo>
                    <a:cubicBezTo>
                      <a:pt x="56" y="6"/>
                      <a:pt x="36" y="0"/>
                      <a:pt x="21" y="9"/>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111" name="Freeform 22"/>
              <p:cNvSpPr>
                <a:spLocks/>
              </p:cNvSpPr>
              <p:nvPr/>
            </p:nvSpPr>
            <p:spPr bwMode="auto">
              <a:xfrm>
                <a:off x="4162425" y="2987675"/>
                <a:ext cx="115888" cy="115888"/>
              </a:xfrm>
              <a:custGeom>
                <a:avLst/>
                <a:gdLst>
                  <a:gd name="T0" fmla="*/ 20 w 72"/>
                  <a:gd name="T1" fmla="*/ 8 h 73"/>
                  <a:gd name="T2" fmla="*/ 8 w 72"/>
                  <a:gd name="T3" fmla="*/ 52 h 73"/>
                  <a:gd name="T4" fmla="*/ 51 w 72"/>
                  <a:gd name="T5" fmla="*/ 64 h 73"/>
                  <a:gd name="T6" fmla="*/ 64 w 72"/>
                  <a:gd name="T7" fmla="*/ 21 h 73"/>
                  <a:gd name="T8" fmla="*/ 20 w 72"/>
                  <a:gd name="T9" fmla="*/ 8 h 73"/>
                </a:gdLst>
                <a:ahLst/>
                <a:cxnLst>
                  <a:cxn ang="0">
                    <a:pos x="T0" y="T1"/>
                  </a:cxn>
                  <a:cxn ang="0">
                    <a:pos x="T2" y="T3"/>
                  </a:cxn>
                  <a:cxn ang="0">
                    <a:pos x="T4" y="T5"/>
                  </a:cxn>
                  <a:cxn ang="0">
                    <a:pos x="T6" y="T7"/>
                  </a:cxn>
                  <a:cxn ang="0">
                    <a:pos x="T8" y="T9"/>
                  </a:cxn>
                </a:cxnLst>
                <a:rect l="0" t="0" r="r" b="b"/>
                <a:pathLst>
                  <a:path w="72" h="73">
                    <a:moveTo>
                      <a:pt x="20" y="8"/>
                    </a:moveTo>
                    <a:cubicBezTo>
                      <a:pt x="5" y="17"/>
                      <a:pt x="0" y="36"/>
                      <a:pt x="8" y="52"/>
                    </a:cubicBezTo>
                    <a:cubicBezTo>
                      <a:pt x="17" y="67"/>
                      <a:pt x="36" y="73"/>
                      <a:pt x="51" y="64"/>
                    </a:cubicBezTo>
                    <a:cubicBezTo>
                      <a:pt x="67" y="55"/>
                      <a:pt x="72" y="36"/>
                      <a:pt x="64" y="21"/>
                    </a:cubicBezTo>
                    <a:cubicBezTo>
                      <a:pt x="55" y="5"/>
                      <a:pt x="36" y="0"/>
                      <a:pt x="20" y="8"/>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112" name="Freeform 23"/>
              <p:cNvSpPr>
                <a:spLocks/>
              </p:cNvSpPr>
              <p:nvPr/>
            </p:nvSpPr>
            <p:spPr bwMode="auto">
              <a:xfrm>
                <a:off x="4313238" y="2903537"/>
                <a:ext cx="115888" cy="115888"/>
              </a:xfrm>
              <a:custGeom>
                <a:avLst/>
                <a:gdLst>
                  <a:gd name="T0" fmla="*/ 21 w 73"/>
                  <a:gd name="T1" fmla="*/ 9 h 73"/>
                  <a:gd name="T2" fmla="*/ 9 w 73"/>
                  <a:gd name="T3" fmla="*/ 52 h 73"/>
                  <a:gd name="T4" fmla="*/ 52 w 73"/>
                  <a:gd name="T5" fmla="*/ 64 h 73"/>
                  <a:gd name="T6" fmla="*/ 64 w 73"/>
                  <a:gd name="T7" fmla="*/ 21 h 73"/>
                  <a:gd name="T8" fmla="*/ 21 w 73"/>
                  <a:gd name="T9" fmla="*/ 9 h 73"/>
                </a:gdLst>
                <a:ahLst/>
                <a:cxnLst>
                  <a:cxn ang="0">
                    <a:pos x="T0" y="T1"/>
                  </a:cxn>
                  <a:cxn ang="0">
                    <a:pos x="T2" y="T3"/>
                  </a:cxn>
                  <a:cxn ang="0">
                    <a:pos x="T4" y="T5"/>
                  </a:cxn>
                  <a:cxn ang="0">
                    <a:pos x="T6" y="T7"/>
                  </a:cxn>
                  <a:cxn ang="0">
                    <a:pos x="T8" y="T9"/>
                  </a:cxn>
                </a:cxnLst>
                <a:rect l="0" t="0" r="r" b="b"/>
                <a:pathLst>
                  <a:path w="73" h="73">
                    <a:moveTo>
                      <a:pt x="21" y="9"/>
                    </a:moveTo>
                    <a:cubicBezTo>
                      <a:pt x="6" y="17"/>
                      <a:pt x="0" y="37"/>
                      <a:pt x="9" y="52"/>
                    </a:cubicBezTo>
                    <a:cubicBezTo>
                      <a:pt x="17" y="67"/>
                      <a:pt x="37" y="73"/>
                      <a:pt x="52" y="64"/>
                    </a:cubicBezTo>
                    <a:cubicBezTo>
                      <a:pt x="67" y="56"/>
                      <a:pt x="73" y="37"/>
                      <a:pt x="64" y="21"/>
                    </a:cubicBezTo>
                    <a:cubicBezTo>
                      <a:pt x="56" y="6"/>
                      <a:pt x="36" y="0"/>
                      <a:pt x="21" y="9"/>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113" name="Freeform 24"/>
              <p:cNvSpPr>
                <a:spLocks/>
              </p:cNvSpPr>
              <p:nvPr/>
            </p:nvSpPr>
            <p:spPr bwMode="auto">
              <a:xfrm>
                <a:off x="4464050" y="2820987"/>
                <a:ext cx="114300" cy="114300"/>
              </a:xfrm>
              <a:custGeom>
                <a:avLst/>
                <a:gdLst>
                  <a:gd name="T0" fmla="*/ 21 w 72"/>
                  <a:gd name="T1" fmla="*/ 8 h 72"/>
                  <a:gd name="T2" fmla="*/ 8 w 72"/>
                  <a:gd name="T3" fmla="*/ 52 h 72"/>
                  <a:gd name="T4" fmla="*/ 51 w 72"/>
                  <a:gd name="T5" fmla="*/ 64 h 72"/>
                  <a:gd name="T6" fmla="*/ 64 w 72"/>
                  <a:gd name="T7" fmla="*/ 21 h 72"/>
                  <a:gd name="T8" fmla="*/ 21 w 72"/>
                  <a:gd name="T9" fmla="*/ 8 h 72"/>
                </a:gdLst>
                <a:ahLst/>
                <a:cxnLst>
                  <a:cxn ang="0">
                    <a:pos x="T0" y="T1"/>
                  </a:cxn>
                  <a:cxn ang="0">
                    <a:pos x="T2" y="T3"/>
                  </a:cxn>
                  <a:cxn ang="0">
                    <a:pos x="T4" y="T5"/>
                  </a:cxn>
                  <a:cxn ang="0">
                    <a:pos x="T6" y="T7"/>
                  </a:cxn>
                  <a:cxn ang="0">
                    <a:pos x="T8" y="T9"/>
                  </a:cxn>
                </a:cxnLst>
                <a:rect l="0" t="0" r="r" b="b"/>
                <a:pathLst>
                  <a:path w="72" h="72">
                    <a:moveTo>
                      <a:pt x="21" y="8"/>
                    </a:moveTo>
                    <a:cubicBezTo>
                      <a:pt x="5" y="17"/>
                      <a:pt x="0" y="36"/>
                      <a:pt x="8" y="52"/>
                    </a:cubicBezTo>
                    <a:cubicBezTo>
                      <a:pt x="17" y="67"/>
                      <a:pt x="36" y="72"/>
                      <a:pt x="51" y="64"/>
                    </a:cubicBezTo>
                    <a:cubicBezTo>
                      <a:pt x="67" y="55"/>
                      <a:pt x="72" y="36"/>
                      <a:pt x="64" y="21"/>
                    </a:cubicBezTo>
                    <a:cubicBezTo>
                      <a:pt x="55" y="5"/>
                      <a:pt x="36" y="0"/>
                      <a:pt x="21" y="8"/>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114" name="Freeform 25"/>
              <p:cNvSpPr>
                <a:spLocks/>
              </p:cNvSpPr>
              <p:nvPr/>
            </p:nvSpPr>
            <p:spPr bwMode="auto">
              <a:xfrm>
                <a:off x="4614863" y="2735262"/>
                <a:ext cx="115888" cy="117475"/>
              </a:xfrm>
              <a:custGeom>
                <a:avLst/>
                <a:gdLst>
                  <a:gd name="T0" fmla="*/ 21 w 73"/>
                  <a:gd name="T1" fmla="*/ 9 h 73"/>
                  <a:gd name="T2" fmla="*/ 9 w 73"/>
                  <a:gd name="T3" fmla="*/ 52 h 73"/>
                  <a:gd name="T4" fmla="*/ 52 w 73"/>
                  <a:gd name="T5" fmla="*/ 64 h 73"/>
                  <a:gd name="T6" fmla="*/ 64 w 73"/>
                  <a:gd name="T7" fmla="*/ 21 h 73"/>
                  <a:gd name="T8" fmla="*/ 21 w 73"/>
                  <a:gd name="T9" fmla="*/ 9 h 73"/>
                </a:gdLst>
                <a:ahLst/>
                <a:cxnLst>
                  <a:cxn ang="0">
                    <a:pos x="T0" y="T1"/>
                  </a:cxn>
                  <a:cxn ang="0">
                    <a:pos x="T2" y="T3"/>
                  </a:cxn>
                  <a:cxn ang="0">
                    <a:pos x="T4" y="T5"/>
                  </a:cxn>
                  <a:cxn ang="0">
                    <a:pos x="T6" y="T7"/>
                  </a:cxn>
                  <a:cxn ang="0">
                    <a:pos x="T8" y="T9"/>
                  </a:cxn>
                </a:cxnLst>
                <a:rect l="0" t="0" r="r" b="b"/>
                <a:pathLst>
                  <a:path w="73" h="73">
                    <a:moveTo>
                      <a:pt x="21" y="9"/>
                    </a:moveTo>
                    <a:cubicBezTo>
                      <a:pt x="6" y="17"/>
                      <a:pt x="0" y="37"/>
                      <a:pt x="9" y="52"/>
                    </a:cubicBezTo>
                    <a:cubicBezTo>
                      <a:pt x="17" y="67"/>
                      <a:pt x="37" y="73"/>
                      <a:pt x="52" y="64"/>
                    </a:cubicBezTo>
                    <a:cubicBezTo>
                      <a:pt x="67" y="56"/>
                      <a:pt x="73" y="37"/>
                      <a:pt x="64" y="21"/>
                    </a:cubicBezTo>
                    <a:cubicBezTo>
                      <a:pt x="56" y="6"/>
                      <a:pt x="36" y="0"/>
                      <a:pt x="21" y="9"/>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90" name="TextBox 89"/>
            <p:cNvSpPr txBox="1"/>
            <p:nvPr/>
          </p:nvSpPr>
          <p:spPr>
            <a:xfrm>
              <a:off x="2098387" y="1600200"/>
              <a:ext cx="1710025" cy="380631"/>
            </a:xfrm>
            <a:prstGeom prst="rect">
              <a:avLst/>
            </a:prstGeom>
          </p:spPr>
          <p:txBody>
            <a:bodyPr vert="horz" wrap="square" lIns="91440" tIns="91440" rIns="91440" bIns="91440" rtlCol="0" anchor="t">
              <a:noAutofit/>
            </a:bodyPr>
            <a:lstStyle/>
            <a:p>
              <a:pPr algn="ctr"/>
              <a:r>
                <a:rPr lang="en-US" sz="1600" b="1" dirty="0" smtClean="0">
                  <a:latin typeface="Segoe UI" pitchFamily="34" charset="0"/>
                  <a:ea typeface="Segoe UI" pitchFamily="34" charset="0"/>
                  <a:cs typeface="Segoe UI" pitchFamily="34" charset="0"/>
                </a:rPr>
                <a:t>CUSTOMER DATACENTER</a:t>
              </a:r>
            </a:p>
          </p:txBody>
        </p:sp>
        <p:sp>
          <p:nvSpPr>
            <p:cNvPr id="91" name="TextBox 90"/>
            <p:cNvSpPr txBox="1"/>
            <p:nvPr/>
          </p:nvSpPr>
          <p:spPr>
            <a:xfrm>
              <a:off x="3427412" y="4648569"/>
              <a:ext cx="1710025" cy="380631"/>
            </a:xfrm>
            <a:prstGeom prst="rect">
              <a:avLst/>
            </a:prstGeom>
          </p:spPr>
          <p:txBody>
            <a:bodyPr vert="horz" wrap="square" lIns="91440" tIns="91440" rIns="91440" bIns="91440" rtlCol="0" anchor="t">
              <a:noAutofit/>
            </a:bodyPr>
            <a:lstStyle/>
            <a:p>
              <a:pPr algn="ctr"/>
              <a:r>
                <a:rPr lang="en-US" sz="1600" b="1" dirty="0" smtClean="0">
                  <a:latin typeface="Segoe UI" pitchFamily="34" charset="0"/>
                  <a:ea typeface="Segoe UI" pitchFamily="34" charset="0"/>
                  <a:cs typeface="Segoe UI" pitchFamily="34" charset="0"/>
                </a:rPr>
                <a:t>SERVICE PROVIDER</a:t>
              </a:r>
            </a:p>
          </p:txBody>
        </p:sp>
        <p:sp>
          <p:nvSpPr>
            <p:cNvPr id="92" name="TextBox 91"/>
            <p:cNvSpPr txBox="1"/>
            <p:nvPr/>
          </p:nvSpPr>
          <p:spPr>
            <a:xfrm>
              <a:off x="650587" y="4648569"/>
              <a:ext cx="1710025" cy="380631"/>
            </a:xfrm>
            <a:prstGeom prst="rect">
              <a:avLst/>
            </a:prstGeom>
          </p:spPr>
          <p:txBody>
            <a:bodyPr vert="horz" wrap="square" lIns="91440" tIns="91440" rIns="91440" bIns="91440" rtlCol="0" anchor="t">
              <a:noAutofit/>
            </a:bodyPr>
            <a:lstStyle/>
            <a:p>
              <a:pPr algn="ctr"/>
              <a:r>
                <a:rPr lang="en-US" sz="1600" b="1" dirty="0" smtClean="0">
                  <a:latin typeface="Segoe UI" pitchFamily="34" charset="0"/>
                  <a:ea typeface="Segoe UI" pitchFamily="34" charset="0"/>
                  <a:cs typeface="Segoe UI" pitchFamily="34" charset="0"/>
                </a:rPr>
                <a:t>MICROSOFT</a:t>
              </a:r>
              <a:br>
                <a:rPr lang="en-US" sz="1600" b="1" dirty="0" smtClean="0">
                  <a:latin typeface="Segoe UI" pitchFamily="34" charset="0"/>
                  <a:ea typeface="Segoe UI" pitchFamily="34" charset="0"/>
                  <a:cs typeface="Segoe UI" pitchFamily="34" charset="0"/>
                </a:rPr>
              </a:br>
              <a:r>
                <a:rPr lang="en-US" sz="1600" b="1" dirty="0" smtClean="0">
                  <a:latin typeface="Segoe UI" pitchFamily="34" charset="0"/>
                  <a:ea typeface="Segoe UI" pitchFamily="34" charset="0"/>
                  <a:cs typeface="Segoe UI" pitchFamily="34" charset="0"/>
                </a:rPr>
                <a:t>AZURE</a:t>
              </a:r>
            </a:p>
          </p:txBody>
        </p:sp>
        <p:sp>
          <p:nvSpPr>
            <p:cNvPr id="93" name="TextBox 92"/>
            <p:cNvSpPr txBox="1"/>
            <p:nvPr/>
          </p:nvSpPr>
          <p:spPr>
            <a:xfrm>
              <a:off x="2098387" y="3364832"/>
              <a:ext cx="1710025" cy="380631"/>
            </a:xfrm>
            <a:prstGeom prst="rect">
              <a:avLst/>
            </a:prstGeom>
          </p:spPr>
          <p:txBody>
            <a:bodyPr vert="horz" wrap="square" lIns="91440" tIns="91440" rIns="91440" bIns="91440" rtlCol="0" anchor="t">
              <a:noAutofit/>
            </a:bodyPr>
            <a:lstStyle/>
            <a:p>
              <a:pPr algn="ctr"/>
              <a:r>
                <a:rPr lang="en-US" sz="1600" b="1" dirty="0" smtClean="0">
                  <a:latin typeface="Segoe UI" pitchFamily="34" charset="0"/>
                  <a:ea typeface="Segoe UI" pitchFamily="34" charset="0"/>
                  <a:cs typeface="Segoe UI" pitchFamily="34" charset="0"/>
                </a:rPr>
                <a:t>CONSISTENT</a:t>
              </a:r>
              <a:br>
                <a:rPr lang="en-US" sz="1600" b="1" dirty="0" smtClean="0">
                  <a:latin typeface="Segoe UI" pitchFamily="34" charset="0"/>
                  <a:ea typeface="Segoe UI" pitchFamily="34" charset="0"/>
                  <a:cs typeface="Segoe UI" pitchFamily="34" charset="0"/>
                </a:rPr>
              </a:br>
              <a:r>
                <a:rPr lang="en-US" sz="1600" b="1" dirty="0" smtClean="0">
                  <a:latin typeface="Segoe UI" pitchFamily="34" charset="0"/>
                  <a:ea typeface="Segoe UI" pitchFamily="34" charset="0"/>
                  <a:cs typeface="Segoe UI" pitchFamily="34" charset="0"/>
                </a:rPr>
                <a:t>PLATFORM</a:t>
              </a:r>
            </a:p>
          </p:txBody>
        </p:sp>
      </p:grpSp>
      <p:grpSp>
        <p:nvGrpSpPr>
          <p:cNvPr id="6" name="Group 5"/>
          <p:cNvGrpSpPr/>
          <p:nvPr/>
        </p:nvGrpSpPr>
        <p:grpSpPr>
          <a:xfrm>
            <a:off x="329226" y="1167737"/>
            <a:ext cx="6179896" cy="5475555"/>
            <a:chOff x="329226" y="1167737"/>
            <a:chExt cx="6179896" cy="5475555"/>
          </a:xfrm>
        </p:grpSpPr>
        <p:grpSp>
          <p:nvGrpSpPr>
            <p:cNvPr id="3" name="Group 2"/>
            <p:cNvGrpSpPr/>
            <p:nvPr/>
          </p:nvGrpSpPr>
          <p:grpSpPr>
            <a:xfrm>
              <a:off x="329226" y="1440162"/>
              <a:ext cx="6179896" cy="5203130"/>
              <a:chOff x="5748299" y="1253032"/>
              <a:chExt cx="6179896" cy="520313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5912637" y="1253032"/>
                <a:ext cx="4569666" cy="3053862"/>
              </a:xfrm>
              <a:prstGeom prst="rect">
                <a:avLst/>
              </a:prstGeom>
            </p:spPr>
          </p:pic>
          <p:pic>
            <p:nvPicPr>
              <p:cNvPr id="5" name="Picture 4"/>
              <p:cNvPicPr>
                <a:picLocks noChangeAspect="1"/>
              </p:cNvPicPr>
              <p:nvPr/>
            </p:nvPicPr>
            <p:blipFill rotWithShape="1">
              <a:blip r:embed="rId4"/>
              <a:srcRect r="93567"/>
              <a:stretch/>
            </p:blipFill>
            <p:spPr>
              <a:xfrm>
                <a:off x="5912637" y="1253240"/>
                <a:ext cx="296097" cy="3055430"/>
              </a:xfrm>
              <a:prstGeom prst="rect">
                <a:avLst/>
              </a:prstGeom>
            </p:spPr>
          </p:pic>
          <p:sp>
            <p:nvSpPr>
              <p:cNvPr id="81" name="Title 1"/>
              <p:cNvSpPr txBox="1">
                <a:spLocks/>
              </p:cNvSpPr>
              <p:nvPr/>
            </p:nvSpPr>
            <p:spPr>
              <a:xfrm>
                <a:off x="5748299" y="4572000"/>
                <a:ext cx="6179896" cy="1884162"/>
              </a:xfrm>
              <a:prstGeom prst="rect">
                <a:avLst/>
              </a:prstGeom>
              <a:noFill/>
            </p:spPr>
            <p:txBody>
              <a:bodyPr vert="horz" lIns="143407" tIns="89629" rIns="143407" bIns="89629" rtlCol="0" anchor="t" anchorCtr="0">
                <a:noAutofit/>
              </a:bodyPr>
              <a:lstStyle>
                <a:lvl1pPr marL="0" algn="l" defTabSz="1088105" rtl="0" eaLnBrk="1" latinLnBrk="0" hangingPunct="1">
                  <a:lnSpc>
                    <a:spcPct val="90000"/>
                  </a:lnSpc>
                  <a:spcBef>
                    <a:spcPct val="0"/>
                  </a:spcBef>
                  <a:buNone/>
                  <a:defRPr lang="en-US" sz="4000" kern="1200" spc="-98" baseline="0">
                    <a:gradFill>
                      <a:gsLst>
                        <a:gs pos="3333">
                          <a:schemeClr val="tx1"/>
                        </a:gs>
                        <a:gs pos="39000">
                          <a:schemeClr val="tx1"/>
                        </a:gs>
                      </a:gsLst>
                      <a:lin ang="5400000" scaled="0"/>
                    </a:gradFill>
                    <a:latin typeface="Segoe UI Light" pitchFamily="34" charset="0"/>
                    <a:ea typeface="Segoe UI" pitchFamily="34" charset="0"/>
                    <a:cs typeface="Segoe UI" pitchFamily="34" charset="0"/>
                  </a:defRPr>
                </a:lvl1pPr>
              </a:lstStyle>
              <a:p>
                <a:pPr>
                  <a:lnSpc>
                    <a:spcPct val="100000"/>
                  </a:lnSpc>
                  <a:buClr>
                    <a:srgbClr val="00B0F0"/>
                  </a:buClr>
                </a:pPr>
                <a:r>
                  <a:rPr lang="en-US" sz="2800" dirty="0" smtClean="0"/>
                  <a:t>Common OS and Hypervisor</a:t>
                </a:r>
              </a:p>
              <a:p>
                <a:pPr>
                  <a:lnSpc>
                    <a:spcPct val="100000"/>
                  </a:lnSpc>
                  <a:buClr>
                    <a:srgbClr val="00B0F0"/>
                  </a:buClr>
                </a:pPr>
                <a:r>
                  <a:rPr lang="en-US" sz="2800" dirty="0" smtClean="0"/>
                  <a:t>Common management API/UX</a:t>
                </a:r>
              </a:p>
              <a:p>
                <a:pPr>
                  <a:lnSpc>
                    <a:spcPct val="100000"/>
                  </a:lnSpc>
                  <a:buClr>
                    <a:srgbClr val="00B0F0"/>
                  </a:buClr>
                </a:pPr>
                <a:r>
                  <a:rPr lang="en-US" sz="2800" dirty="0" smtClean="0"/>
                  <a:t>Common programming model</a:t>
                </a:r>
              </a:p>
            </p:txBody>
          </p:sp>
        </p:grpSp>
        <p:pic>
          <p:nvPicPr>
            <p:cNvPr id="4" name="Picture 3"/>
            <p:cNvPicPr>
              <a:picLocks noChangeAspect="1"/>
            </p:cNvPicPr>
            <p:nvPr/>
          </p:nvPicPr>
          <p:blipFill>
            <a:blip r:embed="rId5"/>
            <a:stretch>
              <a:fillRect/>
            </a:stretch>
          </p:blipFill>
          <p:spPr>
            <a:xfrm>
              <a:off x="493564" y="1167737"/>
              <a:ext cx="4577897" cy="278866"/>
            </a:xfrm>
            <a:prstGeom prst="rect">
              <a:avLst/>
            </a:prstGeom>
          </p:spPr>
        </p:pic>
      </p:grpSp>
    </p:spTree>
    <p:extLst>
      <p:ext uri="{BB962C8B-B14F-4D97-AF65-F5344CB8AC3E}">
        <p14:creationId xmlns:p14="http://schemas.microsoft.com/office/powerpoint/2010/main" val="27475214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88"/>
                                        </p:tgtEl>
                                        <p:attrNameLst>
                                          <p:attrName>style.visibility</p:attrName>
                                        </p:attrNameLst>
                                      </p:cBhvr>
                                      <p:to>
                                        <p:strVal val="visible"/>
                                      </p:to>
                                    </p:set>
                                    <p:animEffect transition="in" filter="fade">
                                      <p:cBhvr>
                                        <p:cTn id="7" dur="750"/>
                                        <p:tgtEl>
                                          <p:spTgt spid="88"/>
                                        </p:tgtEl>
                                      </p:cBhvr>
                                    </p:animEffect>
                                  </p:childTnLst>
                                </p:cTn>
                              </p:par>
                              <p:par>
                                <p:cTn id="8" presetID="10" presetClass="entr" presetSubtype="0" fill="hold" nodeType="withEffect">
                                  <p:stCondLst>
                                    <p:cond delay="50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7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0" name="Rectangle 49"/>
          <p:cNvSpPr/>
          <p:nvPr/>
        </p:nvSpPr>
        <p:spPr>
          <a:xfrm>
            <a:off x="2173182" y="4724400"/>
            <a:ext cx="7426430" cy="21336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smtClean="0"/>
          </a:p>
        </p:txBody>
      </p:sp>
      <p:pic>
        <p:nvPicPr>
          <p:cNvPr id="45" name="Picture 4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48233" y="228600"/>
            <a:ext cx="3918179" cy="2000552"/>
          </a:xfrm>
          <a:prstGeom prst="rect">
            <a:avLst/>
          </a:prstGeom>
        </p:spPr>
      </p:pic>
      <p:sp>
        <p:nvSpPr>
          <p:cNvPr id="2" name="Title 1"/>
          <p:cNvSpPr>
            <a:spLocks noGrp="1"/>
          </p:cNvSpPr>
          <p:nvPr>
            <p:ph type="title"/>
          </p:nvPr>
        </p:nvSpPr>
        <p:spPr>
          <a:xfrm>
            <a:off x="295516" y="1017584"/>
            <a:ext cx="6179896" cy="1459595"/>
          </a:xfrm>
        </p:spPr>
        <p:txBody>
          <a:bodyPr>
            <a:noAutofit/>
          </a:bodyPr>
          <a:lstStyle/>
          <a:p>
            <a:r>
              <a:rPr lang="en-US" dirty="0" smtClean="0">
                <a:solidFill>
                  <a:schemeClr val="tx1"/>
                </a:solidFill>
              </a:rPr>
              <a:t>Connect every on-premises server to </a:t>
            </a:r>
            <a:r>
              <a:rPr lang="en-US" dirty="0">
                <a:solidFill>
                  <a:schemeClr val="tx1"/>
                </a:solidFill>
              </a:rPr>
              <a:t>the </a:t>
            </a:r>
            <a:r>
              <a:rPr lang="en-US" dirty="0" smtClean="0">
                <a:solidFill>
                  <a:schemeClr val="tx1"/>
                </a:solidFill>
              </a:rPr>
              <a:t>cloud</a:t>
            </a:r>
            <a:endParaRPr lang="en-US" dirty="0">
              <a:solidFill>
                <a:schemeClr val="tx1"/>
              </a:solidFill>
            </a:endParaRPr>
          </a:p>
        </p:txBody>
      </p:sp>
      <p:sp>
        <p:nvSpPr>
          <p:cNvPr id="3" name="Down Arrow 2"/>
          <p:cNvSpPr/>
          <p:nvPr/>
        </p:nvSpPr>
        <p:spPr>
          <a:xfrm rot="10800000">
            <a:off x="8004846" y="1557755"/>
            <a:ext cx="1005990" cy="3166645"/>
          </a:xfrm>
          <a:prstGeom prst="down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050" dirty="0" err="1" smtClean="0"/>
          </a:p>
        </p:txBody>
      </p:sp>
      <p:sp>
        <p:nvSpPr>
          <p:cNvPr id="47" name="TextBox 46"/>
          <p:cNvSpPr txBox="1"/>
          <p:nvPr/>
        </p:nvSpPr>
        <p:spPr>
          <a:xfrm>
            <a:off x="9006353" y="2421622"/>
            <a:ext cx="2669262" cy="2150378"/>
          </a:xfrm>
          <a:prstGeom prst="rect">
            <a:avLst/>
          </a:prstGeom>
        </p:spPr>
        <p:txBody>
          <a:bodyPr vert="horz" wrap="square" lIns="91440" tIns="91440" rIns="91440" bIns="91440" rtlCol="0" anchor="t">
            <a:noAutofit/>
          </a:bodyPr>
          <a:lstStyle/>
          <a:p>
            <a:pPr>
              <a:lnSpc>
                <a:spcPts val="1900"/>
              </a:lnSpc>
            </a:pPr>
            <a:r>
              <a:rPr lang="en-US" sz="1400" b="1" dirty="0" err="1" smtClean="0">
                <a:ea typeface="Segoe UI" pitchFamily="34" charset="0"/>
                <a:cs typeface="Segoe UI" pitchFamily="34" charset="0"/>
              </a:rPr>
              <a:t>StorSimple</a:t>
            </a:r>
            <a:endParaRPr lang="en-US" sz="1400" b="1" dirty="0" smtClean="0">
              <a:ea typeface="Segoe UI" pitchFamily="34" charset="0"/>
              <a:cs typeface="Segoe UI" pitchFamily="34" charset="0"/>
            </a:endParaRPr>
          </a:p>
          <a:p>
            <a:pPr>
              <a:lnSpc>
                <a:spcPts val="1900"/>
              </a:lnSpc>
            </a:pPr>
            <a:r>
              <a:rPr lang="en-US" sz="1400" b="1" dirty="0" smtClean="0">
                <a:ea typeface="Segoe UI" pitchFamily="34" charset="0"/>
                <a:cs typeface="Segoe UI" pitchFamily="34" charset="0"/>
              </a:rPr>
              <a:t>Backup</a:t>
            </a:r>
          </a:p>
          <a:p>
            <a:pPr>
              <a:lnSpc>
                <a:spcPts val="1900"/>
              </a:lnSpc>
            </a:pPr>
            <a:r>
              <a:rPr lang="en-US" sz="1400" b="1" dirty="0" smtClean="0">
                <a:ea typeface="Segoe UI" pitchFamily="34" charset="0"/>
                <a:cs typeface="Segoe UI" pitchFamily="34" charset="0"/>
              </a:rPr>
              <a:t>Hyper-V Disaster Recovery</a:t>
            </a:r>
          </a:p>
          <a:p>
            <a:pPr>
              <a:lnSpc>
                <a:spcPts val="1900"/>
              </a:lnSpc>
            </a:pPr>
            <a:r>
              <a:rPr lang="en-US" sz="1400" b="1" dirty="0" smtClean="0">
                <a:ea typeface="Segoe UI" pitchFamily="34" charset="0"/>
                <a:cs typeface="Segoe UI" pitchFamily="34" charset="0"/>
              </a:rPr>
              <a:t>VMWare Disaster Recovery</a:t>
            </a:r>
          </a:p>
          <a:p>
            <a:pPr>
              <a:lnSpc>
                <a:spcPts val="1900"/>
              </a:lnSpc>
            </a:pPr>
            <a:r>
              <a:rPr lang="en-US" sz="1400" b="1" dirty="0" smtClean="0">
                <a:ea typeface="Segoe UI" pitchFamily="34" charset="0"/>
                <a:cs typeface="Segoe UI" pitchFamily="34" charset="0"/>
              </a:rPr>
              <a:t>SQL Server Always On</a:t>
            </a:r>
          </a:p>
          <a:p>
            <a:pPr>
              <a:lnSpc>
                <a:spcPts val="1900"/>
              </a:lnSpc>
            </a:pPr>
            <a:r>
              <a:rPr lang="en-US" sz="1400" b="1" dirty="0" smtClean="0">
                <a:ea typeface="Segoe UI" pitchFamily="34" charset="0"/>
                <a:cs typeface="Segoe UI" pitchFamily="34" charset="0"/>
              </a:rPr>
              <a:t>Active Directory</a:t>
            </a:r>
          </a:p>
          <a:p>
            <a:pPr>
              <a:lnSpc>
                <a:spcPts val="1900"/>
              </a:lnSpc>
            </a:pPr>
            <a:r>
              <a:rPr lang="en-US" sz="1400" b="1" dirty="0" smtClean="0">
                <a:ea typeface="Segoe UI" pitchFamily="34" charset="0"/>
                <a:cs typeface="Segoe UI" pitchFamily="34" charset="0"/>
              </a:rPr>
              <a:t>Orchestration as a Service</a:t>
            </a:r>
          </a:p>
          <a:p>
            <a:pPr>
              <a:lnSpc>
                <a:spcPts val="1900"/>
              </a:lnSpc>
            </a:pPr>
            <a:r>
              <a:rPr lang="en-US" sz="1400" b="1" dirty="0" err="1" smtClean="0">
                <a:ea typeface="Segoe UI" pitchFamily="34" charset="0"/>
                <a:cs typeface="Segoe UI" pitchFamily="34" charset="0"/>
              </a:rPr>
              <a:t>ExpressRoute</a:t>
            </a:r>
            <a:r>
              <a:rPr lang="en-US" sz="1400" b="1" dirty="0" smtClean="0">
                <a:ea typeface="Segoe UI" pitchFamily="34" charset="0"/>
                <a:cs typeface="Segoe UI" pitchFamily="34" charset="0"/>
              </a:rPr>
              <a:t> Networking</a:t>
            </a:r>
          </a:p>
        </p:txBody>
      </p:sp>
      <p:sp>
        <p:nvSpPr>
          <p:cNvPr id="48" name="Title 1"/>
          <p:cNvSpPr txBox="1">
            <a:spLocks/>
          </p:cNvSpPr>
          <p:nvPr/>
        </p:nvSpPr>
        <p:spPr>
          <a:xfrm>
            <a:off x="7770812" y="990600"/>
            <a:ext cx="1447800" cy="685800"/>
          </a:xfrm>
          <a:prstGeom prst="rect">
            <a:avLst/>
          </a:prstGeom>
          <a:noFill/>
        </p:spPr>
        <p:txBody>
          <a:bodyPr vert="horz" lIns="143407" tIns="89629" rIns="143407" bIns="89629" rtlCol="0" anchor="t" anchorCtr="0">
            <a:normAutofit fontScale="97500" lnSpcReduction="10000"/>
          </a:bodyPr>
          <a:lstStyle>
            <a:lvl1pPr marL="0" algn="l" defTabSz="1088105" rtl="0" eaLnBrk="1" latinLnBrk="0" hangingPunct="1">
              <a:lnSpc>
                <a:spcPct val="90000"/>
              </a:lnSpc>
              <a:spcBef>
                <a:spcPct val="0"/>
              </a:spcBef>
              <a:buNone/>
              <a:defRPr lang="en-US" sz="4000" kern="1200" spc="-98" baseline="0">
                <a:gradFill>
                  <a:gsLst>
                    <a:gs pos="3333">
                      <a:schemeClr val="tx1"/>
                    </a:gs>
                    <a:gs pos="39000">
                      <a:schemeClr val="tx1"/>
                    </a:gs>
                  </a:gsLst>
                  <a:lin ang="5400000" scaled="0"/>
                </a:gradFill>
                <a:latin typeface="Segoe UI Light" pitchFamily="34" charset="0"/>
                <a:ea typeface="Segoe UI" pitchFamily="34" charset="0"/>
                <a:cs typeface="Segoe UI" pitchFamily="34" charset="0"/>
              </a:defRPr>
            </a:lvl1pPr>
          </a:lstStyle>
          <a:p>
            <a:r>
              <a:rPr lang="en-US" dirty="0" smtClean="0">
                <a:solidFill>
                  <a:srgbClr val="003476"/>
                </a:solidFill>
              </a:rPr>
              <a:t>Azure</a:t>
            </a:r>
            <a:endParaRPr lang="en-US" dirty="0">
              <a:solidFill>
                <a:srgbClr val="003476"/>
              </a:solidFill>
            </a:endParaRPr>
          </a:p>
        </p:txBody>
      </p:sp>
      <p:grpSp>
        <p:nvGrpSpPr>
          <p:cNvPr id="8" name="Group 7"/>
          <p:cNvGrpSpPr/>
          <p:nvPr/>
        </p:nvGrpSpPr>
        <p:grpSpPr>
          <a:xfrm>
            <a:off x="2817812" y="4938904"/>
            <a:ext cx="6629402" cy="1794179"/>
            <a:chOff x="2817811" y="4876802"/>
            <a:chExt cx="6858877" cy="1856285"/>
          </a:xfrm>
        </p:grpSpPr>
        <p:pic>
          <p:nvPicPr>
            <p:cNvPr id="7" name="Picture 6"/>
            <p:cNvPicPr>
              <a:picLocks noChangeAspect="1"/>
            </p:cNvPicPr>
            <p:nvPr/>
          </p:nvPicPr>
          <p:blipFill>
            <a:blip r:embed="rId4"/>
            <a:stretch>
              <a:fillRect/>
            </a:stretch>
          </p:blipFill>
          <p:spPr>
            <a:xfrm>
              <a:off x="2817811" y="4876802"/>
              <a:ext cx="2227500" cy="573750"/>
            </a:xfrm>
            <a:prstGeom prst="rect">
              <a:avLst/>
            </a:prstGeom>
          </p:spPr>
        </p:pic>
        <p:pic>
          <p:nvPicPr>
            <p:cNvPr id="16" name="Picture 15"/>
            <p:cNvPicPr>
              <a:picLocks noChangeAspect="1"/>
            </p:cNvPicPr>
            <p:nvPr/>
          </p:nvPicPr>
          <p:blipFill>
            <a:blip r:embed="rId4"/>
            <a:stretch>
              <a:fillRect/>
            </a:stretch>
          </p:blipFill>
          <p:spPr>
            <a:xfrm>
              <a:off x="2817811" y="5518069"/>
              <a:ext cx="2227500" cy="573750"/>
            </a:xfrm>
            <a:prstGeom prst="rect">
              <a:avLst/>
            </a:prstGeom>
          </p:spPr>
        </p:pic>
        <p:pic>
          <p:nvPicPr>
            <p:cNvPr id="17" name="Picture 16"/>
            <p:cNvPicPr>
              <a:picLocks noChangeAspect="1"/>
            </p:cNvPicPr>
            <p:nvPr/>
          </p:nvPicPr>
          <p:blipFill>
            <a:blip r:embed="rId4"/>
            <a:stretch>
              <a:fillRect/>
            </a:stretch>
          </p:blipFill>
          <p:spPr>
            <a:xfrm>
              <a:off x="2817811" y="6159337"/>
              <a:ext cx="2227500" cy="573750"/>
            </a:xfrm>
            <a:prstGeom prst="rect">
              <a:avLst/>
            </a:prstGeom>
          </p:spPr>
        </p:pic>
        <p:pic>
          <p:nvPicPr>
            <p:cNvPr id="18" name="Picture 17"/>
            <p:cNvPicPr>
              <a:picLocks noChangeAspect="1"/>
            </p:cNvPicPr>
            <p:nvPr/>
          </p:nvPicPr>
          <p:blipFill>
            <a:blip r:embed="rId4"/>
            <a:stretch>
              <a:fillRect/>
            </a:stretch>
          </p:blipFill>
          <p:spPr>
            <a:xfrm>
              <a:off x="5133499" y="4876802"/>
              <a:ext cx="2227500" cy="573750"/>
            </a:xfrm>
            <a:prstGeom prst="rect">
              <a:avLst/>
            </a:prstGeom>
          </p:spPr>
        </p:pic>
        <p:pic>
          <p:nvPicPr>
            <p:cNvPr id="19" name="Picture 18"/>
            <p:cNvPicPr>
              <a:picLocks noChangeAspect="1"/>
            </p:cNvPicPr>
            <p:nvPr/>
          </p:nvPicPr>
          <p:blipFill>
            <a:blip r:embed="rId4"/>
            <a:stretch>
              <a:fillRect/>
            </a:stretch>
          </p:blipFill>
          <p:spPr>
            <a:xfrm>
              <a:off x="5133499" y="5518069"/>
              <a:ext cx="2227500" cy="573750"/>
            </a:xfrm>
            <a:prstGeom prst="rect">
              <a:avLst/>
            </a:prstGeom>
          </p:spPr>
        </p:pic>
        <p:pic>
          <p:nvPicPr>
            <p:cNvPr id="20" name="Picture 19"/>
            <p:cNvPicPr>
              <a:picLocks noChangeAspect="1"/>
            </p:cNvPicPr>
            <p:nvPr/>
          </p:nvPicPr>
          <p:blipFill>
            <a:blip r:embed="rId4"/>
            <a:stretch>
              <a:fillRect/>
            </a:stretch>
          </p:blipFill>
          <p:spPr>
            <a:xfrm>
              <a:off x="5133500" y="6159337"/>
              <a:ext cx="2227500" cy="573750"/>
            </a:xfrm>
            <a:prstGeom prst="rect">
              <a:avLst/>
            </a:prstGeom>
          </p:spPr>
        </p:pic>
        <p:pic>
          <p:nvPicPr>
            <p:cNvPr id="21" name="Picture 20"/>
            <p:cNvPicPr>
              <a:picLocks noChangeAspect="1"/>
            </p:cNvPicPr>
            <p:nvPr/>
          </p:nvPicPr>
          <p:blipFill>
            <a:blip r:embed="rId4"/>
            <a:stretch>
              <a:fillRect/>
            </a:stretch>
          </p:blipFill>
          <p:spPr>
            <a:xfrm>
              <a:off x="7449187" y="4876802"/>
              <a:ext cx="2227500" cy="573750"/>
            </a:xfrm>
            <a:prstGeom prst="rect">
              <a:avLst/>
            </a:prstGeom>
          </p:spPr>
        </p:pic>
        <p:pic>
          <p:nvPicPr>
            <p:cNvPr id="22" name="Picture 21"/>
            <p:cNvPicPr>
              <a:picLocks noChangeAspect="1"/>
            </p:cNvPicPr>
            <p:nvPr/>
          </p:nvPicPr>
          <p:blipFill>
            <a:blip r:embed="rId4"/>
            <a:stretch>
              <a:fillRect/>
            </a:stretch>
          </p:blipFill>
          <p:spPr>
            <a:xfrm>
              <a:off x="7449187" y="5518069"/>
              <a:ext cx="2227500" cy="573750"/>
            </a:xfrm>
            <a:prstGeom prst="rect">
              <a:avLst/>
            </a:prstGeom>
          </p:spPr>
        </p:pic>
        <p:pic>
          <p:nvPicPr>
            <p:cNvPr id="23" name="Picture 22"/>
            <p:cNvPicPr>
              <a:picLocks noChangeAspect="1"/>
            </p:cNvPicPr>
            <p:nvPr/>
          </p:nvPicPr>
          <p:blipFill>
            <a:blip r:embed="rId4"/>
            <a:stretch>
              <a:fillRect/>
            </a:stretch>
          </p:blipFill>
          <p:spPr>
            <a:xfrm>
              <a:off x="7449188" y="6159337"/>
              <a:ext cx="2227500" cy="573750"/>
            </a:xfrm>
            <a:prstGeom prst="rect">
              <a:avLst/>
            </a:prstGeom>
          </p:spPr>
        </p:pic>
      </p:grpSp>
      <p:pic>
        <p:nvPicPr>
          <p:cNvPr id="25" name="Picture 24"/>
          <p:cNvPicPr>
            <a:picLocks noChangeAspect="1"/>
          </p:cNvPicPr>
          <p:nvPr/>
        </p:nvPicPr>
        <p:blipFill>
          <a:blip r:embed="rId5"/>
          <a:stretch>
            <a:fillRect/>
          </a:stretch>
        </p:blipFill>
        <p:spPr>
          <a:xfrm>
            <a:off x="117409" y="2714936"/>
            <a:ext cx="2533244" cy="4200963"/>
          </a:xfrm>
          <a:prstGeom prst="rect">
            <a:avLst/>
          </a:prstGeom>
        </p:spPr>
      </p:pic>
      <p:sp>
        <p:nvSpPr>
          <p:cNvPr id="26" name="Title 1"/>
          <p:cNvSpPr txBox="1">
            <a:spLocks/>
          </p:cNvSpPr>
          <p:nvPr/>
        </p:nvSpPr>
        <p:spPr>
          <a:xfrm>
            <a:off x="2680370" y="4114801"/>
            <a:ext cx="6179896" cy="609600"/>
          </a:xfrm>
          <a:prstGeom prst="rect">
            <a:avLst/>
          </a:prstGeom>
          <a:noFill/>
        </p:spPr>
        <p:txBody>
          <a:bodyPr vert="horz" lIns="143407" tIns="89629" rIns="143407" bIns="89629" rtlCol="0" anchor="t" anchorCtr="0">
            <a:noAutofit/>
          </a:bodyPr>
          <a:lstStyle>
            <a:lvl1pPr marL="0" algn="l" defTabSz="1088105" rtl="0" eaLnBrk="1" latinLnBrk="0" hangingPunct="1">
              <a:lnSpc>
                <a:spcPct val="90000"/>
              </a:lnSpc>
              <a:spcBef>
                <a:spcPct val="0"/>
              </a:spcBef>
              <a:buNone/>
              <a:defRPr lang="en-US" sz="4000" kern="1200" spc="-98" baseline="0">
                <a:solidFill>
                  <a:srgbClr val="00B0F0"/>
                </a:solidFill>
                <a:latin typeface="Segoe UI Light" pitchFamily="34" charset="0"/>
                <a:ea typeface="Segoe UI" pitchFamily="34" charset="0"/>
                <a:cs typeface="Segoe UI" pitchFamily="34" charset="0"/>
              </a:defRPr>
            </a:lvl1pPr>
          </a:lstStyle>
          <a:p>
            <a:r>
              <a:rPr lang="en-US" sz="2800" dirty="0" smtClean="0">
                <a:solidFill>
                  <a:schemeClr val="tx1"/>
                </a:solidFill>
              </a:rPr>
              <a:t>On-Premises Datacenter</a:t>
            </a:r>
            <a:endParaRPr lang="en-US" sz="2800" dirty="0">
              <a:solidFill>
                <a:schemeClr val="tx1"/>
              </a:solidFill>
            </a:endParaRPr>
          </a:p>
        </p:txBody>
      </p:sp>
    </p:spTree>
    <p:extLst>
      <p:ext uri="{BB962C8B-B14F-4D97-AF65-F5344CB8AC3E}">
        <p14:creationId xmlns:p14="http://schemas.microsoft.com/office/powerpoint/2010/main" val="290720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45"/>
                                        </p:tgtEl>
                                        <p:attrNameLst>
                                          <p:attrName>style.visibility</p:attrName>
                                        </p:attrNameLst>
                                      </p:cBhvr>
                                      <p:to>
                                        <p:strVal val="visible"/>
                                      </p:to>
                                    </p:set>
                                    <p:animEffect transition="in" filter="fade">
                                      <p:cBhvr>
                                        <p:cTn id="15" dur="500"/>
                                        <p:tgtEl>
                                          <p:spTgt spid="45"/>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fade">
                                      <p:cBhvr>
                                        <p:cTn id="19" dur="500"/>
                                        <p:tgtEl>
                                          <p:spTgt spid="26"/>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48"/>
                                        </p:tgtEl>
                                        <p:attrNameLst>
                                          <p:attrName>style.visibility</p:attrName>
                                        </p:attrNameLst>
                                      </p:cBhvr>
                                      <p:to>
                                        <p:strVal val="visible"/>
                                      </p:to>
                                    </p:set>
                                    <p:animEffect transition="in" filter="fade">
                                      <p:cBhvr>
                                        <p:cTn id="23" dur="500"/>
                                        <p:tgtEl>
                                          <p:spTgt spid="48"/>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50"/>
                                        </p:tgtEl>
                                        <p:attrNameLst>
                                          <p:attrName>style.visibility</p:attrName>
                                        </p:attrNameLst>
                                      </p:cBhvr>
                                      <p:to>
                                        <p:strVal val="visible"/>
                                      </p:to>
                                    </p:set>
                                    <p:animEffect transition="in" filter="fade">
                                      <p:cBhvr>
                                        <p:cTn id="27" dur="250"/>
                                        <p:tgtEl>
                                          <p:spTgt spid="50"/>
                                        </p:tgtEl>
                                      </p:cBhvr>
                                    </p:animEffect>
                                  </p:childTnLst>
                                </p:cTn>
                              </p:par>
                            </p:childTnLst>
                          </p:cTn>
                        </p:par>
                        <p:par>
                          <p:cTn id="28" fill="hold">
                            <p:stCondLst>
                              <p:cond delay="2750"/>
                            </p:stCondLst>
                            <p:childTnLst>
                              <p:par>
                                <p:cTn id="29" presetID="42" presetClass="entr" presetSubtype="0" fill="hold" grpId="0" nodeType="after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fade">
                                      <p:cBhvr>
                                        <p:cTn id="31" dur="1000"/>
                                        <p:tgtEl>
                                          <p:spTgt spid="3"/>
                                        </p:tgtEl>
                                      </p:cBhvr>
                                    </p:animEffect>
                                    <p:anim calcmode="lin" valueType="num">
                                      <p:cBhvr>
                                        <p:cTn id="32" dur="1000" fill="hold"/>
                                        <p:tgtEl>
                                          <p:spTgt spid="3"/>
                                        </p:tgtEl>
                                        <p:attrNameLst>
                                          <p:attrName>ppt_x</p:attrName>
                                        </p:attrNameLst>
                                      </p:cBhvr>
                                      <p:tavLst>
                                        <p:tav tm="0">
                                          <p:val>
                                            <p:strVal val="#ppt_x"/>
                                          </p:val>
                                        </p:tav>
                                        <p:tav tm="100000">
                                          <p:val>
                                            <p:strVal val="#ppt_x"/>
                                          </p:val>
                                        </p:tav>
                                      </p:tavLst>
                                    </p:anim>
                                    <p:anim calcmode="lin" valueType="num">
                                      <p:cBhvr>
                                        <p:cTn id="33" dur="1000" fill="hold"/>
                                        <p:tgtEl>
                                          <p:spTgt spid="3"/>
                                        </p:tgtEl>
                                        <p:attrNameLst>
                                          <p:attrName>ppt_y</p:attrName>
                                        </p:attrNameLst>
                                      </p:cBhvr>
                                      <p:tavLst>
                                        <p:tav tm="0">
                                          <p:val>
                                            <p:strVal val="#ppt_y+.1"/>
                                          </p:val>
                                        </p:tav>
                                        <p:tav tm="100000">
                                          <p:val>
                                            <p:strVal val="#ppt_y"/>
                                          </p:val>
                                        </p:tav>
                                      </p:tavLst>
                                    </p:anim>
                                  </p:childTnLst>
                                </p:cTn>
                              </p:par>
                            </p:childTnLst>
                          </p:cTn>
                        </p:par>
                        <p:par>
                          <p:cTn id="34" fill="hold">
                            <p:stCondLst>
                              <p:cond delay="3750"/>
                            </p:stCondLst>
                            <p:childTnLst>
                              <p:par>
                                <p:cTn id="35" presetID="10" presetClass="entr" presetSubtype="0" fill="hold" grpId="0" nodeType="afterEffect">
                                  <p:stCondLst>
                                    <p:cond delay="0"/>
                                  </p:stCondLst>
                                  <p:childTnLst>
                                    <p:set>
                                      <p:cBhvr>
                                        <p:cTn id="36" dur="1" fill="hold">
                                          <p:stCondLst>
                                            <p:cond delay="0"/>
                                          </p:stCondLst>
                                        </p:cTn>
                                        <p:tgtEl>
                                          <p:spTgt spid="47"/>
                                        </p:tgtEl>
                                        <p:attrNameLst>
                                          <p:attrName>style.visibility</p:attrName>
                                        </p:attrNameLst>
                                      </p:cBhvr>
                                      <p:to>
                                        <p:strVal val="visible"/>
                                      </p:to>
                                    </p:set>
                                    <p:animEffect transition="in" filter="fade">
                                      <p:cBhvr>
                                        <p:cTn id="37" dur="500"/>
                                        <p:tgtEl>
                                          <p:spTgt spid="47"/>
                                        </p:tgtEl>
                                      </p:cBhvr>
                                    </p:animEffect>
                                  </p:childTnLst>
                                </p:cTn>
                              </p:par>
                            </p:childTnLst>
                          </p:cTn>
                        </p:par>
                        <p:par>
                          <p:cTn id="38" fill="hold">
                            <p:stCondLst>
                              <p:cond delay="4250"/>
                            </p:stCondLst>
                            <p:childTnLst>
                              <p:par>
                                <p:cTn id="39" presetID="10" presetClass="entr" presetSubtype="0" fill="hold" grpId="0" nodeType="afterEffect">
                                  <p:stCondLst>
                                    <p:cond delay="0"/>
                                  </p:stCondLst>
                                  <p:childTnLst>
                                    <p:set>
                                      <p:cBhvr>
                                        <p:cTn id="40" dur="1" fill="hold">
                                          <p:stCondLst>
                                            <p:cond delay="0"/>
                                          </p:stCondLst>
                                        </p:cTn>
                                        <p:tgtEl>
                                          <p:spTgt spid="2"/>
                                        </p:tgtEl>
                                        <p:attrNameLst>
                                          <p:attrName>style.visibility</p:attrName>
                                        </p:attrNameLst>
                                      </p:cBhvr>
                                      <p:to>
                                        <p:strVal val="visible"/>
                                      </p:to>
                                    </p:set>
                                    <p:animEffect transition="in" filter="fade">
                                      <p:cBhvr>
                                        <p:cTn id="4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2" grpId="0"/>
      <p:bldP spid="3" grpId="0" animBg="1"/>
      <p:bldP spid="47" grpId="0"/>
      <p:bldP spid="48" grpId="0"/>
      <p:bldP spid="26" grpId="0"/>
    </p:bld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5" name="Freeform 114"/>
          <p:cNvSpPr/>
          <p:nvPr/>
        </p:nvSpPr>
        <p:spPr bwMode="auto">
          <a:xfrm>
            <a:off x="0" y="1733007"/>
            <a:ext cx="12516832" cy="4726310"/>
          </a:xfrm>
          <a:custGeom>
            <a:avLst/>
            <a:gdLst>
              <a:gd name="connsiteX0" fmla="*/ 6344670 w 17221200"/>
              <a:gd name="connsiteY0" fmla="*/ 0 h 6502662"/>
              <a:gd name="connsiteX1" fmla="*/ 8044445 w 17221200"/>
              <a:gd name="connsiteY1" fmla="*/ 1250537 h 6502662"/>
              <a:gd name="connsiteX2" fmla="*/ 8067523 w 17221200"/>
              <a:gd name="connsiteY2" fmla="*/ 1340287 h 6502662"/>
              <a:gd name="connsiteX3" fmla="*/ 8085624 w 17221200"/>
              <a:gd name="connsiteY3" fmla="*/ 1331634 h 6502662"/>
              <a:gd name="connsiteX4" fmla="*/ 9129300 w 17221200"/>
              <a:gd name="connsiteY4" fmla="*/ 1117600 h 6502662"/>
              <a:gd name="connsiteX5" fmla="*/ 9399558 w 17221200"/>
              <a:gd name="connsiteY5" fmla="*/ 1131247 h 6502662"/>
              <a:gd name="connsiteX6" fmla="*/ 9457105 w 17221200"/>
              <a:gd name="connsiteY6" fmla="*/ 1140030 h 6502662"/>
              <a:gd name="connsiteX7" fmla="*/ 9479224 w 17221200"/>
              <a:gd name="connsiteY7" fmla="*/ 1068773 h 6502662"/>
              <a:gd name="connsiteX8" fmla="*/ 10173771 w 17221200"/>
              <a:gd name="connsiteY8" fmla="*/ 608396 h 6502662"/>
              <a:gd name="connsiteX9" fmla="*/ 10706776 w 17221200"/>
              <a:gd name="connsiteY9" fmla="*/ 829174 h 6502662"/>
              <a:gd name="connsiteX10" fmla="*/ 10718548 w 17221200"/>
              <a:gd name="connsiteY10" fmla="*/ 843442 h 6502662"/>
              <a:gd name="connsiteX11" fmla="*/ 10806869 w 17221200"/>
              <a:gd name="connsiteY11" fmla="*/ 767854 h 6502662"/>
              <a:gd name="connsiteX12" fmla="*/ 12463627 w 17221200"/>
              <a:gd name="connsiteY12" fmla="*/ 184318 h 6502662"/>
              <a:gd name="connsiteX13" fmla="*/ 14503294 w 17221200"/>
              <a:gd name="connsiteY13" fmla="*/ 1146219 h 6502662"/>
              <a:gd name="connsiteX14" fmla="*/ 14639898 w 17221200"/>
              <a:gd name="connsiteY14" fmla="*/ 1328897 h 6502662"/>
              <a:gd name="connsiteX15" fmla="*/ 14695193 w 17221200"/>
              <a:gd name="connsiteY15" fmla="*/ 1302259 h 6502662"/>
              <a:gd name="connsiteX16" fmla="*/ 15396527 w 17221200"/>
              <a:gd name="connsiteY16" fmla="*/ 1160666 h 6502662"/>
              <a:gd name="connsiteX17" fmla="*/ 17161700 w 17221200"/>
              <a:gd name="connsiteY17" fmla="*/ 2599325 h 6502662"/>
              <a:gd name="connsiteX18" fmla="*/ 17183068 w 17221200"/>
              <a:gd name="connsiteY18" fmla="*/ 2811291 h 6502662"/>
              <a:gd name="connsiteX19" fmla="*/ 17198306 w 17221200"/>
              <a:gd name="connsiteY19" fmla="*/ 2811291 h 6502662"/>
              <a:gd name="connsiteX20" fmla="*/ 17198306 w 17221200"/>
              <a:gd name="connsiteY20" fmla="*/ 2962446 h 6502662"/>
              <a:gd name="connsiteX21" fmla="*/ 17198306 w 17221200"/>
              <a:gd name="connsiteY21" fmla="*/ 4046706 h 6502662"/>
              <a:gd name="connsiteX22" fmla="*/ 17221200 w 17221200"/>
              <a:gd name="connsiteY22" fmla="*/ 4046706 h 6502662"/>
              <a:gd name="connsiteX23" fmla="*/ 17221200 w 17221200"/>
              <a:gd name="connsiteY23" fmla="*/ 6502662 h 6502662"/>
              <a:gd name="connsiteX24" fmla="*/ 17198306 w 17221200"/>
              <a:gd name="connsiteY24" fmla="*/ 6502662 h 6502662"/>
              <a:gd name="connsiteX25" fmla="*/ 11368772 w 17221200"/>
              <a:gd name="connsiteY25" fmla="*/ 6502662 h 6502662"/>
              <a:gd name="connsiteX26" fmla="*/ 1 w 17221200"/>
              <a:gd name="connsiteY26" fmla="*/ 6502662 h 6502662"/>
              <a:gd name="connsiteX27" fmla="*/ 1 w 17221200"/>
              <a:gd name="connsiteY27" fmla="*/ 4085110 h 6502662"/>
              <a:gd name="connsiteX28" fmla="*/ 0 w 17221200"/>
              <a:gd name="connsiteY28" fmla="*/ 4085107 h 6502662"/>
              <a:gd name="connsiteX29" fmla="*/ 1 w 17221200"/>
              <a:gd name="connsiteY29" fmla="*/ 4085105 h 6502662"/>
              <a:gd name="connsiteX30" fmla="*/ 1 w 17221200"/>
              <a:gd name="connsiteY30" fmla="*/ 4046706 h 6502662"/>
              <a:gd name="connsiteX31" fmla="*/ 3872 w 17221200"/>
              <a:gd name="connsiteY31" fmla="*/ 4046706 h 6502662"/>
              <a:gd name="connsiteX32" fmla="*/ 30079 w 17221200"/>
              <a:gd name="connsiteY32" fmla="*/ 3786736 h 6502662"/>
              <a:gd name="connsiteX33" fmla="*/ 1480493 w 17221200"/>
              <a:gd name="connsiteY33" fmla="*/ 2604614 h 6502662"/>
              <a:gd name="connsiteX34" fmla="*/ 1631865 w 17221200"/>
              <a:gd name="connsiteY34" fmla="*/ 2612258 h 6502662"/>
              <a:gd name="connsiteX35" fmla="*/ 1676770 w 17221200"/>
              <a:gd name="connsiteY35" fmla="*/ 2619111 h 6502662"/>
              <a:gd name="connsiteX36" fmla="*/ 1714754 w 17221200"/>
              <a:gd name="connsiteY36" fmla="*/ 2540261 h 6502662"/>
              <a:gd name="connsiteX37" fmla="*/ 4032720 w 17221200"/>
              <a:gd name="connsiteY37" fmla="*/ 1160665 h 6502662"/>
              <a:gd name="connsiteX38" fmla="*/ 4466836 w 17221200"/>
              <a:gd name="connsiteY38" fmla="*/ 1196240 h 6502662"/>
              <a:gd name="connsiteX39" fmla="*/ 4650778 w 17221200"/>
              <a:gd name="connsiteY39" fmla="*/ 1234460 h 6502662"/>
              <a:gd name="connsiteX40" fmla="*/ 4704742 w 17221200"/>
              <a:gd name="connsiteY40" fmla="*/ 1087017 h 6502662"/>
              <a:gd name="connsiteX41" fmla="*/ 6344670 w 17221200"/>
              <a:gd name="connsiteY41" fmla="*/ 0 h 6502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7221200" h="6502662">
                <a:moveTo>
                  <a:pt x="6344670" y="0"/>
                </a:moveTo>
                <a:cubicBezTo>
                  <a:pt x="7143317" y="0"/>
                  <a:pt x="7819103" y="526039"/>
                  <a:pt x="8044445" y="1250537"/>
                </a:cubicBezTo>
                <a:lnTo>
                  <a:pt x="8067523" y="1340287"/>
                </a:lnTo>
                <a:lnTo>
                  <a:pt x="8085624" y="1331634"/>
                </a:lnTo>
                <a:cubicBezTo>
                  <a:pt x="8405799" y="1193894"/>
                  <a:pt x="8758640" y="1117600"/>
                  <a:pt x="9129300" y="1117600"/>
                </a:cubicBezTo>
                <a:cubicBezTo>
                  <a:pt x="9220540" y="1117600"/>
                  <a:pt x="9310699" y="1122223"/>
                  <a:pt x="9399558" y="1131247"/>
                </a:cubicBezTo>
                <a:lnTo>
                  <a:pt x="9457105" y="1140030"/>
                </a:lnTo>
                <a:lnTo>
                  <a:pt x="9479224" y="1068773"/>
                </a:lnTo>
                <a:cubicBezTo>
                  <a:pt x="9593655" y="798229"/>
                  <a:pt x="9861544" y="608396"/>
                  <a:pt x="10173771" y="608396"/>
                </a:cubicBezTo>
                <a:cubicBezTo>
                  <a:pt x="10381922" y="608396"/>
                  <a:pt x="10570368" y="692766"/>
                  <a:pt x="10706776" y="829174"/>
                </a:cubicBezTo>
                <a:lnTo>
                  <a:pt x="10718548" y="843442"/>
                </a:lnTo>
                <a:lnTo>
                  <a:pt x="10806869" y="767854"/>
                </a:lnTo>
                <a:cubicBezTo>
                  <a:pt x="11260117" y="402816"/>
                  <a:pt x="11836355" y="184318"/>
                  <a:pt x="12463627" y="184318"/>
                </a:cubicBezTo>
                <a:cubicBezTo>
                  <a:pt x="13284783" y="184318"/>
                  <a:pt x="14018482" y="558762"/>
                  <a:pt x="14503294" y="1146219"/>
                </a:cubicBezTo>
                <a:lnTo>
                  <a:pt x="14639898" y="1328897"/>
                </a:lnTo>
                <a:lnTo>
                  <a:pt x="14695193" y="1302259"/>
                </a:lnTo>
                <a:cubicBezTo>
                  <a:pt x="14910755" y="1211084"/>
                  <a:pt x="15147753" y="1160666"/>
                  <a:pt x="15396527" y="1160666"/>
                </a:cubicBezTo>
                <a:cubicBezTo>
                  <a:pt x="16267235" y="1160666"/>
                  <a:pt x="16993691" y="1778284"/>
                  <a:pt x="17161700" y="2599325"/>
                </a:cubicBezTo>
                <a:lnTo>
                  <a:pt x="17183068" y="2811291"/>
                </a:lnTo>
                <a:lnTo>
                  <a:pt x="17198306" y="2811291"/>
                </a:lnTo>
                <a:lnTo>
                  <a:pt x="17198306" y="2962446"/>
                </a:lnTo>
                <a:lnTo>
                  <a:pt x="17198306" y="4046706"/>
                </a:lnTo>
                <a:lnTo>
                  <a:pt x="17221200" y="4046706"/>
                </a:lnTo>
                <a:lnTo>
                  <a:pt x="17221200" y="6502662"/>
                </a:lnTo>
                <a:lnTo>
                  <a:pt x="17198306" y="6502662"/>
                </a:lnTo>
                <a:lnTo>
                  <a:pt x="11368772" y="6502662"/>
                </a:lnTo>
                <a:lnTo>
                  <a:pt x="1" y="6502662"/>
                </a:lnTo>
                <a:lnTo>
                  <a:pt x="1" y="4085110"/>
                </a:lnTo>
                <a:lnTo>
                  <a:pt x="0" y="4085107"/>
                </a:lnTo>
                <a:lnTo>
                  <a:pt x="1" y="4085105"/>
                </a:lnTo>
                <a:lnTo>
                  <a:pt x="1" y="4046706"/>
                </a:lnTo>
                <a:lnTo>
                  <a:pt x="3872" y="4046706"/>
                </a:lnTo>
                <a:lnTo>
                  <a:pt x="30079" y="3786736"/>
                </a:lnTo>
                <a:cubicBezTo>
                  <a:pt x="168129" y="3112100"/>
                  <a:pt x="765046" y="2604614"/>
                  <a:pt x="1480493" y="2604614"/>
                </a:cubicBezTo>
                <a:cubicBezTo>
                  <a:pt x="1531597" y="2604614"/>
                  <a:pt x="1582095" y="2607203"/>
                  <a:pt x="1631865" y="2612258"/>
                </a:cubicBezTo>
                <a:lnTo>
                  <a:pt x="1676770" y="2619111"/>
                </a:lnTo>
                <a:lnTo>
                  <a:pt x="1714754" y="2540261"/>
                </a:lnTo>
                <a:cubicBezTo>
                  <a:pt x="2161155" y="1718512"/>
                  <a:pt x="3031791" y="1160665"/>
                  <a:pt x="4032720" y="1160665"/>
                </a:cubicBezTo>
                <a:cubicBezTo>
                  <a:pt x="4180584" y="1160665"/>
                  <a:pt x="4325605" y="1172839"/>
                  <a:pt x="4466836" y="1196240"/>
                </a:cubicBezTo>
                <a:lnTo>
                  <a:pt x="4650778" y="1234460"/>
                </a:lnTo>
                <a:lnTo>
                  <a:pt x="4704742" y="1087017"/>
                </a:lnTo>
                <a:cubicBezTo>
                  <a:pt x="4974929" y="448223"/>
                  <a:pt x="5607455" y="0"/>
                  <a:pt x="6344670" y="0"/>
                </a:cubicBezTo>
                <a:close/>
              </a:path>
            </a:pathLst>
          </a:custGeom>
          <a:solidFill>
            <a:srgbClr val="007AD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02" name="Freeform 101"/>
          <p:cNvSpPr/>
          <p:nvPr/>
        </p:nvSpPr>
        <p:spPr bwMode="auto">
          <a:xfrm>
            <a:off x="0" y="1600200"/>
            <a:ext cx="12516832" cy="6635468"/>
          </a:xfrm>
          <a:custGeom>
            <a:avLst/>
            <a:gdLst>
              <a:gd name="connsiteX0" fmla="*/ 5530285 w 12188825"/>
              <a:gd name="connsiteY0" fmla="*/ 0 h 6461584"/>
              <a:gd name="connsiteX1" fmla="*/ 7646699 w 12188825"/>
              <a:gd name="connsiteY1" fmla="*/ 876648 h 6461584"/>
              <a:gd name="connsiteX2" fmla="*/ 7748409 w 12188825"/>
              <a:gd name="connsiteY2" fmla="*/ 988557 h 6461584"/>
              <a:gd name="connsiteX3" fmla="*/ 7768773 w 12188825"/>
              <a:gd name="connsiteY3" fmla="*/ 955036 h 6461584"/>
              <a:gd name="connsiteX4" fmla="*/ 9111006 w 12188825"/>
              <a:gd name="connsiteY4" fmla="*/ 241376 h 6461584"/>
              <a:gd name="connsiteX5" fmla="*/ 10721327 w 12188825"/>
              <a:gd name="connsiteY5" fmla="*/ 1694554 h 6461584"/>
              <a:gd name="connsiteX6" fmla="*/ 10724292 w 12188825"/>
              <a:gd name="connsiteY6" fmla="*/ 1753280 h 6461584"/>
              <a:gd name="connsiteX7" fmla="*/ 10848489 w 12188825"/>
              <a:gd name="connsiteY7" fmla="*/ 1737499 h 6461584"/>
              <a:gd name="connsiteX8" fmla="*/ 11212985 w 12188825"/>
              <a:gd name="connsiteY8" fmla="*/ 1719093 h 6461584"/>
              <a:gd name="connsiteX9" fmla="*/ 12103923 w 12188825"/>
              <a:gd name="connsiteY9" fmla="*/ 1831327 h 6461584"/>
              <a:gd name="connsiteX10" fmla="*/ 12188825 w 12188825"/>
              <a:gd name="connsiteY10" fmla="*/ 1855437 h 6461584"/>
              <a:gd name="connsiteX11" fmla="*/ 12188825 w 12188825"/>
              <a:gd name="connsiteY11" fmla="*/ 6461584 h 6461584"/>
              <a:gd name="connsiteX12" fmla="*/ 0 w 12188825"/>
              <a:gd name="connsiteY12" fmla="*/ 6461584 h 6461584"/>
              <a:gd name="connsiteX13" fmla="*/ 0 w 12188825"/>
              <a:gd name="connsiteY13" fmla="*/ 5963537 h 6461584"/>
              <a:gd name="connsiteX14" fmla="*/ 0 w 12188825"/>
              <a:gd name="connsiteY14" fmla="*/ 3291371 h 6461584"/>
              <a:gd name="connsiteX15" fmla="*/ 40110 w 12188825"/>
              <a:gd name="connsiteY15" fmla="*/ 3237732 h 6461584"/>
              <a:gd name="connsiteX16" fmla="*/ 1725990 w 12188825"/>
              <a:gd name="connsiteY16" fmla="*/ 2442676 h 6461584"/>
              <a:gd name="connsiteX17" fmla="*/ 2375676 w 12188825"/>
              <a:gd name="connsiteY17" fmla="*/ 2540900 h 6461584"/>
              <a:gd name="connsiteX18" fmla="*/ 2564435 w 12188825"/>
              <a:gd name="connsiteY18" fmla="*/ 2609986 h 6461584"/>
              <a:gd name="connsiteX19" fmla="*/ 2598030 w 12188825"/>
              <a:gd name="connsiteY19" fmla="*/ 2389857 h 6461584"/>
              <a:gd name="connsiteX20" fmla="*/ 5530285 w 12188825"/>
              <a:gd name="connsiteY20" fmla="*/ 0 h 6461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2188825" h="6461584">
                <a:moveTo>
                  <a:pt x="5530285" y="0"/>
                </a:moveTo>
                <a:cubicBezTo>
                  <a:pt x="6356796" y="0"/>
                  <a:pt x="7105062" y="335010"/>
                  <a:pt x="7646699" y="876648"/>
                </a:cubicBezTo>
                <a:lnTo>
                  <a:pt x="7748409" y="988557"/>
                </a:lnTo>
                <a:lnTo>
                  <a:pt x="7768773" y="955036"/>
                </a:lnTo>
                <a:cubicBezTo>
                  <a:pt x="8059661" y="524465"/>
                  <a:pt x="8552274" y="241376"/>
                  <a:pt x="9111006" y="241376"/>
                </a:cubicBezTo>
                <a:cubicBezTo>
                  <a:pt x="9949104" y="241376"/>
                  <a:pt x="10638434" y="878326"/>
                  <a:pt x="10721327" y="1694554"/>
                </a:cubicBezTo>
                <a:lnTo>
                  <a:pt x="10724292" y="1753280"/>
                </a:lnTo>
                <a:lnTo>
                  <a:pt x="10848489" y="1737499"/>
                </a:lnTo>
                <a:cubicBezTo>
                  <a:pt x="10968332" y="1725328"/>
                  <a:pt x="11089931" y="1719093"/>
                  <a:pt x="11212985" y="1719093"/>
                </a:cubicBezTo>
                <a:cubicBezTo>
                  <a:pt x="11520621" y="1719093"/>
                  <a:pt x="11819156" y="1758060"/>
                  <a:pt x="12103923" y="1831327"/>
                </a:cubicBezTo>
                <a:lnTo>
                  <a:pt x="12188825" y="1855437"/>
                </a:lnTo>
                <a:lnTo>
                  <a:pt x="12188825" y="6461584"/>
                </a:lnTo>
                <a:lnTo>
                  <a:pt x="0" y="6461584"/>
                </a:lnTo>
                <a:lnTo>
                  <a:pt x="0" y="5963537"/>
                </a:lnTo>
                <a:lnTo>
                  <a:pt x="0" y="3291371"/>
                </a:lnTo>
                <a:lnTo>
                  <a:pt x="40110" y="3237732"/>
                </a:lnTo>
                <a:cubicBezTo>
                  <a:pt x="440830" y="2752172"/>
                  <a:pt x="1047267" y="2442676"/>
                  <a:pt x="1725990" y="2442676"/>
                </a:cubicBezTo>
                <a:cubicBezTo>
                  <a:pt x="1952231" y="2442676"/>
                  <a:pt x="2170440" y="2477065"/>
                  <a:pt x="2375676" y="2540900"/>
                </a:cubicBezTo>
                <a:lnTo>
                  <a:pt x="2564435" y="2609986"/>
                </a:lnTo>
                <a:lnTo>
                  <a:pt x="2598030" y="2389857"/>
                </a:lnTo>
                <a:cubicBezTo>
                  <a:pt x="2877122" y="1025969"/>
                  <a:pt x="4083890" y="0"/>
                  <a:pt x="5530285"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nvGrpSpPr>
          <p:cNvPr id="103" name="Group 102"/>
          <p:cNvGrpSpPr/>
          <p:nvPr/>
        </p:nvGrpSpPr>
        <p:grpSpPr>
          <a:xfrm>
            <a:off x="350938" y="2035926"/>
            <a:ext cx="11668151" cy="4619303"/>
            <a:chOff x="1413630" y="2465975"/>
            <a:chExt cx="10262677" cy="4062890"/>
          </a:xfrm>
        </p:grpSpPr>
        <p:pic>
          <p:nvPicPr>
            <p:cNvPr id="3" name="Picture 2"/>
            <p:cNvPicPr>
              <a:picLocks noChangeAspect="1"/>
            </p:cNvPicPr>
            <p:nvPr/>
          </p:nvPicPr>
          <p:blipFill rotWithShape="1">
            <a:blip r:embed="rId2" cstate="screen">
              <a:extLst>
                <a:ext uri="{28A0092B-C50C-407E-A947-70E740481C1C}">
                  <a14:useLocalDpi xmlns:a14="http://schemas.microsoft.com/office/drawing/2010/main" val="0"/>
                </a:ext>
              </a:extLst>
            </a:blip>
            <a:srcRect/>
            <a:stretch/>
          </p:blipFill>
          <p:spPr>
            <a:xfrm>
              <a:off x="2633252" y="5745421"/>
              <a:ext cx="742759" cy="241320"/>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99391" y="6186926"/>
              <a:ext cx="576066" cy="236753"/>
            </a:xfrm>
            <a:prstGeom prst="rect">
              <a:avLst/>
            </a:prstGeom>
          </p:spPr>
        </p:pic>
        <p:pic>
          <p:nvPicPr>
            <p:cNvPr id="5" name="Picture 4"/>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9382307" y="5786856"/>
              <a:ext cx="950666" cy="239085"/>
            </a:xfrm>
            <a:prstGeom prst="rect">
              <a:avLst/>
            </a:prstGeom>
          </p:spPr>
        </p:pic>
        <p:pic>
          <p:nvPicPr>
            <p:cNvPr id="6" name="Picture 5"/>
            <p:cNvPicPr>
              <a:picLocks noChangeAspect="1"/>
            </p:cNvPicPr>
            <p:nvPr/>
          </p:nvPicPr>
          <p:blipFill rotWithShape="1">
            <a:blip r:embed="rId5" cstate="screen">
              <a:extLst>
                <a:ext uri="{28A0092B-C50C-407E-A947-70E740481C1C}">
                  <a14:useLocalDpi xmlns:a14="http://schemas.microsoft.com/office/drawing/2010/main" val="0"/>
                </a:ext>
              </a:extLst>
            </a:blip>
            <a:srcRect/>
            <a:stretch/>
          </p:blipFill>
          <p:spPr>
            <a:xfrm>
              <a:off x="10895425" y="4950541"/>
              <a:ext cx="317992" cy="181523"/>
            </a:xfrm>
            <a:prstGeom prst="rect">
              <a:avLst/>
            </a:prstGeom>
          </p:spPr>
        </p:pic>
        <p:pic>
          <p:nvPicPr>
            <p:cNvPr id="7" name="Picture 6"/>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9615287" y="2673378"/>
              <a:ext cx="304348" cy="360860"/>
            </a:xfrm>
            <a:prstGeom prst="rect">
              <a:avLst/>
            </a:prstGeom>
          </p:spPr>
        </p:pic>
        <p:pic>
          <p:nvPicPr>
            <p:cNvPr id="8" name="Picture 7"/>
            <p:cNvPicPr>
              <a:picLocks noChangeAspect="1"/>
            </p:cNvPicPr>
            <p:nvPr/>
          </p:nvPicPr>
          <p:blipFill>
            <a:blip r:embed="rId7" cstate="screen">
              <a:extLst>
                <a:ext uri="{28A0092B-C50C-407E-A947-70E740481C1C}">
                  <a14:useLocalDpi xmlns:a14="http://schemas.microsoft.com/office/drawing/2010/main" val="0"/>
                </a:ext>
              </a:extLst>
            </a:blip>
            <a:stretch>
              <a:fillRect/>
            </a:stretch>
          </p:blipFill>
          <p:spPr>
            <a:xfrm>
              <a:off x="1413630" y="5802993"/>
              <a:ext cx="449307" cy="185946"/>
            </a:xfrm>
            <a:prstGeom prst="rect">
              <a:avLst/>
            </a:prstGeom>
          </p:spPr>
        </p:pic>
        <p:pic>
          <p:nvPicPr>
            <p:cNvPr id="9" name="Picture 8"/>
            <p:cNvPicPr>
              <a:picLocks noChangeAspect="1"/>
            </p:cNvPicPr>
            <p:nvPr/>
          </p:nvPicPr>
          <p:blipFill rotWithShape="1">
            <a:blip r:embed="rId8" cstate="screen">
              <a:extLst>
                <a:ext uri="{28A0092B-C50C-407E-A947-70E740481C1C}">
                  <a14:useLocalDpi xmlns:a14="http://schemas.microsoft.com/office/drawing/2010/main" val="0"/>
                </a:ext>
              </a:extLst>
            </a:blip>
            <a:srcRect/>
            <a:stretch/>
          </p:blipFill>
          <p:spPr>
            <a:xfrm>
              <a:off x="9582718" y="4917035"/>
              <a:ext cx="890413" cy="193080"/>
            </a:xfrm>
            <a:prstGeom prst="rect">
              <a:avLst/>
            </a:prstGeom>
          </p:spPr>
        </p:pic>
        <p:pic>
          <p:nvPicPr>
            <p:cNvPr id="10" name="Picture 9"/>
            <p:cNvPicPr>
              <a:picLocks noChangeAspect="1"/>
            </p:cNvPicPr>
            <p:nvPr/>
          </p:nvPicPr>
          <p:blipFill rotWithShape="1">
            <a:blip r:embed="rId9" cstate="print">
              <a:extLst>
                <a:ext uri="{28A0092B-C50C-407E-A947-70E740481C1C}">
                  <a14:useLocalDpi xmlns:a14="http://schemas.microsoft.com/office/drawing/2010/main" val="0"/>
                </a:ext>
              </a:extLst>
            </a:blip>
            <a:srcRect l="8345" t="16528" r="9409" b="18180"/>
            <a:stretch/>
          </p:blipFill>
          <p:spPr>
            <a:xfrm>
              <a:off x="9469712" y="3641055"/>
              <a:ext cx="625645" cy="219382"/>
            </a:xfrm>
            <a:prstGeom prst="rect">
              <a:avLst/>
            </a:prstGeom>
          </p:spPr>
        </p:pic>
        <p:pic>
          <p:nvPicPr>
            <p:cNvPr id="11" name="Picture 10"/>
            <p:cNvPicPr>
              <a:picLocks noChangeAspect="1"/>
            </p:cNvPicPr>
            <p:nvPr/>
          </p:nvPicPr>
          <p:blipFill rotWithShape="1">
            <a:blip r:embed="rId10">
              <a:extLst>
                <a:ext uri="{28A0092B-C50C-407E-A947-70E740481C1C}">
                  <a14:useLocalDpi xmlns:a14="http://schemas.microsoft.com/office/drawing/2010/main" val="0"/>
                </a:ext>
              </a:extLst>
            </a:blip>
            <a:srcRect/>
            <a:stretch/>
          </p:blipFill>
          <p:spPr>
            <a:xfrm>
              <a:off x="7691996" y="6212087"/>
              <a:ext cx="342180" cy="316778"/>
            </a:xfrm>
            <a:prstGeom prst="rect">
              <a:avLst/>
            </a:prstGeom>
          </p:spPr>
        </p:pic>
        <p:pic>
          <p:nvPicPr>
            <p:cNvPr id="12" name="Picture 11"/>
            <p:cNvPicPr>
              <a:picLocks noChangeAspect="1"/>
            </p:cNvPicPr>
            <p:nvPr/>
          </p:nvPicPr>
          <p:blipFill>
            <a:blip r:embed="rId11" cstate="screen">
              <a:extLst>
                <a:ext uri="{28A0092B-C50C-407E-A947-70E740481C1C}">
                  <a14:useLocalDpi xmlns:a14="http://schemas.microsoft.com/office/drawing/2010/main" val="0"/>
                </a:ext>
              </a:extLst>
            </a:blip>
            <a:stretch>
              <a:fillRect/>
            </a:stretch>
          </p:blipFill>
          <p:spPr>
            <a:xfrm>
              <a:off x="11380210" y="5644359"/>
              <a:ext cx="296097" cy="346413"/>
            </a:xfrm>
            <a:prstGeom prst="rect">
              <a:avLst/>
            </a:prstGeom>
          </p:spPr>
        </p:pic>
        <p:pic>
          <p:nvPicPr>
            <p:cNvPr id="13" name="Picture 12"/>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421831" y="4114431"/>
              <a:ext cx="1036125" cy="159377"/>
            </a:xfrm>
            <a:prstGeom prst="rect">
              <a:avLst/>
            </a:prstGeom>
          </p:spPr>
        </p:pic>
        <p:pic>
          <p:nvPicPr>
            <p:cNvPr id="14" name="Picture 13"/>
            <p:cNvPicPr>
              <a:picLocks noChangeAspect="1"/>
            </p:cNvPicPr>
            <p:nvPr/>
          </p:nvPicPr>
          <p:blipFill>
            <a:blip r:embed="rId13" cstate="screen">
              <a:extLst>
                <a:ext uri="{28A0092B-C50C-407E-A947-70E740481C1C}">
                  <a14:useLocalDpi xmlns:a14="http://schemas.microsoft.com/office/drawing/2010/main" val="0"/>
                </a:ext>
              </a:extLst>
            </a:blip>
            <a:stretch>
              <a:fillRect/>
            </a:stretch>
          </p:blipFill>
          <p:spPr>
            <a:xfrm>
              <a:off x="1552944" y="6149507"/>
              <a:ext cx="668105" cy="199806"/>
            </a:xfrm>
            <a:prstGeom prst="rect">
              <a:avLst/>
            </a:prstGeom>
          </p:spPr>
        </p:pic>
        <p:pic>
          <p:nvPicPr>
            <p:cNvPr id="15" name="Picture 14"/>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628236" y="4981670"/>
              <a:ext cx="406658" cy="256889"/>
            </a:xfrm>
            <a:prstGeom prst="rect">
              <a:avLst/>
            </a:prstGeom>
          </p:spPr>
        </p:pic>
        <p:sp>
          <p:nvSpPr>
            <p:cNvPr id="16" name="Freeform 5"/>
            <p:cNvSpPr>
              <a:spLocks noChangeAspect="1" noEditPoints="1"/>
            </p:cNvSpPr>
            <p:nvPr/>
          </p:nvSpPr>
          <p:spPr bwMode="auto">
            <a:xfrm>
              <a:off x="5697628" y="2465975"/>
              <a:ext cx="458094" cy="214998"/>
            </a:xfrm>
            <a:custGeom>
              <a:avLst/>
              <a:gdLst>
                <a:gd name="T0" fmla="*/ 274 w 620"/>
                <a:gd name="T1" fmla="*/ 60 h 302"/>
                <a:gd name="T2" fmla="*/ 318 w 620"/>
                <a:gd name="T3" fmla="*/ 40 h 302"/>
                <a:gd name="T4" fmla="*/ 261 w 620"/>
                <a:gd name="T5" fmla="*/ 39 h 302"/>
                <a:gd name="T6" fmla="*/ 291 w 620"/>
                <a:gd name="T7" fmla="*/ 0 h 302"/>
                <a:gd name="T8" fmla="*/ 291 w 620"/>
                <a:gd name="T9" fmla="*/ 78 h 302"/>
                <a:gd name="T10" fmla="*/ 251 w 620"/>
                <a:gd name="T11" fmla="*/ 52 h 302"/>
                <a:gd name="T12" fmla="*/ 217 w 620"/>
                <a:gd name="T13" fmla="*/ 66 h 302"/>
                <a:gd name="T14" fmla="*/ 246 w 620"/>
                <a:gd name="T15" fmla="*/ 83 h 302"/>
                <a:gd name="T16" fmla="*/ 261 w 620"/>
                <a:gd name="T17" fmla="*/ 86 h 302"/>
                <a:gd name="T18" fmla="*/ 205 w 620"/>
                <a:gd name="T19" fmla="*/ 66 h 302"/>
                <a:gd name="T20" fmla="*/ 256 w 620"/>
                <a:gd name="T21" fmla="*/ 41 h 302"/>
                <a:gd name="T22" fmla="*/ 9 w 620"/>
                <a:gd name="T23" fmla="*/ 121 h 302"/>
                <a:gd name="T24" fmla="*/ 1 w 620"/>
                <a:gd name="T25" fmla="*/ 247 h 302"/>
                <a:gd name="T26" fmla="*/ 33 w 620"/>
                <a:gd name="T27" fmla="*/ 233 h 302"/>
                <a:gd name="T28" fmla="*/ 64 w 620"/>
                <a:gd name="T29" fmla="*/ 177 h 302"/>
                <a:gd name="T30" fmla="*/ 76 w 620"/>
                <a:gd name="T31" fmla="*/ 162 h 302"/>
                <a:gd name="T32" fmla="*/ 33 w 620"/>
                <a:gd name="T33" fmla="*/ 120 h 302"/>
                <a:gd name="T34" fmla="*/ 86 w 620"/>
                <a:gd name="T35" fmla="*/ 130 h 302"/>
                <a:gd name="T36" fmla="*/ 0 w 620"/>
                <a:gd name="T37" fmla="*/ 106 h 302"/>
                <a:gd name="T38" fmla="*/ 226 w 620"/>
                <a:gd name="T39" fmla="*/ 118 h 302"/>
                <a:gd name="T40" fmla="*/ 204 w 620"/>
                <a:gd name="T41" fmla="*/ 302 h 302"/>
                <a:gd name="T42" fmla="*/ 251 w 620"/>
                <a:gd name="T43" fmla="*/ 118 h 302"/>
                <a:gd name="T44" fmla="*/ 217 w 620"/>
                <a:gd name="T45" fmla="*/ 106 h 302"/>
                <a:gd name="T46" fmla="*/ 276 w 620"/>
                <a:gd name="T47" fmla="*/ 118 h 302"/>
                <a:gd name="T48" fmla="*/ 267 w 620"/>
                <a:gd name="T49" fmla="*/ 247 h 302"/>
                <a:gd name="T50" fmla="*/ 301 w 620"/>
                <a:gd name="T51" fmla="*/ 233 h 302"/>
                <a:gd name="T52" fmla="*/ 311 w 620"/>
                <a:gd name="T53" fmla="*/ 106 h 302"/>
                <a:gd name="T54" fmla="*/ 319 w 620"/>
                <a:gd name="T55" fmla="*/ 106 h 302"/>
                <a:gd name="T56" fmla="*/ 328 w 620"/>
                <a:gd name="T57" fmla="*/ 121 h 302"/>
                <a:gd name="T58" fmla="*/ 352 w 620"/>
                <a:gd name="T59" fmla="*/ 233 h 302"/>
                <a:gd name="T60" fmla="*/ 386 w 620"/>
                <a:gd name="T61" fmla="*/ 247 h 302"/>
                <a:gd name="T62" fmla="*/ 376 w 620"/>
                <a:gd name="T63" fmla="*/ 121 h 302"/>
                <a:gd name="T64" fmla="*/ 408 w 620"/>
                <a:gd name="T65" fmla="*/ 131 h 302"/>
                <a:gd name="T66" fmla="*/ 319 w 620"/>
                <a:gd name="T67" fmla="*/ 106 h 302"/>
                <a:gd name="T68" fmla="*/ 587 w 620"/>
                <a:gd name="T69" fmla="*/ 118 h 302"/>
                <a:gd name="T70" fmla="*/ 563 w 620"/>
                <a:gd name="T71" fmla="*/ 234 h 302"/>
                <a:gd name="T72" fmla="*/ 536 w 620"/>
                <a:gd name="T73" fmla="*/ 118 h 302"/>
                <a:gd name="T74" fmla="*/ 502 w 620"/>
                <a:gd name="T75" fmla="*/ 106 h 302"/>
                <a:gd name="T76" fmla="*/ 512 w 620"/>
                <a:gd name="T77" fmla="*/ 204 h 302"/>
                <a:gd name="T78" fmla="*/ 611 w 620"/>
                <a:gd name="T79" fmla="*/ 204 h 302"/>
                <a:gd name="T80" fmla="*/ 620 w 620"/>
                <a:gd name="T81" fmla="*/ 106 h 302"/>
                <a:gd name="T82" fmla="*/ 166 w 620"/>
                <a:gd name="T83" fmla="*/ 106 h 302"/>
                <a:gd name="T84" fmla="*/ 175 w 620"/>
                <a:gd name="T85" fmla="*/ 203 h 302"/>
                <a:gd name="T86" fmla="*/ 124 w 620"/>
                <a:gd name="T87" fmla="*/ 203 h 302"/>
                <a:gd name="T88" fmla="*/ 134 w 620"/>
                <a:gd name="T89" fmla="*/ 106 h 302"/>
                <a:gd name="T90" fmla="*/ 99 w 620"/>
                <a:gd name="T91" fmla="*/ 118 h 302"/>
                <a:gd name="T92" fmla="*/ 150 w 620"/>
                <a:gd name="T93" fmla="*/ 249 h 302"/>
                <a:gd name="T94" fmla="*/ 200 w 620"/>
                <a:gd name="T95" fmla="*/ 118 h 302"/>
                <a:gd name="T96" fmla="*/ 166 w 620"/>
                <a:gd name="T97" fmla="*/ 106 h 302"/>
                <a:gd name="T98" fmla="*/ 489 w 620"/>
                <a:gd name="T99" fmla="*/ 107 h 302"/>
                <a:gd name="T100" fmla="*/ 414 w 620"/>
                <a:gd name="T101" fmla="*/ 142 h 302"/>
                <a:gd name="T102" fmla="*/ 447 w 620"/>
                <a:gd name="T103" fmla="*/ 234 h 302"/>
                <a:gd name="T104" fmla="*/ 420 w 620"/>
                <a:gd name="T105" fmla="*/ 246 h 302"/>
                <a:gd name="T106" fmla="*/ 502 w 620"/>
                <a:gd name="T107" fmla="*/ 208 h 302"/>
                <a:gd name="T108" fmla="*/ 438 w 620"/>
                <a:gd name="T109" fmla="*/ 139 h 302"/>
                <a:gd name="T110" fmla="*/ 489 w 620"/>
                <a:gd name="T111" fmla="*/ 128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20" h="302">
                  <a:moveTo>
                    <a:pt x="256" y="41"/>
                  </a:moveTo>
                  <a:cubicBezTo>
                    <a:pt x="262" y="46"/>
                    <a:pt x="268" y="55"/>
                    <a:pt x="274" y="60"/>
                  </a:cubicBezTo>
                  <a:cubicBezTo>
                    <a:pt x="279" y="64"/>
                    <a:pt x="285" y="66"/>
                    <a:pt x="291" y="66"/>
                  </a:cubicBezTo>
                  <a:cubicBezTo>
                    <a:pt x="306" y="66"/>
                    <a:pt x="318" y="54"/>
                    <a:pt x="318" y="40"/>
                  </a:cubicBezTo>
                  <a:cubicBezTo>
                    <a:pt x="318" y="25"/>
                    <a:pt x="306" y="13"/>
                    <a:pt x="291" y="13"/>
                  </a:cubicBezTo>
                  <a:cubicBezTo>
                    <a:pt x="276" y="13"/>
                    <a:pt x="266" y="24"/>
                    <a:pt x="261" y="39"/>
                  </a:cubicBezTo>
                  <a:cubicBezTo>
                    <a:pt x="261" y="16"/>
                    <a:pt x="261" y="16"/>
                    <a:pt x="261" y="16"/>
                  </a:cubicBezTo>
                  <a:cubicBezTo>
                    <a:pt x="268" y="7"/>
                    <a:pt x="279" y="0"/>
                    <a:pt x="291" y="0"/>
                  </a:cubicBezTo>
                  <a:cubicBezTo>
                    <a:pt x="313" y="0"/>
                    <a:pt x="330" y="18"/>
                    <a:pt x="330" y="40"/>
                  </a:cubicBezTo>
                  <a:cubicBezTo>
                    <a:pt x="330" y="61"/>
                    <a:pt x="313" y="79"/>
                    <a:pt x="291" y="78"/>
                  </a:cubicBezTo>
                  <a:cubicBezTo>
                    <a:pt x="280" y="78"/>
                    <a:pt x="270" y="74"/>
                    <a:pt x="263" y="66"/>
                  </a:cubicBezTo>
                  <a:cubicBezTo>
                    <a:pt x="260" y="63"/>
                    <a:pt x="254" y="55"/>
                    <a:pt x="251" y="52"/>
                  </a:cubicBezTo>
                  <a:cubicBezTo>
                    <a:pt x="247" y="48"/>
                    <a:pt x="242" y="46"/>
                    <a:pt x="237" y="46"/>
                  </a:cubicBezTo>
                  <a:cubicBezTo>
                    <a:pt x="225" y="46"/>
                    <a:pt x="217" y="56"/>
                    <a:pt x="217" y="66"/>
                  </a:cubicBezTo>
                  <a:cubicBezTo>
                    <a:pt x="217" y="77"/>
                    <a:pt x="226" y="85"/>
                    <a:pt x="237" y="85"/>
                  </a:cubicBezTo>
                  <a:cubicBezTo>
                    <a:pt x="240" y="85"/>
                    <a:pt x="243" y="85"/>
                    <a:pt x="246" y="83"/>
                  </a:cubicBezTo>
                  <a:cubicBezTo>
                    <a:pt x="251" y="81"/>
                    <a:pt x="258" y="74"/>
                    <a:pt x="261" y="69"/>
                  </a:cubicBezTo>
                  <a:cubicBezTo>
                    <a:pt x="261" y="86"/>
                    <a:pt x="261" y="86"/>
                    <a:pt x="261" y="86"/>
                  </a:cubicBezTo>
                  <a:cubicBezTo>
                    <a:pt x="255" y="93"/>
                    <a:pt x="246" y="97"/>
                    <a:pt x="237" y="97"/>
                  </a:cubicBezTo>
                  <a:cubicBezTo>
                    <a:pt x="219" y="97"/>
                    <a:pt x="205" y="83"/>
                    <a:pt x="205" y="66"/>
                  </a:cubicBezTo>
                  <a:cubicBezTo>
                    <a:pt x="205" y="48"/>
                    <a:pt x="219" y="34"/>
                    <a:pt x="237" y="34"/>
                  </a:cubicBezTo>
                  <a:cubicBezTo>
                    <a:pt x="244" y="34"/>
                    <a:pt x="251" y="37"/>
                    <a:pt x="256" y="41"/>
                  </a:cubicBezTo>
                  <a:moveTo>
                    <a:pt x="0" y="106"/>
                  </a:moveTo>
                  <a:cubicBezTo>
                    <a:pt x="0" y="106"/>
                    <a:pt x="9" y="111"/>
                    <a:pt x="9" y="121"/>
                  </a:cubicBezTo>
                  <a:cubicBezTo>
                    <a:pt x="9" y="233"/>
                    <a:pt x="9" y="233"/>
                    <a:pt x="9" y="233"/>
                  </a:cubicBezTo>
                  <a:cubicBezTo>
                    <a:pt x="9" y="242"/>
                    <a:pt x="1" y="247"/>
                    <a:pt x="1" y="247"/>
                  </a:cubicBezTo>
                  <a:cubicBezTo>
                    <a:pt x="42" y="247"/>
                    <a:pt x="42" y="247"/>
                    <a:pt x="42" y="247"/>
                  </a:cubicBezTo>
                  <a:cubicBezTo>
                    <a:pt x="42" y="247"/>
                    <a:pt x="33" y="242"/>
                    <a:pt x="33" y="233"/>
                  </a:cubicBezTo>
                  <a:cubicBezTo>
                    <a:pt x="33" y="177"/>
                    <a:pt x="33" y="177"/>
                    <a:pt x="33" y="177"/>
                  </a:cubicBezTo>
                  <a:cubicBezTo>
                    <a:pt x="64" y="177"/>
                    <a:pt x="64" y="177"/>
                    <a:pt x="64" y="177"/>
                  </a:cubicBezTo>
                  <a:cubicBezTo>
                    <a:pt x="74" y="177"/>
                    <a:pt x="76" y="184"/>
                    <a:pt x="76" y="184"/>
                  </a:cubicBezTo>
                  <a:cubicBezTo>
                    <a:pt x="76" y="162"/>
                    <a:pt x="76" y="162"/>
                    <a:pt x="76" y="162"/>
                  </a:cubicBezTo>
                  <a:cubicBezTo>
                    <a:pt x="33" y="162"/>
                    <a:pt x="33" y="162"/>
                    <a:pt x="33" y="162"/>
                  </a:cubicBezTo>
                  <a:cubicBezTo>
                    <a:pt x="33" y="120"/>
                    <a:pt x="33" y="120"/>
                    <a:pt x="33" y="120"/>
                  </a:cubicBezTo>
                  <a:cubicBezTo>
                    <a:pt x="72" y="120"/>
                    <a:pt x="72" y="120"/>
                    <a:pt x="72" y="120"/>
                  </a:cubicBezTo>
                  <a:cubicBezTo>
                    <a:pt x="82" y="120"/>
                    <a:pt x="86" y="130"/>
                    <a:pt x="86" y="130"/>
                  </a:cubicBezTo>
                  <a:cubicBezTo>
                    <a:pt x="86" y="106"/>
                    <a:pt x="86" y="106"/>
                    <a:pt x="86" y="106"/>
                  </a:cubicBezTo>
                  <a:cubicBezTo>
                    <a:pt x="0" y="106"/>
                    <a:pt x="0" y="106"/>
                    <a:pt x="0" y="106"/>
                  </a:cubicBezTo>
                  <a:moveTo>
                    <a:pt x="217" y="106"/>
                  </a:moveTo>
                  <a:cubicBezTo>
                    <a:pt x="217" y="106"/>
                    <a:pt x="226" y="111"/>
                    <a:pt x="226" y="118"/>
                  </a:cubicBezTo>
                  <a:cubicBezTo>
                    <a:pt x="226" y="250"/>
                    <a:pt x="226" y="250"/>
                    <a:pt x="226" y="250"/>
                  </a:cubicBezTo>
                  <a:cubicBezTo>
                    <a:pt x="226" y="284"/>
                    <a:pt x="207" y="300"/>
                    <a:pt x="204" y="302"/>
                  </a:cubicBezTo>
                  <a:cubicBezTo>
                    <a:pt x="206" y="302"/>
                    <a:pt x="251" y="295"/>
                    <a:pt x="251" y="250"/>
                  </a:cubicBezTo>
                  <a:cubicBezTo>
                    <a:pt x="251" y="118"/>
                    <a:pt x="251" y="118"/>
                    <a:pt x="251" y="118"/>
                  </a:cubicBezTo>
                  <a:cubicBezTo>
                    <a:pt x="251" y="111"/>
                    <a:pt x="261" y="106"/>
                    <a:pt x="261" y="106"/>
                  </a:cubicBezTo>
                  <a:cubicBezTo>
                    <a:pt x="217" y="106"/>
                    <a:pt x="217" y="106"/>
                    <a:pt x="217" y="106"/>
                  </a:cubicBezTo>
                  <a:moveTo>
                    <a:pt x="267" y="106"/>
                  </a:moveTo>
                  <a:cubicBezTo>
                    <a:pt x="267" y="106"/>
                    <a:pt x="276" y="111"/>
                    <a:pt x="276" y="118"/>
                  </a:cubicBezTo>
                  <a:cubicBezTo>
                    <a:pt x="276" y="233"/>
                    <a:pt x="276" y="233"/>
                    <a:pt x="276" y="233"/>
                  </a:cubicBezTo>
                  <a:cubicBezTo>
                    <a:pt x="276" y="242"/>
                    <a:pt x="267" y="247"/>
                    <a:pt x="267" y="247"/>
                  </a:cubicBezTo>
                  <a:cubicBezTo>
                    <a:pt x="311" y="247"/>
                    <a:pt x="311" y="247"/>
                    <a:pt x="311" y="247"/>
                  </a:cubicBezTo>
                  <a:cubicBezTo>
                    <a:pt x="311" y="247"/>
                    <a:pt x="301" y="242"/>
                    <a:pt x="301" y="233"/>
                  </a:cubicBezTo>
                  <a:cubicBezTo>
                    <a:pt x="301" y="118"/>
                    <a:pt x="301" y="118"/>
                    <a:pt x="301" y="118"/>
                  </a:cubicBezTo>
                  <a:cubicBezTo>
                    <a:pt x="301" y="111"/>
                    <a:pt x="311" y="106"/>
                    <a:pt x="311" y="106"/>
                  </a:cubicBezTo>
                  <a:cubicBezTo>
                    <a:pt x="267" y="106"/>
                    <a:pt x="267" y="106"/>
                    <a:pt x="267" y="106"/>
                  </a:cubicBezTo>
                  <a:moveTo>
                    <a:pt x="319" y="106"/>
                  </a:moveTo>
                  <a:cubicBezTo>
                    <a:pt x="311" y="134"/>
                    <a:pt x="311" y="134"/>
                    <a:pt x="311" y="134"/>
                  </a:cubicBezTo>
                  <a:cubicBezTo>
                    <a:pt x="311" y="134"/>
                    <a:pt x="321" y="121"/>
                    <a:pt x="328" y="121"/>
                  </a:cubicBezTo>
                  <a:cubicBezTo>
                    <a:pt x="352" y="121"/>
                    <a:pt x="352" y="121"/>
                    <a:pt x="352" y="121"/>
                  </a:cubicBezTo>
                  <a:cubicBezTo>
                    <a:pt x="352" y="233"/>
                    <a:pt x="352" y="233"/>
                    <a:pt x="352" y="233"/>
                  </a:cubicBezTo>
                  <a:cubicBezTo>
                    <a:pt x="352" y="241"/>
                    <a:pt x="343" y="247"/>
                    <a:pt x="343" y="247"/>
                  </a:cubicBezTo>
                  <a:cubicBezTo>
                    <a:pt x="386" y="247"/>
                    <a:pt x="386" y="247"/>
                    <a:pt x="386" y="247"/>
                  </a:cubicBezTo>
                  <a:cubicBezTo>
                    <a:pt x="386" y="247"/>
                    <a:pt x="376" y="240"/>
                    <a:pt x="376" y="233"/>
                  </a:cubicBezTo>
                  <a:cubicBezTo>
                    <a:pt x="376" y="121"/>
                    <a:pt x="376" y="121"/>
                    <a:pt x="376" y="121"/>
                  </a:cubicBezTo>
                  <a:cubicBezTo>
                    <a:pt x="396" y="121"/>
                    <a:pt x="396" y="121"/>
                    <a:pt x="396" y="121"/>
                  </a:cubicBezTo>
                  <a:cubicBezTo>
                    <a:pt x="406" y="121"/>
                    <a:pt x="408" y="131"/>
                    <a:pt x="408" y="131"/>
                  </a:cubicBezTo>
                  <a:cubicBezTo>
                    <a:pt x="416" y="106"/>
                    <a:pt x="416" y="106"/>
                    <a:pt x="416" y="106"/>
                  </a:cubicBezTo>
                  <a:cubicBezTo>
                    <a:pt x="319" y="106"/>
                    <a:pt x="319" y="106"/>
                    <a:pt x="319" y="106"/>
                  </a:cubicBezTo>
                  <a:moveTo>
                    <a:pt x="578" y="106"/>
                  </a:moveTo>
                  <a:cubicBezTo>
                    <a:pt x="578" y="106"/>
                    <a:pt x="587" y="111"/>
                    <a:pt x="587" y="118"/>
                  </a:cubicBezTo>
                  <a:cubicBezTo>
                    <a:pt x="587" y="204"/>
                    <a:pt x="587" y="204"/>
                    <a:pt x="587" y="204"/>
                  </a:cubicBezTo>
                  <a:cubicBezTo>
                    <a:pt x="587" y="221"/>
                    <a:pt x="577" y="234"/>
                    <a:pt x="563" y="234"/>
                  </a:cubicBezTo>
                  <a:cubicBezTo>
                    <a:pt x="548" y="234"/>
                    <a:pt x="536" y="222"/>
                    <a:pt x="536" y="204"/>
                  </a:cubicBezTo>
                  <a:cubicBezTo>
                    <a:pt x="536" y="118"/>
                    <a:pt x="536" y="118"/>
                    <a:pt x="536" y="118"/>
                  </a:cubicBezTo>
                  <a:cubicBezTo>
                    <a:pt x="536" y="111"/>
                    <a:pt x="546" y="106"/>
                    <a:pt x="546" y="106"/>
                  </a:cubicBezTo>
                  <a:cubicBezTo>
                    <a:pt x="502" y="106"/>
                    <a:pt x="502" y="106"/>
                    <a:pt x="502" y="106"/>
                  </a:cubicBezTo>
                  <a:cubicBezTo>
                    <a:pt x="502" y="106"/>
                    <a:pt x="512" y="111"/>
                    <a:pt x="512" y="118"/>
                  </a:cubicBezTo>
                  <a:cubicBezTo>
                    <a:pt x="512" y="204"/>
                    <a:pt x="512" y="204"/>
                    <a:pt x="512" y="204"/>
                  </a:cubicBezTo>
                  <a:cubicBezTo>
                    <a:pt x="512" y="238"/>
                    <a:pt x="543" y="249"/>
                    <a:pt x="563" y="249"/>
                  </a:cubicBezTo>
                  <a:cubicBezTo>
                    <a:pt x="582" y="249"/>
                    <a:pt x="611" y="238"/>
                    <a:pt x="611" y="204"/>
                  </a:cubicBezTo>
                  <a:cubicBezTo>
                    <a:pt x="611" y="118"/>
                    <a:pt x="611" y="118"/>
                    <a:pt x="611" y="118"/>
                  </a:cubicBezTo>
                  <a:cubicBezTo>
                    <a:pt x="611" y="111"/>
                    <a:pt x="620" y="106"/>
                    <a:pt x="620" y="106"/>
                  </a:cubicBezTo>
                  <a:cubicBezTo>
                    <a:pt x="578" y="106"/>
                    <a:pt x="578" y="106"/>
                    <a:pt x="578" y="106"/>
                  </a:cubicBezTo>
                  <a:moveTo>
                    <a:pt x="166" y="106"/>
                  </a:moveTo>
                  <a:cubicBezTo>
                    <a:pt x="166" y="106"/>
                    <a:pt x="175" y="111"/>
                    <a:pt x="175" y="118"/>
                  </a:cubicBezTo>
                  <a:cubicBezTo>
                    <a:pt x="175" y="203"/>
                    <a:pt x="175" y="203"/>
                    <a:pt x="175" y="203"/>
                  </a:cubicBezTo>
                  <a:cubicBezTo>
                    <a:pt x="175" y="221"/>
                    <a:pt x="164" y="234"/>
                    <a:pt x="150" y="234"/>
                  </a:cubicBezTo>
                  <a:cubicBezTo>
                    <a:pt x="136" y="234"/>
                    <a:pt x="124" y="221"/>
                    <a:pt x="124" y="203"/>
                  </a:cubicBezTo>
                  <a:cubicBezTo>
                    <a:pt x="124" y="118"/>
                    <a:pt x="124" y="118"/>
                    <a:pt x="124" y="118"/>
                  </a:cubicBezTo>
                  <a:cubicBezTo>
                    <a:pt x="124" y="111"/>
                    <a:pt x="134" y="106"/>
                    <a:pt x="134" y="106"/>
                  </a:cubicBezTo>
                  <a:cubicBezTo>
                    <a:pt x="90" y="106"/>
                    <a:pt x="90" y="106"/>
                    <a:pt x="90" y="106"/>
                  </a:cubicBezTo>
                  <a:cubicBezTo>
                    <a:pt x="90" y="106"/>
                    <a:pt x="99" y="111"/>
                    <a:pt x="99" y="118"/>
                  </a:cubicBezTo>
                  <a:cubicBezTo>
                    <a:pt x="99" y="203"/>
                    <a:pt x="99" y="203"/>
                    <a:pt x="99" y="203"/>
                  </a:cubicBezTo>
                  <a:cubicBezTo>
                    <a:pt x="99" y="238"/>
                    <a:pt x="130" y="249"/>
                    <a:pt x="150" y="249"/>
                  </a:cubicBezTo>
                  <a:cubicBezTo>
                    <a:pt x="170" y="249"/>
                    <a:pt x="200" y="238"/>
                    <a:pt x="200" y="203"/>
                  </a:cubicBezTo>
                  <a:cubicBezTo>
                    <a:pt x="200" y="203"/>
                    <a:pt x="200" y="118"/>
                    <a:pt x="200" y="118"/>
                  </a:cubicBezTo>
                  <a:cubicBezTo>
                    <a:pt x="200" y="111"/>
                    <a:pt x="209" y="106"/>
                    <a:pt x="209" y="106"/>
                  </a:cubicBezTo>
                  <a:cubicBezTo>
                    <a:pt x="166" y="106"/>
                    <a:pt x="166" y="106"/>
                    <a:pt x="166" y="106"/>
                  </a:cubicBezTo>
                  <a:moveTo>
                    <a:pt x="489" y="128"/>
                  </a:moveTo>
                  <a:cubicBezTo>
                    <a:pt x="489" y="107"/>
                    <a:pt x="489" y="107"/>
                    <a:pt x="489" y="107"/>
                  </a:cubicBezTo>
                  <a:cubicBezTo>
                    <a:pt x="489" y="107"/>
                    <a:pt x="476" y="103"/>
                    <a:pt x="463" y="103"/>
                  </a:cubicBezTo>
                  <a:cubicBezTo>
                    <a:pt x="425" y="103"/>
                    <a:pt x="414" y="126"/>
                    <a:pt x="414" y="142"/>
                  </a:cubicBezTo>
                  <a:cubicBezTo>
                    <a:pt x="414" y="188"/>
                    <a:pt x="478" y="183"/>
                    <a:pt x="478" y="211"/>
                  </a:cubicBezTo>
                  <a:cubicBezTo>
                    <a:pt x="478" y="225"/>
                    <a:pt x="461" y="234"/>
                    <a:pt x="447" y="234"/>
                  </a:cubicBezTo>
                  <a:cubicBezTo>
                    <a:pt x="433" y="234"/>
                    <a:pt x="419" y="226"/>
                    <a:pt x="412" y="219"/>
                  </a:cubicBezTo>
                  <a:cubicBezTo>
                    <a:pt x="420" y="246"/>
                    <a:pt x="420" y="246"/>
                    <a:pt x="420" y="246"/>
                  </a:cubicBezTo>
                  <a:cubicBezTo>
                    <a:pt x="420" y="246"/>
                    <a:pt x="435" y="249"/>
                    <a:pt x="446" y="249"/>
                  </a:cubicBezTo>
                  <a:cubicBezTo>
                    <a:pt x="482" y="249"/>
                    <a:pt x="502" y="230"/>
                    <a:pt x="502" y="208"/>
                  </a:cubicBezTo>
                  <a:cubicBezTo>
                    <a:pt x="502" y="183"/>
                    <a:pt x="480" y="173"/>
                    <a:pt x="464" y="165"/>
                  </a:cubicBezTo>
                  <a:cubicBezTo>
                    <a:pt x="449" y="158"/>
                    <a:pt x="438" y="153"/>
                    <a:pt x="438" y="139"/>
                  </a:cubicBezTo>
                  <a:cubicBezTo>
                    <a:pt x="438" y="127"/>
                    <a:pt x="448" y="118"/>
                    <a:pt x="466" y="118"/>
                  </a:cubicBezTo>
                  <a:cubicBezTo>
                    <a:pt x="483" y="118"/>
                    <a:pt x="489" y="128"/>
                    <a:pt x="489" y="128"/>
                  </a:cubicBezTo>
                </a:path>
              </a:pathLst>
            </a:custGeom>
            <a:solidFill>
              <a:srgbClr val="ED1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68217A"/>
                </a:solidFill>
              </a:endParaRPr>
            </a:p>
          </p:txBody>
        </p:sp>
        <p:pic>
          <p:nvPicPr>
            <p:cNvPr id="18" name="Picture 17"/>
            <p:cNvPicPr>
              <a:picLocks noChangeAspect="1"/>
            </p:cNvPicPr>
            <p:nvPr/>
          </p:nvPicPr>
          <p:blipFill rotWithShape="1">
            <a:blip r:embed="rId15" cstate="screen">
              <a:extLst>
                <a:ext uri="{28A0092B-C50C-407E-A947-70E740481C1C}">
                  <a14:useLocalDpi xmlns:a14="http://schemas.microsoft.com/office/drawing/2010/main" val="0"/>
                </a:ext>
              </a:extLst>
            </a:blip>
            <a:srcRect/>
            <a:stretch/>
          </p:blipFill>
          <p:spPr>
            <a:xfrm>
              <a:off x="10633777" y="4610883"/>
              <a:ext cx="667550" cy="150144"/>
            </a:xfrm>
            <a:prstGeom prst="rect">
              <a:avLst/>
            </a:prstGeom>
          </p:spPr>
        </p:pic>
        <p:pic>
          <p:nvPicPr>
            <p:cNvPr id="19" name="Picture 18"/>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1300878" y="5151438"/>
              <a:ext cx="329653" cy="315657"/>
            </a:xfrm>
            <a:prstGeom prst="rect">
              <a:avLst/>
            </a:prstGeom>
          </p:spPr>
        </p:pic>
        <p:pic>
          <p:nvPicPr>
            <p:cNvPr id="20" name="Picture 19"/>
            <p:cNvPicPr>
              <a:picLocks noChangeAspect="1"/>
            </p:cNvPicPr>
            <p:nvPr/>
          </p:nvPicPr>
          <p:blipFill>
            <a:blip r:embed="rId17"/>
            <a:stretch>
              <a:fillRect/>
            </a:stretch>
          </p:blipFill>
          <p:spPr>
            <a:xfrm>
              <a:off x="1953112" y="5708487"/>
              <a:ext cx="348614" cy="213640"/>
            </a:xfrm>
            <a:prstGeom prst="rect">
              <a:avLst/>
            </a:prstGeom>
            <a:noFill/>
            <a:ln>
              <a:noFill/>
            </a:ln>
          </p:spPr>
        </p:pic>
        <p:pic>
          <p:nvPicPr>
            <p:cNvPr id="21" name="Picture 20"/>
            <p:cNvPicPr>
              <a:picLocks noChangeAspect="1"/>
            </p:cNvPicPr>
            <p:nvPr/>
          </p:nvPicPr>
          <p:blipFill>
            <a:blip r:embed="rId18"/>
            <a:stretch>
              <a:fillRect/>
            </a:stretch>
          </p:blipFill>
          <p:spPr>
            <a:xfrm>
              <a:off x="8301027" y="3310830"/>
              <a:ext cx="974587" cy="208344"/>
            </a:xfrm>
            <a:prstGeom prst="rect">
              <a:avLst/>
            </a:prstGeom>
            <a:noFill/>
            <a:ln>
              <a:noFill/>
            </a:ln>
          </p:spPr>
        </p:pic>
        <p:pic>
          <p:nvPicPr>
            <p:cNvPr id="22" name="Picture 21"/>
            <p:cNvPicPr>
              <a:picLocks noChangeAspect="1"/>
            </p:cNvPicPr>
            <p:nvPr/>
          </p:nvPicPr>
          <p:blipFill>
            <a:blip r:embed="rId19"/>
            <a:stretch>
              <a:fillRect/>
            </a:stretch>
          </p:blipFill>
          <p:spPr>
            <a:xfrm>
              <a:off x="2359347" y="5194639"/>
              <a:ext cx="432169" cy="350597"/>
            </a:xfrm>
            <a:prstGeom prst="rect">
              <a:avLst/>
            </a:prstGeom>
            <a:noFill/>
            <a:ln>
              <a:noFill/>
            </a:ln>
          </p:spPr>
        </p:pic>
        <p:pic>
          <p:nvPicPr>
            <p:cNvPr id="23" name="Picture 22"/>
            <p:cNvPicPr>
              <a:picLocks noChangeAspect="1"/>
            </p:cNvPicPr>
            <p:nvPr/>
          </p:nvPicPr>
          <p:blipFill>
            <a:blip r:embed="rId20"/>
            <a:stretch>
              <a:fillRect/>
            </a:stretch>
          </p:blipFill>
          <p:spPr>
            <a:xfrm>
              <a:off x="4072193" y="4670366"/>
              <a:ext cx="892782" cy="214570"/>
            </a:xfrm>
            <a:prstGeom prst="rect">
              <a:avLst/>
            </a:prstGeom>
            <a:noFill/>
            <a:ln>
              <a:noFill/>
            </a:ln>
          </p:spPr>
        </p:pic>
        <p:pic>
          <p:nvPicPr>
            <p:cNvPr id="24" name="Picture 23"/>
            <p:cNvPicPr>
              <a:picLocks noChangeAspect="1"/>
            </p:cNvPicPr>
            <p:nvPr/>
          </p:nvPicPr>
          <p:blipFill>
            <a:blip r:embed="rId21"/>
            <a:stretch>
              <a:fillRect/>
            </a:stretch>
          </p:blipFill>
          <p:spPr>
            <a:xfrm>
              <a:off x="4054800" y="4259987"/>
              <a:ext cx="980862" cy="260556"/>
            </a:xfrm>
            <a:prstGeom prst="rect">
              <a:avLst/>
            </a:prstGeom>
            <a:noFill/>
            <a:ln>
              <a:noFill/>
            </a:ln>
          </p:spPr>
        </p:pic>
        <p:pic>
          <p:nvPicPr>
            <p:cNvPr id="25" name="Picture 24"/>
            <p:cNvPicPr>
              <a:picLocks noChangeAspect="1"/>
            </p:cNvPicPr>
            <p:nvPr/>
          </p:nvPicPr>
          <p:blipFill rotWithShape="1">
            <a:blip r:embed="rId22"/>
            <a:srcRect l="7826" t="3901" r="7642" b="2811"/>
            <a:stretch/>
          </p:blipFill>
          <p:spPr>
            <a:xfrm>
              <a:off x="7403479" y="2947888"/>
              <a:ext cx="293608" cy="278830"/>
            </a:xfrm>
            <a:prstGeom prst="ellipse">
              <a:avLst/>
            </a:prstGeom>
            <a:noFill/>
            <a:ln>
              <a:noFill/>
            </a:ln>
          </p:spPr>
        </p:pic>
        <p:pic>
          <p:nvPicPr>
            <p:cNvPr id="26" name="Picture 25"/>
            <p:cNvPicPr>
              <a:picLocks noChangeAspect="1"/>
            </p:cNvPicPr>
            <p:nvPr/>
          </p:nvPicPr>
          <p:blipFill rotWithShape="1">
            <a:blip r:embed="rId23"/>
            <a:srcRect l="2010" t="12602" r="1230" b="14118"/>
            <a:stretch/>
          </p:blipFill>
          <p:spPr>
            <a:xfrm>
              <a:off x="10633777" y="6295839"/>
              <a:ext cx="804619" cy="116701"/>
            </a:xfrm>
            <a:prstGeom prst="rect">
              <a:avLst/>
            </a:prstGeom>
            <a:noFill/>
            <a:ln>
              <a:noFill/>
            </a:ln>
          </p:spPr>
        </p:pic>
        <p:pic>
          <p:nvPicPr>
            <p:cNvPr id="27" name="Picture 26"/>
            <p:cNvPicPr>
              <a:picLocks noChangeAspect="1"/>
            </p:cNvPicPr>
            <p:nvPr/>
          </p:nvPicPr>
          <p:blipFill>
            <a:blip r:embed="rId24"/>
            <a:stretch>
              <a:fillRect/>
            </a:stretch>
          </p:blipFill>
          <p:spPr>
            <a:xfrm>
              <a:off x="8475923" y="2916555"/>
              <a:ext cx="617285" cy="153484"/>
            </a:xfrm>
            <a:prstGeom prst="rect">
              <a:avLst/>
            </a:prstGeom>
            <a:noFill/>
            <a:ln>
              <a:noFill/>
            </a:ln>
          </p:spPr>
        </p:pic>
        <p:pic>
          <p:nvPicPr>
            <p:cNvPr id="28" name="Picture 27"/>
            <p:cNvPicPr>
              <a:picLocks noChangeAspect="1"/>
            </p:cNvPicPr>
            <p:nvPr/>
          </p:nvPicPr>
          <p:blipFill>
            <a:blip r:embed="rId25"/>
            <a:stretch>
              <a:fillRect/>
            </a:stretch>
          </p:blipFill>
          <p:spPr>
            <a:xfrm>
              <a:off x="4162601" y="3417520"/>
              <a:ext cx="607273" cy="300123"/>
            </a:xfrm>
            <a:prstGeom prst="rect">
              <a:avLst/>
            </a:prstGeom>
            <a:noFill/>
            <a:ln>
              <a:noFill/>
            </a:ln>
          </p:spPr>
        </p:pic>
        <p:pic>
          <p:nvPicPr>
            <p:cNvPr id="29" name="Picture 28"/>
            <p:cNvPicPr>
              <a:picLocks noChangeAspect="1"/>
            </p:cNvPicPr>
            <p:nvPr/>
          </p:nvPicPr>
          <p:blipFill rotWithShape="1">
            <a:blip r:embed="rId26"/>
            <a:srcRect l="2864" t="11300" r="2864" b="11300"/>
            <a:stretch/>
          </p:blipFill>
          <p:spPr>
            <a:xfrm>
              <a:off x="6480384" y="2613419"/>
              <a:ext cx="729037" cy="192096"/>
            </a:xfrm>
            <a:prstGeom prst="ellipse">
              <a:avLst/>
            </a:prstGeom>
            <a:noFill/>
            <a:ln>
              <a:noFill/>
            </a:ln>
          </p:spPr>
        </p:pic>
        <p:pic>
          <p:nvPicPr>
            <p:cNvPr id="30" name="Picture 29"/>
            <p:cNvPicPr>
              <a:picLocks noChangeAspect="1"/>
            </p:cNvPicPr>
            <p:nvPr/>
          </p:nvPicPr>
          <p:blipFill>
            <a:blip r:embed="rId27"/>
            <a:stretch>
              <a:fillRect/>
            </a:stretch>
          </p:blipFill>
          <p:spPr>
            <a:xfrm>
              <a:off x="3164820" y="5237156"/>
              <a:ext cx="422383" cy="268905"/>
            </a:xfrm>
            <a:prstGeom prst="rect">
              <a:avLst/>
            </a:prstGeom>
            <a:noFill/>
            <a:ln>
              <a:noFill/>
            </a:ln>
          </p:spPr>
        </p:pic>
        <p:pic>
          <p:nvPicPr>
            <p:cNvPr id="31" name="Picture 30"/>
            <p:cNvPicPr>
              <a:picLocks noChangeAspect="1"/>
            </p:cNvPicPr>
            <p:nvPr/>
          </p:nvPicPr>
          <p:blipFill>
            <a:blip r:embed="rId28"/>
            <a:stretch>
              <a:fillRect/>
            </a:stretch>
          </p:blipFill>
          <p:spPr>
            <a:xfrm>
              <a:off x="4951942" y="3375177"/>
              <a:ext cx="1026402" cy="335054"/>
            </a:xfrm>
            <a:prstGeom prst="rect">
              <a:avLst/>
            </a:prstGeom>
            <a:noFill/>
            <a:ln>
              <a:noFill/>
            </a:ln>
          </p:spPr>
        </p:pic>
        <p:pic>
          <p:nvPicPr>
            <p:cNvPr id="32" name="Picture 31"/>
            <p:cNvPicPr>
              <a:picLocks noChangeAspect="1"/>
            </p:cNvPicPr>
            <p:nvPr/>
          </p:nvPicPr>
          <p:blipFill>
            <a:blip r:embed="rId29"/>
            <a:stretch>
              <a:fillRect/>
            </a:stretch>
          </p:blipFill>
          <p:spPr>
            <a:xfrm>
              <a:off x="8809390" y="2640575"/>
              <a:ext cx="738875" cy="164940"/>
            </a:xfrm>
            <a:prstGeom prst="rect">
              <a:avLst/>
            </a:prstGeom>
            <a:noFill/>
            <a:ln>
              <a:noFill/>
            </a:ln>
          </p:spPr>
        </p:pic>
        <p:pic>
          <p:nvPicPr>
            <p:cNvPr id="33" name="Picture 32"/>
            <p:cNvPicPr>
              <a:picLocks noChangeAspect="1"/>
            </p:cNvPicPr>
            <p:nvPr/>
          </p:nvPicPr>
          <p:blipFill>
            <a:blip r:embed="rId30"/>
            <a:stretch>
              <a:fillRect/>
            </a:stretch>
          </p:blipFill>
          <p:spPr>
            <a:xfrm>
              <a:off x="3068310" y="4731838"/>
              <a:ext cx="737281" cy="164832"/>
            </a:xfrm>
            <a:prstGeom prst="rect">
              <a:avLst/>
            </a:prstGeom>
            <a:noFill/>
            <a:ln>
              <a:noFill/>
            </a:ln>
          </p:spPr>
        </p:pic>
        <p:pic>
          <p:nvPicPr>
            <p:cNvPr id="34" name="Picture 33"/>
            <p:cNvPicPr>
              <a:picLocks noChangeAspect="1"/>
            </p:cNvPicPr>
            <p:nvPr/>
          </p:nvPicPr>
          <p:blipFill>
            <a:blip r:embed="rId31"/>
            <a:stretch>
              <a:fillRect/>
            </a:stretch>
          </p:blipFill>
          <p:spPr>
            <a:xfrm>
              <a:off x="10657752" y="5763824"/>
              <a:ext cx="495325" cy="249263"/>
            </a:xfrm>
            <a:prstGeom prst="rect">
              <a:avLst/>
            </a:prstGeom>
            <a:noFill/>
            <a:ln>
              <a:noFill/>
            </a:ln>
          </p:spPr>
        </p:pic>
        <p:pic>
          <p:nvPicPr>
            <p:cNvPr id="35" name="Picture 34"/>
            <p:cNvPicPr>
              <a:picLocks noChangeAspect="1"/>
            </p:cNvPicPr>
            <p:nvPr/>
          </p:nvPicPr>
          <p:blipFill>
            <a:blip r:embed="rId32"/>
            <a:stretch>
              <a:fillRect/>
            </a:stretch>
          </p:blipFill>
          <p:spPr>
            <a:xfrm>
              <a:off x="4655702" y="2742305"/>
              <a:ext cx="1386851" cy="161410"/>
            </a:xfrm>
            <a:prstGeom prst="rect">
              <a:avLst/>
            </a:prstGeom>
            <a:noFill/>
            <a:ln>
              <a:noFill/>
            </a:ln>
          </p:spPr>
        </p:pic>
        <p:pic>
          <p:nvPicPr>
            <p:cNvPr id="36" name="Picture 35"/>
            <p:cNvPicPr>
              <a:picLocks noChangeAspect="1"/>
            </p:cNvPicPr>
            <p:nvPr/>
          </p:nvPicPr>
          <p:blipFill>
            <a:blip r:embed="rId33"/>
            <a:stretch>
              <a:fillRect/>
            </a:stretch>
          </p:blipFill>
          <p:spPr>
            <a:xfrm>
              <a:off x="5060973" y="3042658"/>
              <a:ext cx="738262" cy="168748"/>
            </a:xfrm>
            <a:prstGeom prst="rect">
              <a:avLst/>
            </a:prstGeom>
            <a:noFill/>
            <a:ln>
              <a:noFill/>
            </a:ln>
          </p:spPr>
        </p:pic>
        <p:pic>
          <p:nvPicPr>
            <p:cNvPr id="37" name="Picture 36"/>
            <p:cNvPicPr>
              <a:picLocks noChangeAspect="1"/>
            </p:cNvPicPr>
            <p:nvPr/>
          </p:nvPicPr>
          <p:blipFill>
            <a:blip r:embed="rId34"/>
            <a:stretch>
              <a:fillRect/>
            </a:stretch>
          </p:blipFill>
          <p:spPr>
            <a:xfrm>
              <a:off x="4300524" y="3055749"/>
              <a:ext cx="690285" cy="182340"/>
            </a:xfrm>
            <a:prstGeom prst="rect">
              <a:avLst/>
            </a:prstGeom>
            <a:noFill/>
            <a:ln>
              <a:noFill/>
            </a:ln>
          </p:spPr>
        </p:pic>
        <p:pic>
          <p:nvPicPr>
            <p:cNvPr id="38" name="Picture 37"/>
            <p:cNvPicPr>
              <a:picLocks noChangeAspect="1"/>
            </p:cNvPicPr>
            <p:nvPr/>
          </p:nvPicPr>
          <p:blipFill>
            <a:blip r:embed="rId35"/>
            <a:stretch>
              <a:fillRect/>
            </a:stretch>
          </p:blipFill>
          <p:spPr>
            <a:xfrm>
              <a:off x="2463514" y="6161992"/>
              <a:ext cx="585711" cy="218105"/>
            </a:xfrm>
            <a:prstGeom prst="rect">
              <a:avLst/>
            </a:prstGeom>
            <a:noFill/>
            <a:ln>
              <a:noFill/>
            </a:ln>
          </p:spPr>
        </p:pic>
        <p:pic>
          <p:nvPicPr>
            <p:cNvPr id="39" name="Picture 38"/>
            <p:cNvPicPr>
              <a:picLocks noChangeAspect="1"/>
            </p:cNvPicPr>
            <p:nvPr/>
          </p:nvPicPr>
          <p:blipFill>
            <a:blip r:embed="rId36"/>
            <a:stretch>
              <a:fillRect/>
            </a:stretch>
          </p:blipFill>
          <p:spPr>
            <a:xfrm>
              <a:off x="6829710" y="3416570"/>
              <a:ext cx="802334" cy="195322"/>
            </a:xfrm>
            <a:prstGeom prst="rect">
              <a:avLst/>
            </a:prstGeom>
            <a:noFill/>
            <a:ln>
              <a:noFill/>
            </a:ln>
          </p:spPr>
        </p:pic>
        <p:pic>
          <p:nvPicPr>
            <p:cNvPr id="40" name="Picture 39"/>
            <p:cNvPicPr>
              <a:picLocks noChangeAspect="1"/>
            </p:cNvPicPr>
            <p:nvPr/>
          </p:nvPicPr>
          <p:blipFill>
            <a:blip r:embed="rId37"/>
            <a:stretch>
              <a:fillRect/>
            </a:stretch>
          </p:blipFill>
          <p:spPr>
            <a:xfrm>
              <a:off x="4131819" y="6189005"/>
              <a:ext cx="915659" cy="238728"/>
            </a:xfrm>
            <a:prstGeom prst="rect">
              <a:avLst/>
            </a:prstGeom>
            <a:noFill/>
            <a:ln>
              <a:noFill/>
            </a:ln>
          </p:spPr>
        </p:pic>
        <p:pic>
          <p:nvPicPr>
            <p:cNvPr id="41" name="Picture 40"/>
            <p:cNvPicPr>
              <a:picLocks noChangeAspect="1"/>
            </p:cNvPicPr>
            <p:nvPr/>
          </p:nvPicPr>
          <p:blipFill>
            <a:blip r:embed="rId38">
              <a:extLst>
                <a:ext uri="{28A0092B-C50C-407E-A947-70E740481C1C}">
                  <a14:useLocalDpi xmlns:a14="http://schemas.microsoft.com/office/drawing/2010/main" val="0"/>
                </a:ext>
              </a:extLst>
            </a:blip>
            <a:stretch>
              <a:fillRect/>
            </a:stretch>
          </p:blipFill>
          <p:spPr>
            <a:xfrm>
              <a:off x="7139991" y="4330103"/>
              <a:ext cx="561649" cy="272795"/>
            </a:xfrm>
            <a:prstGeom prst="rect">
              <a:avLst/>
            </a:prstGeom>
          </p:spPr>
        </p:pic>
        <p:pic>
          <p:nvPicPr>
            <p:cNvPr id="42" name="Picture 41"/>
            <p:cNvPicPr>
              <a:picLocks noChangeAspect="1"/>
            </p:cNvPicPr>
            <p:nvPr/>
          </p:nvPicPr>
          <p:blipFill>
            <a:blip r:embed="rId39">
              <a:extLst>
                <a:ext uri="{28A0092B-C50C-407E-A947-70E740481C1C}">
                  <a14:useLocalDpi xmlns:a14="http://schemas.microsoft.com/office/drawing/2010/main" val="0"/>
                </a:ext>
              </a:extLst>
            </a:blip>
            <a:stretch>
              <a:fillRect/>
            </a:stretch>
          </p:blipFill>
          <p:spPr>
            <a:xfrm>
              <a:off x="3918467" y="3828290"/>
              <a:ext cx="923378" cy="320696"/>
            </a:xfrm>
            <a:prstGeom prst="rect">
              <a:avLst/>
            </a:prstGeom>
          </p:spPr>
        </p:pic>
        <p:pic>
          <p:nvPicPr>
            <p:cNvPr id="43" name="Picture 42"/>
            <p:cNvPicPr>
              <a:picLocks noChangeAspect="1"/>
            </p:cNvPicPr>
            <p:nvPr/>
          </p:nvPicPr>
          <p:blipFill rotWithShape="1">
            <a:blip r:embed="rId40" cstate="screen">
              <a:extLst>
                <a:ext uri="{28A0092B-C50C-407E-A947-70E740481C1C}">
                  <a14:useLocalDpi xmlns:a14="http://schemas.microsoft.com/office/drawing/2010/main" val="0"/>
                </a:ext>
              </a:extLst>
            </a:blip>
            <a:srcRect/>
            <a:stretch/>
          </p:blipFill>
          <p:spPr>
            <a:xfrm>
              <a:off x="5168887" y="4345401"/>
              <a:ext cx="540785" cy="329494"/>
            </a:xfrm>
            <a:prstGeom prst="rect">
              <a:avLst/>
            </a:prstGeom>
          </p:spPr>
        </p:pic>
        <p:pic>
          <p:nvPicPr>
            <p:cNvPr id="44" name="Picture 43"/>
            <p:cNvPicPr>
              <a:picLocks noChangeAspect="1"/>
            </p:cNvPicPr>
            <p:nvPr/>
          </p:nvPicPr>
          <p:blipFill>
            <a:blip r:embed="rId41">
              <a:extLst>
                <a:ext uri="{28A0092B-C50C-407E-A947-70E740481C1C}">
                  <a14:useLocalDpi xmlns:a14="http://schemas.microsoft.com/office/drawing/2010/main" val="0"/>
                </a:ext>
              </a:extLst>
            </a:blip>
            <a:stretch>
              <a:fillRect/>
            </a:stretch>
          </p:blipFill>
          <p:spPr>
            <a:xfrm>
              <a:off x="9392939" y="6216429"/>
              <a:ext cx="1080192" cy="175726"/>
            </a:xfrm>
            <a:prstGeom prst="rect">
              <a:avLst/>
            </a:prstGeom>
          </p:spPr>
        </p:pic>
        <p:pic>
          <p:nvPicPr>
            <p:cNvPr id="45" name="Picture 44"/>
            <p:cNvPicPr>
              <a:picLocks noChangeAspect="1"/>
            </p:cNvPicPr>
            <p:nvPr/>
          </p:nvPicPr>
          <p:blipFill rotWithShape="1">
            <a:blip r:embed="rId42">
              <a:extLst>
                <a:ext uri="{28A0092B-C50C-407E-A947-70E740481C1C}">
                  <a14:useLocalDpi xmlns:a14="http://schemas.microsoft.com/office/drawing/2010/main" val="0"/>
                </a:ext>
              </a:extLst>
            </a:blip>
            <a:srcRect/>
            <a:stretch/>
          </p:blipFill>
          <p:spPr>
            <a:xfrm>
              <a:off x="5125453" y="5186441"/>
              <a:ext cx="650168" cy="141706"/>
            </a:xfrm>
            <a:prstGeom prst="rect">
              <a:avLst/>
            </a:prstGeom>
          </p:spPr>
        </p:pic>
        <p:pic>
          <p:nvPicPr>
            <p:cNvPr id="46" name="Picture 45"/>
            <p:cNvPicPr>
              <a:picLocks noChangeAspect="1"/>
            </p:cNvPicPr>
            <p:nvPr/>
          </p:nvPicPr>
          <p:blipFill>
            <a:blip r:embed="rId43"/>
            <a:stretch>
              <a:fillRect/>
            </a:stretch>
          </p:blipFill>
          <p:spPr>
            <a:xfrm>
              <a:off x="6520823" y="4300974"/>
              <a:ext cx="449315" cy="251103"/>
            </a:xfrm>
            <a:prstGeom prst="rect">
              <a:avLst/>
            </a:prstGeom>
            <a:noFill/>
            <a:ln>
              <a:noFill/>
            </a:ln>
          </p:spPr>
        </p:pic>
        <p:pic>
          <p:nvPicPr>
            <p:cNvPr id="47" name="Picture 46"/>
            <p:cNvPicPr>
              <a:picLocks noChangeAspect="1"/>
            </p:cNvPicPr>
            <p:nvPr/>
          </p:nvPicPr>
          <p:blipFill>
            <a:blip r:embed="rId44"/>
            <a:stretch>
              <a:fillRect/>
            </a:stretch>
          </p:blipFill>
          <p:spPr>
            <a:xfrm>
              <a:off x="7322137" y="5553770"/>
              <a:ext cx="988393" cy="309434"/>
            </a:xfrm>
            <a:prstGeom prst="rect">
              <a:avLst/>
            </a:prstGeom>
            <a:noFill/>
            <a:ln>
              <a:noFill/>
            </a:ln>
          </p:spPr>
        </p:pic>
        <p:pic>
          <p:nvPicPr>
            <p:cNvPr id="48" name="Picture 47"/>
            <p:cNvPicPr>
              <a:picLocks noChangeAspect="1"/>
            </p:cNvPicPr>
            <p:nvPr/>
          </p:nvPicPr>
          <p:blipFill>
            <a:blip r:embed="rId45"/>
            <a:stretch>
              <a:fillRect/>
            </a:stretch>
          </p:blipFill>
          <p:spPr>
            <a:xfrm>
              <a:off x="6397955" y="6209730"/>
              <a:ext cx="1143875" cy="212686"/>
            </a:xfrm>
            <a:prstGeom prst="rect">
              <a:avLst/>
            </a:prstGeom>
            <a:noFill/>
            <a:ln>
              <a:noFill/>
            </a:ln>
          </p:spPr>
        </p:pic>
        <p:pic>
          <p:nvPicPr>
            <p:cNvPr id="49" name="Picture 48"/>
            <p:cNvPicPr>
              <a:picLocks noChangeAspect="1"/>
            </p:cNvPicPr>
            <p:nvPr/>
          </p:nvPicPr>
          <p:blipFill>
            <a:blip r:embed="rId46"/>
            <a:stretch>
              <a:fillRect/>
            </a:stretch>
          </p:blipFill>
          <p:spPr>
            <a:xfrm>
              <a:off x="7708530" y="5899634"/>
              <a:ext cx="951624" cy="251340"/>
            </a:xfrm>
            <a:prstGeom prst="rect">
              <a:avLst/>
            </a:prstGeom>
            <a:noFill/>
            <a:ln>
              <a:noFill/>
            </a:ln>
          </p:spPr>
        </p:pic>
        <p:pic>
          <p:nvPicPr>
            <p:cNvPr id="50" name="Picture 49"/>
            <p:cNvPicPr>
              <a:picLocks noChangeAspect="1"/>
            </p:cNvPicPr>
            <p:nvPr/>
          </p:nvPicPr>
          <p:blipFill>
            <a:blip r:embed="rId47"/>
            <a:stretch>
              <a:fillRect/>
            </a:stretch>
          </p:blipFill>
          <p:spPr>
            <a:xfrm>
              <a:off x="6242477" y="3931722"/>
              <a:ext cx="664027" cy="169280"/>
            </a:xfrm>
            <a:prstGeom prst="rect">
              <a:avLst/>
            </a:prstGeom>
            <a:noFill/>
            <a:ln>
              <a:noFill/>
            </a:ln>
          </p:spPr>
        </p:pic>
        <p:pic>
          <p:nvPicPr>
            <p:cNvPr id="51" name="Picture 50"/>
            <p:cNvPicPr>
              <a:picLocks noChangeAspect="1"/>
            </p:cNvPicPr>
            <p:nvPr/>
          </p:nvPicPr>
          <p:blipFill>
            <a:blip r:embed="rId48"/>
            <a:stretch>
              <a:fillRect/>
            </a:stretch>
          </p:blipFill>
          <p:spPr>
            <a:xfrm>
              <a:off x="7944084" y="3717199"/>
              <a:ext cx="1303917" cy="323575"/>
            </a:xfrm>
            <a:prstGeom prst="rect">
              <a:avLst/>
            </a:prstGeom>
            <a:noFill/>
            <a:ln>
              <a:noFill/>
            </a:ln>
          </p:spPr>
        </p:pic>
        <p:pic>
          <p:nvPicPr>
            <p:cNvPr id="52" name="Picture 51"/>
            <p:cNvPicPr>
              <a:picLocks noChangeAspect="1"/>
            </p:cNvPicPr>
            <p:nvPr/>
          </p:nvPicPr>
          <p:blipFill>
            <a:blip r:embed="rId49"/>
            <a:stretch>
              <a:fillRect/>
            </a:stretch>
          </p:blipFill>
          <p:spPr>
            <a:xfrm>
              <a:off x="4141865" y="5786856"/>
              <a:ext cx="647918" cy="224178"/>
            </a:xfrm>
            <a:prstGeom prst="rect">
              <a:avLst/>
            </a:prstGeom>
            <a:noFill/>
            <a:ln>
              <a:noFill/>
            </a:ln>
          </p:spPr>
        </p:pic>
        <p:pic>
          <p:nvPicPr>
            <p:cNvPr id="53" name="Picture 52"/>
            <p:cNvPicPr>
              <a:picLocks noChangeAspect="1"/>
            </p:cNvPicPr>
            <p:nvPr/>
          </p:nvPicPr>
          <p:blipFill>
            <a:blip r:embed="rId50"/>
            <a:stretch>
              <a:fillRect/>
            </a:stretch>
          </p:blipFill>
          <p:spPr>
            <a:xfrm>
              <a:off x="8086900" y="5337972"/>
              <a:ext cx="954841" cy="190982"/>
            </a:xfrm>
            <a:prstGeom prst="rect">
              <a:avLst/>
            </a:prstGeom>
            <a:noFill/>
            <a:ln>
              <a:noFill/>
            </a:ln>
          </p:spPr>
        </p:pic>
        <p:pic>
          <p:nvPicPr>
            <p:cNvPr id="54" name="Picture 53"/>
            <p:cNvPicPr>
              <a:picLocks noChangeAspect="1"/>
            </p:cNvPicPr>
            <p:nvPr/>
          </p:nvPicPr>
          <p:blipFill>
            <a:blip r:embed="rId51"/>
            <a:stretch>
              <a:fillRect/>
            </a:stretch>
          </p:blipFill>
          <p:spPr>
            <a:xfrm>
              <a:off x="6023350" y="4896670"/>
              <a:ext cx="572155" cy="204258"/>
            </a:xfrm>
            <a:prstGeom prst="rect">
              <a:avLst/>
            </a:prstGeom>
            <a:noFill/>
            <a:ln>
              <a:noFill/>
            </a:ln>
          </p:spPr>
        </p:pic>
        <p:pic>
          <p:nvPicPr>
            <p:cNvPr id="55" name="Picture 54"/>
            <p:cNvPicPr>
              <a:picLocks noChangeAspect="1"/>
            </p:cNvPicPr>
            <p:nvPr/>
          </p:nvPicPr>
          <p:blipFill>
            <a:blip r:embed="rId52"/>
            <a:stretch>
              <a:fillRect/>
            </a:stretch>
          </p:blipFill>
          <p:spPr>
            <a:xfrm>
              <a:off x="6595505" y="5331593"/>
              <a:ext cx="587619" cy="166177"/>
            </a:xfrm>
            <a:prstGeom prst="rect">
              <a:avLst/>
            </a:prstGeom>
            <a:noFill/>
            <a:ln>
              <a:noFill/>
            </a:ln>
          </p:spPr>
        </p:pic>
        <p:pic>
          <p:nvPicPr>
            <p:cNvPr id="56" name="Picture 55"/>
            <p:cNvPicPr>
              <a:picLocks noChangeAspect="1"/>
            </p:cNvPicPr>
            <p:nvPr/>
          </p:nvPicPr>
          <p:blipFill>
            <a:blip r:embed="rId53"/>
            <a:stretch>
              <a:fillRect/>
            </a:stretch>
          </p:blipFill>
          <p:spPr>
            <a:xfrm>
              <a:off x="6993260" y="3898137"/>
              <a:ext cx="844966" cy="213845"/>
            </a:xfrm>
            <a:prstGeom prst="rect">
              <a:avLst/>
            </a:prstGeom>
            <a:noFill/>
            <a:ln>
              <a:noFill/>
            </a:ln>
          </p:spPr>
        </p:pic>
        <p:pic>
          <p:nvPicPr>
            <p:cNvPr id="57" name="Picture 56"/>
            <p:cNvPicPr>
              <a:picLocks noChangeAspect="1"/>
            </p:cNvPicPr>
            <p:nvPr/>
          </p:nvPicPr>
          <p:blipFill>
            <a:blip r:embed="rId54"/>
            <a:stretch>
              <a:fillRect/>
            </a:stretch>
          </p:blipFill>
          <p:spPr>
            <a:xfrm>
              <a:off x="8515165" y="5577510"/>
              <a:ext cx="555499" cy="229958"/>
            </a:xfrm>
            <a:prstGeom prst="rect">
              <a:avLst/>
            </a:prstGeom>
            <a:noFill/>
            <a:ln>
              <a:noFill/>
            </a:ln>
          </p:spPr>
        </p:pic>
        <p:pic>
          <p:nvPicPr>
            <p:cNvPr id="58" name="Picture 57"/>
            <p:cNvPicPr>
              <a:picLocks noChangeAspect="1"/>
            </p:cNvPicPr>
            <p:nvPr/>
          </p:nvPicPr>
          <p:blipFill>
            <a:blip r:embed="rId55"/>
            <a:stretch>
              <a:fillRect/>
            </a:stretch>
          </p:blipFill>
          <p:spPr>
            <a:xfrm>
              <a:off x="5028381" y="5858347"/>
              <a:ext cx="426012" cy="303645"/>
            </a:xfrm>
            <a:prstGeom prst="rect">
              <a:avLst/>
            </a:prstGeom>
            <a:noFill/>
            <a:ln>
              <a:noFill/>
            </a:ln>
          </p:spPr>
        </p:pic>
        <p:pic>
          <p:nvPicPr>
            <p:cNvPr id="59" name="Picture 58"/>
            <p:cNvPicPr>
              <a:picLocks noChangeAspect="1"/>
            </p:cNvPicPr>
            <p:nvPr/>
          </p:nvPicPr>
          <p:blipFill>
            <a:blip r:embed="rId56"/>
            <a:stretch>
              <a:fillRect/>
            </a:stretch>
          </p:blipFill>
          <p:spPr>
            <a:xfrm>
              <a:off x="6591626" y="5857938"/>
              <a:ext cx="809751" cy="260309"/>
            </a:xfrm>
            <a:prstGeom prst="rect">
              <a:avLst/>
            </a:prstGeom>
            <a:noFill/>
            <a:ln>
              <a:noFill/>
            </a:ln>
          </p:spPr>
        </p:pic>
        <p:pic>
          <p:nvPicPr>
            <p:cNvPr id="60" name="Picture 59"/>
            <p:cNvPicPr>
              <a:picLocks noChangeAspect="1"/>
            </p:cNvPicPr>
            <p:nvPr/>
          </p:nvPicPr>
          <p:blipFill>
            <a:blip r:embed="rId57"/>
            <a:stretch>
              <a:fillRect/>
            </a:stretch>
          </p:blipFill>
          <p:spPr>
            <a:xfrm>
              <a:off x="8184341" y="6225854"/>
              <a:ext cx="852236" cy="246917"/>
            </a:xfrm>
            <a:prstGeom prst="rect">
              <a:avLst/>
            </a:prstGeom>
            <a:noFill/>
            <a:ln>
              <a:noFill/>
            </a:ln>
          </p:spPr>
        </p:pic>
        <p:pic>
          <p:nvPicPr>
            <p:cNvPr id="61" name="Picture 60"/>
            <p:cNvPicPr>
              <a:picLocks noChangeAspect="1"/>
            </p:cNvPicPr>
            <p:nvPr/>
          </p:nvPicPr>
          <p:blipFill>
            <a:blip r:embed="rId58"/>
            <a:stretch>
              <a:fillRect/>
            </a:stretch>
          </p:blipFill>
          <p:spPr>
            <a:xfrm>
              <a:off x="8119501" y="4913674"/>
              <a:ext cx="1074756" cy="213881"/>
            </a:xfrm>
            <a:prstGeom prst="rect">
              <a:avLst/>
            </a:prstGeom>
            <a:noFill/>
            <a:ln>
              <a:noFill/>
            </a:ln>
          </p:spPr>
        </p:pic>
        <p:pic>
          <p:nvPicPr>
            <p:cNvPr id="62" name="Picture 61"/>
            <p:cNvPicPr>
              <a:picLocks noChangeAspect="1"/>
            </p:cNvPicPr>
            <p:nvPr/>
          </p:nvPicPr>
          <p:blipFill>
            <a:blip r:embed="rId59"/>
            <a:stretch>
              <a:fillRect/>
            </a:stretch>
          </p:blipFill>
          <p:spPr>
            <a:xfrm>
              <a:off x="5132796" y="3870096"/>
              <a:ext cx="1022926" cy="223924"/>
            </a:xfrm>
            <a:prstGeom prst="rect">
              <a:avLst/>
            </a:prstGeom>
            <a:noFill/>
            <a:ln>
              <a:noFill/>
            </a:ln>
          </p:spPr>
        </p:pic>
        <p:pic>
          <p:nvPicPr>
            <p:cNvPr id="63" name="Picture 62"/>
            <p:cNvPicPr>
              <a:picLocks noChangeAspect="1"/>
            </p:cNvPicPr>
            <p:nvPr/>
          </p:nvPicPr>
          <p:blipFill>
            <a:blip r:embed="rId60"/>
            <a:stretch>
              <a:fillRect/>
            </a:stretch>
          </p:blipFill>
          <p:spPr>
            <a:xfrm>
              <a:off x="5124583" y="4809433"/>
              <a:ext cx="645609" cy="211182"/>
            </a:xfrm>
            <a:prstGeom prst="rect">
              <a:avLst/>
            </a:prstGeom>
            <a:noFill/>
            <a:ln>
              <a:noFill/>
            </a:ln>
          </p:spPr>
        </p:pic>
        <p:pic>
          <p:nvPicPr>
            <p:cNvPr id="64" name="Picture 63"/>
            <p:cNvPicPr>
              <a:picLocks noChangeAspect="1"/>
            </p:cNvPicPr>
            <p:nvPr/>
          </p:nvPicPr>
          <p:blipFill rotWithShape="1">
            <a:blip r:embed="rId61"/>
            <a:srcRect l="11916" t="3785" r="3103" b="2560"/>
            <a:stretch/>
          </p:blipFill>
          <p:spPr>
            <a:xfrm>
              <a:off x="7766522" y="3273618"/>
              <a:ext cx="390950" cy="304783"/>
            </a:xfrm>
            <a:prstGeom prst="rect">
              <a:avLst/>
            </a:prstGeom>
            <a:noFill/>
            <a:ln>
              <a:noFill/>
            </a:ln>
          </p:spPr>
        </p:pic>
        <p:pic>
          <p:nvPicPr>
            <p:cNvPr id="65" name="Picture 64"/>
            <p:cNvPicPr>
              <a:picLocks noChangeAspect="1"/>
            </p:cNvPicPr>
            <p:nvPr/>
          </p:nvPicPr>
          <p:blipFill rotWithShape="1">
            <a:blip r:embed="rId62"/>
            <a:srcRect l="4524" t="8446" r="4309" b="3986"/>
            <a:stretch/>
          </p:blipFill>
          <p:spPr>
            <a:xfrm>
              <a:off x="5940244" y="4366834"/>
              <a:ext cx="315220" cy="286628"/>
            </a:xfrm>
            <a:prstGeom prst="rect">
              <a:avLst/>
            </a:prstGeom>
            <a:noFill/>
            <a:ln>
              <a:noFill/>
            </a:ln>
          </p:spPr>
        </p:pic>
        <p:pic>
          <p:nvPicPr>
            <p:cNvPr id="66" name="Picture 65"/>
            <p:cNvPicPr>
              <a:picLocks noChangeAspect="1"/>
            </p:cNvPicPr>
            <p:nvPr/>
          </p:nvPicPr>
          <p:blipFill>
            <a:blip r:embed="rId63"/>
            <a:stretch>
              <a:fillRect/>
            </a:stretch>
          </p:blipFill>
          <p:spPr>
            <a:xfrm>
              <a:off x="7401377" y="5314316"/>
              <a:ext cx="324737" cy="211182"/>
            </a:xfrm>
            <a:prstGeom prst="rect">
              <a:avLst/>
            </a:prstGeom>
            <a:noFill/>
            <a:ln>
              <a:noFill/>
            </a:ln>
          </p:spPr>
        </p:pic>
        <p:pic>
          <p:nvPicPr>
            <p:cNvPr id="67" name="Picture 66"/>
            <p:cNvPicPr>
              <a:picLocks noChangeAspect="1"/>
            </p:cNvPicPr>
            <p:nvPr/>
          </p:nvPicPr>
          <p:blipFill>
            <a:blip r:embed="rId64"/>
            <a:stretch>
              <a:fillRect/>
            </a:stretch>
          </p:blipFill>
          <p:spPr>
            <a:xfrm>
              <a:off x="6671661" y="4921239"/>
              <a:ext cx="1344287" cy="189283"/>
            </a:xfrm>
            <a:prstGeom prst="rect">
              <a:avLst/>
            </a:prstGeom>
            <a:noFill/>
            <a:ln>
              <a:noFill/>
            </a:ln>
          </p:spPr>
        </p:pic>
        <p:pic>
          <p:nvPicPr>
            <p:cNvPr id="68" name="Picture 67"/>
            <p:cNvPicPr>
              <a:picLocks noChangeAspect="1"/>
            </p:cNvPicPr>
            <p:nvPr/>
          </p:nvPicPr>
          <p:blipFill>
            <a:blip r:embed="rId65">
              <a:extLst>
                <a:ext uri="{28A0092B-C50C-407E-A947-70E740481C1C}">
                  <a14:useLocalDpi xmlns:a14="http://schemas.microsoft.com/office/drawing/2010/main" val="0"/>
                </a:ext>
              </a:extLst>
            </a:blip>
            <a:stretch>
              <a:fillRect/>
            </a:stretch>
          </p:blipFill>
          <p:spPr>
            <a:xfrm>
              <a:off x="10831689" y="4127708"/>
              <a:ext cx="359221" cy="352085"/>
            </a:xfrm>
            <a:prstGeom prst="rect">
              <a:avLst/>
            </a:prstGeom>
          </p:spPr>
        </p:pic>
        <p:pic>
          <p:nvPicPr>
            <p:cNvPr id="69" name="Picture 68"/>
            <p:cNvPicPr>
              <a:picLocks noChangeAspect="1"/>
            </p:cNvPicPr>
            <p:nvPr/>
          </p:nvPicPr>
          <p:blipFill>
            <a:blip r:embed="rId66">
              <a:extLst>
                <a:ext uri="{28A0092B-C50C-407E-A947-70E740481C1C}">
                  <a14:useLocalDpi xmlns:a14="http://schemas.microsoft.com/office/drawing/2010/main" val="0"/>
                </a:ext>
              </a:extLst>
            </a:blip>
            <a:stretch>
              <a:fillRect/>
            </a:stretch>
          </p:blipFill>
          <p:spPr>
            <a:xfrm>
              <a:off x="1705430" y="4957797"/>
              <a:ext cx="561226" cy="314286"/>
            </a:xfrm>
            <a:prstGeom prst="rect">
              <a:avLst/>
            </a:prstGeom>
          </p:spPr>
        </p:pic>
        <p:pic>
          <p:nvPicPr>
            <p:cNvPr id="70" name="Picture 69"/>
            <p:cNvPicPr>
              <a:picLocks noChangeAspect="1"/>
            </p:cNvPicPr>
            <p:nvPr/>
          </p:nvPicPr>
          <p:blipFill>
            <a:blip r:embed="rId67" cstate="screen">
              <a:extLst>
                <a:ext uri="{28A0092B-C50C-407E-A947-70E740481C1C}">
                  <a14:useLocalDpi xmlns:a14="http://schemas.microsoft.com/office/drawing/2010/main" val="0"/>
                </a:ext>
              </a:extLst>
            </a:blip>
            <a:stretch>
              <a:fillRect/>
            </a:stretch>
          </p:blipFill>
          <p:spPr>
            <a:xfrm>
              <a:off x="5528527" y="6206338"/>
              <a:ext cx="695455" cy="205071"/>
            </a:xfrm>
            <a:prstGeom prst="rect">
              <a:avLst/>
            </a:prstGeom>
          </p:spPr>
        </p:pic>
        <p:pic>
          <p:nvPicPr>
            <p:cNvPr id="71" name="Picture 70"/>
            <p:cNvPicPr>
              <a:picLocks noChangeAspect="1"/>
            </p:cNvPicPr>
            <p:nvPr/>
          </p:nvPicPr>
          <p:blipFill>
            <a:blip r:embed="rId68" cstate="print">
              <a:extLst>
                <a:ext uri="{28A0092B-C50C-407E-A947-70E740481C1C}">
                  <a14:useLocalDpi xmlns:a14="http://schemas.microsoft.com/office/drawing/2010/main" val="0"/>
                </a:ext>
              </a:extLst>
            </a:blip>
            <a:stretch>
              <a:fillRect/>
            </a:stretch>
          </p:blipFill>
          <p:spPr>
            <a:xfrm>
              <a:off x="9375004" y="4490341"/>
              <a:ext cx="1024187" cy="270933"/>
            </a:xfrm>
            <a:prstGeom prst="rect">
              <a:avLst/>
            </a:prstGeom>
          </p:spPr>
        </p:pic>
        <p:pic>
          <p:nvPicPr>
            <p:cNvPr id="72" name="Picture 71"/>
            <p:cNvPicPr>
              <a:picLocks noChangeAspect="1"/>
            </p:cNvPicPr>
            <p:nvPr/>
          </p:nvPicPr>
          <p:blipFill>
            <a:blip r:embed="rId69" cstate="print">
              <a:extLst>
                <a:ext uri="{28A0092B-C50C-407E-A947-70E740481C1C}">
                  <a14:useLocalDpi xmlns:a14="http://schemas.microsoft.com/office/drawing/2010/main" val="0"/>
                </a:ext>
              </a:extLst>
            </a:blip>
            <a:stretch>
              <a:fillRect/>
            </a:stretch>
          </p:blipFill>
          <p:spPr>
            <a:xfrm>
              <a:off x="9794332" y="3140407"/>
              <a:ext cx="424147" cy="373394"/>
            </a:xfrm>
            <a:prstGeom prst="rect">
              <a:avLst/>
            </a:prstGeom>
          </p:spPr>
        </p:pic>
        <p:pic>
          <p:nvPicPr>
            <p:cNvPr id="73" name="Picture 72"/>
            <p:cNvPicPr>
              <a:picLocks noChangeAspect="1"/>
            </p:cNvPicPr>
            <p:nvPr/>
          </p:nvPicPr>
          <p:blipFill>
            <a:blip r:embed="rId70" cstate="screen">
              <a:extLst>
                <a:ext uri="{28A0092B-C50C-407E-A947-70E740481C1C}">
                  <a14:useLocalDpi xmlns:a14="http://schemas.microsoft.com/office/drawing/2010/main" val="0"/>
                </a:ext>
              </a:extLst>
            </a:blip>
            <a:stretch>
              <a:fillRect/>
            </a:stretch>
          </p:blipFill>
          <p:spPr>
            <a:xfrm>
              <a:off x="3623656" y="5538179"/>
              <a:ext cx="1007011" cy="174549"/>
            </a:xfrm>
            <a:prstGeom prst="rect">
              <a:avLst/>
            </a:prstGeom>
          </p:spPr>
        </p:pic>
        <p:pic>
          <p:nvPicPr>
            <p:cNvPr id="74" name="Picture 73"/>
            <p:cNvPicPr>
              <a:picLocks noChangeAspect="1"/>
            </p:cNvPicPr>
            <p:nvPr/>
          </p:nvPicPr>
          <p:blipFill>
            <a:blip r:embed="rId71">
              <a:extLst>
                <a:ext uri="{28A0092B-C50C-407E-A947-70E740481C1C}">
                  <a14:useLocalDpi xmlns:a14="http://schemas.microsoft.com/office/drawing/2010/main" val="0"/>
                </a:ext>
              </a:extLst>
            </a:blip>
            <a:stretch>
              <a:fillRect/>
            </a:stretch>
          </p:blipFill>
          <p:spPr>
            <a:xfrm>
              <a:off x="9419268" y="5319627"/>
              <a:ext cx="565113" cy="236719"/>
            </a:xfrm>
            <a:prstGeom prst="rect">
              <a:avLst/>
            </a:prstGeom>
          </p:spPr>
        </p:pic>
        <p:pic>
          <p:nvPicPr>
            <p:cNvPr id="75" name="Picture 74"/>
            <p:cNvPicPr>
              <a:picLocks noChangeAspect="1"/>
            </p:cNvPicPr>
            <p:nvPr/>
          </p:nvPicPr>
          <p:blipFill>
            <a:blip r:embed="rId72" cstate="print">
              <a:extLst>
                <a:ext uri="{28A0092B-C50C-407E-A947-70E740481C1C}">
                  <a14:useLocalDpi xmlns:a14="http://schemas.microsoft.com/office/drawing/2010/main" val="0"/>
                </a:ext>
              </a:extLst>
            </a:blip>
            <a:stretch>
              <a:fillRect/>
            </a:stretch>
          </p:blipFill>
          <p:spPr>
            <a:xfrm>
              <a:off x="11403852" y="4094126"/>
              <a:ext cx="272455" cy="438299"/>
            </a:xfrm>
            <a:prstGeom prst="rect">
              <a:avLst/>
            </a:prstGeom>
          </p:spPr>
        </p:pic>
        <p:pic>
          <p:nvPicPr>
            <p:cNvPr id="76" name="Picture 75"/>
            <p:cNvPicPr>
              <a:picLocks noChangeAspect="1"/>
            </p:cNvPicPr>
            <p:nvPr/>
          </p:nvPicPr>
          <p:blipFill>
            <a:blip r:embed="rId73" cstate="screen">
              <a:extLst>
                <a:ext uri="{28A0092B-C50C-407E-A947-70E740481C1C}">
                  <a14:useLocalDpi xmlns:a14="http://schemas.microsoft.com/office/drawing/2010/main" val="0"/>
                </a:ext>
              </a:extLst>
            </a:blip>
            <a:stretch>
              <a:fillRect/>
            </a:stretch>
          </p:blipFill>
          <p:spPr>
            <a:xfrm>
              <a:off x="2352058" y="4623236"/>
              <a:ext cx="451064" cy="390518"/>
            </a:xfrm>
            <a:prstGeom prst="rect">
              <a:avLst/>
            </a:prstGeom>
          </p:spPr>
        </p:pic>
        <p:pic>
          <p:nvPicPr>
            <p:cNvPr id="77" name="Picture 76"/>
            <p:cNvPicPr>
              <a:picLocks noChangeAspect="1"/>
            </p:cNvPicPr>
            <p:nvPr/>
          </p:nvPicPr>
          <p:blipFill>
            <a:blip r:embed="rId74" cstate="screen">
              <a:extLst>
                <a:ext uri="{28A0092B-C50C-407E-A947-70E740481C1C}">
                  <a14:useLocalDpi xmlns:a14="http://schemas.microsoft.com/office/drawing/2010/main" val="0"/>
                </a:ext>
              </a:extLst>
            </a:blip>
            <a:stretch>
              <a:fillRect/>
            </a:stretch>
          </p:blipFill>
          <p:spPr>
            <a:xfrm>
              <a:off x="6050271" y="3020116"/>
              <a:ext cx="1195438" cy="181422"/>
            </a:xfrm>
            <a:prstGeom prst="rect">
              <a:avLst/>
            </a:prstGeom>
          </p:spPr>
        </p:pic>
        <p:pic>
          <p:nvPicPr>
            <p:cNvPr id="78" name="Picture 77"/>
            <p:cNvPicPr>
              <a:picLocks noChangeAspect="1"/>
            </p:cNvPicPr>
            <p:nvPr/>
          </p:nvPicPr>
          <p:blipFill>
            <a:blip r:embed="rId75" cstate="screen">
              <a:extLst>
                <a:ext uri="{28A0092B-C50C-407E-A947-70E740481C1C}">
                  <a14:useLocalDpi xmlns:a14="http://schemas.microsoft.com/office/drawing/2010/main" val="0"/>
                </a:ext>
              </a:extLst>
            </a:blip>
            <a:stretch>
              <a:fillRect/>
            </a:stretch>
          </p:blipFill>
          <p:spPr>
            <a:xfrm>
              <a:off x="6202821" y="3308288"/>
              <a:ext cx="426121" cy="426121"/>
            </a:xfrm>
            <a:prstGeom prst="rect">
              <a:avLst/>
            </a:prstGeom>
          </p:spPr>
        </p:pic>
        <p:pic>
          <p:nvPicPr>
            <p:cNvPr id="79" name="Picture 78"/>
            <p:cNvPicPr>
              <a:picLocks noChangeAspect="1"/>
            </p:cNvPicPr>
            <p:nvPr/>
          </p:nvPicPr>
          <p:blipFill>
            <a:blip r:embed="rId76">
              <a:extLst>
                <a:ext uri="{28A0092B-C50C-407E-A947-70E740481C1C}">
                  <a14:useLocalDpi xmlns:a14="http://schemas.microsoft.com/office/drawing/2010/main" val="0"/>
                </a:ext>
              </a:extLst>
            </a:blip>
            <a:stretch>
              <a:fillRect/>
            </a:stretch>
          </p:blipFill>
          <p:spPr>
            <a:xfrm>
              <a:off x="7852624" y="4313276"/>
              <a:ext cx="1239547" cy="296678"/>
            </a:xfrm>
            <a:prstGeom prst="rect">
              <a:avLst/>
            </a:prstGeom>
          </p:spPr>
        </p:pic>
        <p:pic>
          <p:nvPicPr>
            <p:cNvPr id="80" name="Picture 79"/>
            <p:cNvPicPr>
              <a:picLocks noChangeAspect="1"/>
            </p:cNvPicPr>
            <p:nvPr/>
          </p:nvPicPr>
          <p:blipFill>
            <a:blip r:embed="rId77" cstate="print">
              <a:extLst>
                <a:ext uri="{28A0092B-C50C-407E-A947-70E740481C1C}">
                  <a14:useLocalDpi xmlns:a14="http://schemas.microsoft.com/office/drawing/2010/main" val="0"/>
                </a:ext>
              </a:extLst>
            </a:blip>
            <a:stretch>
              <a:fillRect/>
            </a:stretch>
          </p:blipFill>
          <p:spPr>
            <a:xfrm>
              <a:off x="4131767" y="5080707"/>
              <a:ext cx="419823" cy="275766"/>
            </a:xfrm>
            <a:prstGeom prst="rect">
              <a:avLst/>
            </a:prstGeom>
          </p:spPr>
        </p:pic>
        <p:pic>
          <p:nvPicPr>
            <p:cNvPr id="81" name="Picture 80"/>
            <p:cNvPicPr>
              <a:picLocks noChangeAspect="1"/>
            </p:cNvPicPr>
            <p:nvPr/>
          </p:nvPicPr>
          <p:blipFill>
            <a:blip r:embed="rId78" cstate="screen">
              <a:extLst>
                <a:ext uri="{28A0092B-C50C-407E-A947-70E740481C1C}">
                  <a14:useLocalDpi xmlns:a14="http://schemas.microsoft.com/office/drawing/2010/main" val="0"/>
                </a:ext>
              </a:extLst>
            </a:blip>
            <a:stretch>
              <a:fillRect/>
            </a:stretch>
          </p:blipFill>
          <p:spPr>
            <a:xfrm>
              <a:off x="4732337" y="5478519"/>
              <a:ext cx="1391217" cy="337211"/>
            </a:xfrm>
            <a:prstGeom prst="rect">
              <a:avLst/>
            </a:prstGeom>
          </p:spPr>
        </p:pic>
        <p:pic>
          <p:nvPicPr>
            <p:cNvPr id="82" name="Picture 81"/>
            <p:cNvPicPr>
              <a:picLocks noChangeAspect="1"/>
            </p:cNvPicPr>
            <p:nvPr/>
          </p:nvPicPr>
          <p:blipFill>
            <a:blip r:embed="rId79">
              <a:extLst>
                <a:ext uri="{28A0092B-C50C-407E-A947-70E740481C1C}">
                  <a14:useLocalDpi xmlns:a14="http://schemas.microsoft.com/office/drawing/2010/main" val="0"/>
                </a:ext>
              </a:extLst>
            </a:blip>
            <a:stretch>
              <a:fillRect/>
            </a:stretch>
          </p:blipFill>
          <p:spPr>
            <a:xfrm>
              <a:off x="5793281" y="5899634"/>
              <a:ext cx="539315" cy="202782"/>
            </a:xfrm>
            <a:prstGeom prst="rect">
              <a:avLst/>
            </a:prstGeom>
          </p:spPr>
        </p:pic>
        <p:pic>
          <p:nvPicPr>
            <p:cNvPr id="83" name="Picture 82"/>
            <p:cNvPicPr>
              <a:picLocks noChangeAspect="1"/>
            </p:cNvPicPr>
            <p:nvPr/>
          </p:nvPicPr>
          <p:blipFill>
            <a:blip r:embed="rId80">
              <a:extLst>
                <a:ext uri="{28A0092B-C50C-407E-A947-70E740481C1C}">
                  <a14:useLocalDpi xmlns:a14="http://schemas.microsoft.com/office/drawing/2010/main" val="0"/>
                </a:ext>
              </a:extLst>
            </a:blip>
            <a:stretch>
              <a:fillRect/>
            </a:stretch>
          </p:blipFill>
          <p:spPr>
            <a:xfrm>
              <a:off x="5853632" y="5160912"/>
              <a:ext cx="626752" cy="322355"/>
            </a:xfrm>
            <a:prstGeom prst="rect">
              <a:avLst/>
            </a:prstGeom>
          </p:spPr>
        </p:pic>
        <p:pic>
          <p:nvPicPr>
            <p:cNvPr id="84" name="Picture 83"/>
            <p:cNvPicPr>
              <a:picLocks noChangeAspect="1"/>
            </p:cNvPicPr>
            <p:nvPr/>
          </p:nvPicPr>
          <p:blipFill>
            <a:blip r:embed="rId81" cstate="screen">
              <a:extLst>
                <a:ext uri="{28A0092B-C50C-407E-A947-70E740481C1C}">
                  <a14:useLocalDpi xmlns:a14="http://schemas.microsoft.com/office/drawing/2010/main" val="0"/>
                </a:ext>
              </a:extLst>
            </a:blip>
            <a:stretch>
              <a:fillRect/>
            </a:stretch>
          </p:blipFill>
          <p:spPr>
            <a:xfrm>
              <a:off x="6250181" y="5596945"/>
              <a:ext cx="757519" cy="113528"/>
            </a:xfrm>
            <a:prstGeom prst="rect">
              <a:avLst/>
            </a:prstGeom>
          </p:spPr>
        </p:pic>
        <p:pic>
          <p:nvPicPr>
            <p:cNvPr id="85" name="Picture 84"/>
            <p:cNvPicPr>
              <a:picLocks noChangeAspect="1"/>
            </p:cNvPicPr>
            <p:nvPr/>
          </p:nvPicPr>
          <p:blipFill>
            <a:blip r:embed="rId82"/>
            <a:stretch>
              <a:fillRect/>
            </a:stretch>
          </p:blipFill>
          <p:spPr>
            <a:xfrm>
              <a:off x="10132954" y="5305449"/>
              <a:ext cx="888332" cy="233999"/>
            </a:xfrm>
            <a:prstGeom prst="rect">
              <a:avLst/>
            </a:prstGeom>
          </p:spPr>
        </p:pic>
      </p:grpSp>
      <p:sp>
        <p:nvSpPr>
          <p:cNvPr id="86" name="Title 1"/>
          <p:cNvSpPr txBox="1">
            <a:spLocks/>
          </p:cNvSpPr>
          <p:nvPr/>
        </p:nvSpPr>
        <p:spPr>
          <a:xfrm>
            <a:off x="499604" y="314548"/>
            <a:ext cx="4886548" cy="1629645"/>
          </a:xfrm>
          <a:prstGeom prst="rect">
            <a:avLst/>
          </a:prstGeom>
        </p:spPr>
        <p:txBody>
          <a:bodyPr/>
          <a:lstStyle>
            <a:lvl1pPr algn="l" defTabSz="914274" rtl="0" eaLnBrk="1" latinLnBrk="0" hangingPunct="1">
              <a:lnSpc>
                <a:spcPct val="90000"/>
              </a:lnSpc>
              <a:spcBef>
                <a:spcPct val="0"/>
              </a:spcBef>
              <a:buNone/>
              <a:defRPr lang="en-US" sz="53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400" dirty="0" smtClean="0">
                <a:solidFill>
                  <a:schemeClr val="bg1"/>
                </a:solidFill>
              </a:rPr>
              <a:t>Cloud OS Network hosting and service providers</a:t>
            </a:r>
            <a:endParaRPr lang="en-US" sz="4400" dirty="0">
              <a:solidFill>
                <a:schemeClr val="bg1"/>
              </a:solidFill>
            </a:endParaRPr>
          </a:p>
        </p:txBody>
      </p:sp>
    </p:spTree>
    <p:extLst>
      <p:ext uri="{BB962C8B-B14F-4D97-AF65-F5344CB8AC3E}">
        <p14:creationId xmlns:p14="http://schemas.microsoft.com/office/powerpoint/2010/main" val="3386357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02"/>
                                        </p:tgtEl>
                                        <p:attrNameLst>
                                          <p:attrName>style.visibility</p:attrName>
                                        </p:attrNameLst>
                                      </p:cBhvr>
                                      <p:to>
                                        <p:strVal val="visible"/>
                                      </p:to>
                                    </p:set>
                                    <p:animEffect transition="in" filter="fade">
                                      <p:cBhvr>
                                        <p:cTn id="7" dur="1000"/>
                                        <p:tgtEl>
                                          <p:spTgt spid="102"/>
                                        </p:tgtEl>
                                      </p:cBhvr>
                                    </p:animEffect>
                                    <p:anim calcmode="lin" valueType="num">
                                      <p:cBhvr>
                                        <p:cTn id="8" dur="1000" fill="hold"/>
                                        <p:tgtEl>
                                          <p:spTgt spid="102"/>
                                        </p:tgtEl>
                                        <p:attrNameLst>
                                          <p:attrName>ppt_x</p:attrName>
                                        </p:attrNameLst>
                                      </p:cBhvr>
                                      <p:tavLst>
                                        <p:tav tm="0">
                                          <p:val>
                                            <p:strVal val="#ppt_x"/>
                                          </p:val>
                                        </p:tav>
                                        <p:tav tm="100000">
                                          <p:val>
                                            <p:strVal val="#ppt_x"/>
                                          </p:val>
                                        </p:tav>
                                      </p:tavLst>
                                    </p:anim>
                                    <p:anim calcmode="lin" valueType="num">
                                      <p:cBhvr>
                                        <p:cTn id="9" dur="1000" fill="hold"/>
                                        <p:tgtEl>
                                          <p:spTgt spid="10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1000"/>
                                  </p:stCondLst>
                                  <p:childTnLst>
                                    <p:set>
                                      <p:cBhvr>
                                        <p:cTn id="11" dur="1" fill="hold">
                                          <p:stCondLst>
                                            <p:cond delay="0"/>
                                          </p:stCondLst>
                                        </p:cTn>
                                        <p:tgtEl>
                                          <p:spTgt spid="115"/>
                                        </p:tgtEl>
                                        <p:attrNameLst>
                                          <p:attrName>style.visibility</p:attrName>
                                        </p:attrNameLst>
                                      </p:cBhvr>
                                      <p:to>
                                        <p:strVal val="visible"/>
                                      </p:to>
                                    </p:set>
                                    <p:animEffect transition="in" filter="fade">
                                      <p:cBhvr>
                                        <p:cTn id="12" dur="1000"/>
                                        <p:tgtEl>
                                          <p:spTgt spid="115"/>
                                        </p:tgtEl>
                                      </p:cBhvr>
                                    </p:animEffect>
                                    <p:anim calcmode="lin" valueType="num">
                                      <p:cBhvr>
                                        <p:cTn id="13" dur="1000" fill="hold"/>
                                        <p:tgtEl>
                                          <p:spTgt spid="115"/>
                                        </p:tgtEl>
                                        <p:attrNameLst>
                                          <p:attrName>ppt_x</p:attrName>
                                        </p:attrNameLst>
                                      </p:cBhvr>
                                      <p:tavLst>
                                        <p:tav tm="0">
                                          <p:val>
                                            <p:strVal val="#ppt_x"/>
                                          </p:val>
                                        </p:tav>
                                        <p:tav tm="100000">
                                          <p:val>
                                            <p:strVal val="#ppt_x"/>
                                          </p:val>
                                        </p:tav>
                                      </p:tavLst>
                                    </p:anim>
                                    <p:anim calcmode="lin" valueType="num">
                                      <p:cBhvr>
                                        <p:cTn id="14" dur="1000" fill="hold"/>
                                        <p:tgtEl>
                                          <p:spTgt spid="115"/>
                                        </p:tgtEl>
                                        <p:attrNameLst>
                                          <p:attrName>ppt_y</p:attrName>
                                        </p:attrNameLst>
                                      </p:cBhvr>
                                      <p:tavLst>
                                        <p:tav tm="0">
                                          <p:val>
                                            <p:strVal val="#ppt_y+.1"/>
                                          </p:val>
                                        </p:tav>
                                        <p:tav tm="100000">
                                          <p:val>
                                            <p:strVal val="#ppt_y"/>
                                          </p:val>
                                        </p:tav>
                                      </p:tavLst>
                                    </p:anim>
                                  </p:childTnLst>
                                </p:cTn>
                              </p:par>
                              <p:par>
                                <p:cTn id="15" presetID="10" presetClass="entr" presetSubtype="0" fill="hold" nodeType="withEffect">
                                  <p:stCondLst>
                                    <p:cond delay="1750"/>
                                  </p:stCondLst>
                                  <p:childTnLst>
                                    <p:set>
                                      <p:cBhvr>
                                        <p:cTn id="16" dur="1" fill="hold">
                                          <p:stCondLst>
                                            <p:cond delay="0"/>
                                          </p:stCondLst>
                                        </p:cTn>
                                        <p:tgtEl>
                                          <p:spTgt spid="103"/>
                                        </p:tgtEl>
                                        <p:attrNameLst>
                                          <p:attrName>style.visibility</p:attrName>
                                        </p:attrNameLst>
                                      </p:cBhvr>
                                      <p:to>
                                        <p:strVal val="visible"/>
                                      </p:to>
                                    </p:set>
                                    <p:animEffect transition="in" filter="fade">
                                      <p:cBhvr>
                                        <p:cTn id="17" dur="1250"/>
                                        <p:tgtEl>
                                          <p:spTgt spid="1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 grpId="0" animBg="1"/>
      <p:bldP spid="102"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Freeform 9"/>
          <p:cNvSpPr>
            <a:spLocks noEditPoints="1"/>
          </p:cNvSpPr>
          <p:nvPr/>
        </p:nvSpPr>
        <p:spPr bwMode="black">
          <a:xfrm>
            <a:off x="2403924" y="3439681"/>
            <a:ext cx="653348" cy="656002"/>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bg1">
              <a:alpha val="94000"/>
            </a:schemeClr>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37715" tIns="143391" rIns="0" bIns="143391" numCol="1" spcCol="0" rtlCol="0" fromWordArt="0" anchor="ctr" anchorCtr="0" forceAA="0" compatLnSpc="1">
            <a:prstTxWarp prst="textNoShape">
              <a:avLst/>
            </a:prstTxWarp>
            <a:noAutofit/>
          </a:bodyPr>
          <a:lstStyle/>
          <a:p>
            <a:pPr defTabSz="913859"/>
            <a:endParaRPr lang="en-US" sz="3136">
              <a:gradFill>
                <a:gsLst>
                  <a:gs pos="0">
                    <a:srgbClr val="FFFFFF"/>
                  </a:gs>
                  <a:gs pos="100000">
                    <a:srgbClr val="FFFFFF"/>
                  </a:gs>
                </a:gsLst>
                <a:lin ang="5400000" scaled="0"/>
              </a:gradFill>
              <a:latin typeface="Segoe UI Light"/>
            </a:endParaRPr>
          </a:p>
        </p:txBody>
      </p:sp>
      <p:sp>
        <p:nvSpPr>
          <p:cNvPr id="6" name="Title 5"/>
          <p:cNvSpPr>
            <a:spLocks noGrp="1"/>
          </p:cNvSpPr>
          <p:nvPr>
            <p:ph type="title"/>
          </p:nvPr>
        </p:nvSpPr>
        <p:spPr/>
        <p:txBody>
          <a:bodyPr>
            <a:noAutofit/>
          </a:bodyPr>
          <a:lstStyle/>
          <a:p>
            <a:pPr defTabSz="914274"/>
            <a:r>
              <a:rPr lang="en-US" sz="5400" dirty="0">
                <a:solidFill>
                  <a:srgbClr val="00B0F0"/>
                </a:solidFill>
                <a:cs typeface="+mn-cs"/>
              </a:rPr>
              <a:t>Support for Open Source</a:t>
            </a:r>
          </a:p>
        </p:txBody>
      </p:sp>
      <p:grpSp>
        <p:nvGrpSpPr>
          <p:cNvPr id="13" name="Group 15"/>
          <p:cNvGrpSpPr/>
          <p:nvPr/>
        </p:nvGrpSpPr>
        <p:grpSpPr>
          <a:xfrm>
            <a:off x="296304" y="1190243"/>
            <a:ext cx="4829807" cy="5147628"/>
            <a:chOff x="6591615" y="1212026"/>
            <a:chExt cx="4831066" cy="5148969"/>
          </a:xfrm>
        </p:grpSpPr>
        <p:grpSp>
          <p:nvGrpSpPr>
            <p:cNvPr id="12" name="Group 23"/>
            <p:cNvGrpSpPr/>
            <p:nvPr/>
          </p:nvGrpSpPr>
          <p:grpSpPr>
            <a:xfrm>
              <a:off x="6591615" y="1212026"/>
              <a:ext cx="4831066" cy="4165704"/>
              <a:chOff x="6864788" y="1235831"/>
              <a:chExt cx="4997345" cy="4254357"/>
            </a:xfrm>
          </p:grpSpPr>
          <p:grpSp>
            <p:nvGrpSpPr>
              <p:cNvPr id="44" name="Group 29"/>
              <p:cNvGrpSpPr/>
              <p:nvPr/>
            </p:nvGrpSpPr>
            <p:grpSpPr>
              <a:xfrm>
                <a:off x="8322903" y="1235831"/>
                <a:ext cx="3311320" cy="968115"/>
                <a:chOff x="6621400" y="1260137"/>
                <a:chExt cx="5695750" cy="1577381"/>
              </a:xfrm>
            </p:grpSpPr>
            <p:pic>
              <p:nvPicPr>
                <p:cNvPr id="81" name="Picture 2" descr="https://mediabank.partners.extranet.microsoft.com/Assets/Active/M-Q/Microsoft_.NET/Microsoft_NET_ADO_.NET/Logos+Logotypes/NET-ADO_bL.png"/>
                <p:cNvPicPr>
                  <a:picLocks noChangeAspect="1" noChangeArrowheads="1"/>
                </p:cNvPicPr>
                <p:nvPr/>
              </p:nvPicPr>
              <p:blipFill rotWithShape="1">
                <a:blip r:embed="rId3" cstate="print">
                  <a:alphaModFix/>
                  <a:duotone>
                    <a:prstClr val="black"/>
                    <a:schemeClr val="tx1">
                      <a:tint val="45000"/>
                      <a:satMod val="400000"/>
                    </a:schemeClr>
                  </a:duotone>
                  <a:extLst>
                    <a:ext uri="{BEBA8EAE-BF5A-486C-A8C5-ECC9F3942E4B}">
                      <a14:imgProps xmlns:a14="http://schemas.microsoft.com/office/drawing/2010/main">
                        <a14:imgLayer r:embed="rId4">
                          <a14:imgEffect>
                            <a14:backgroundRemoval t="10000" b="90000" l="41815" r="65546">
                              <a14:backgroundMark x1="37959" y1="30928" x2="40816" y2="21649"/>
                              <a14:backgroundMark x1="39592" y1="31959" x2="42653" y2="0"/>
                              <a14:backgroundMark x1="42041" y1="4124" x2="37755" y2="4124"/>
                              <a14:backgroundMark x1="38367" y1="7216" x2="38980" y2="27835"/>
                            </a14:backgroundRemoval>
                          </a14:imgEffect>
                          <a14:imgEffect>
                            <a14:brightnessContrast bright="-100000"/>
                          </a14:imgEffect>
                        </a14:imgLayer>
                      </a14:imgProps>
                    </a:ext>
                  </a:extLst>
                </a:blip>
                <a:srcRect l="38849" r="31488"/>
                <a:stretch/>
              </p:blipFill>
              <p:spPr bwMode="auto">
                <a:xfrm>
                  <a:off x="8058508" y="1361491"/>
                  <a:ext cx="1022972" cy="682880"/>
                </a:xfrm>
                <a:prstGeom prst="rect">
                  <a:avLst/>
                </a:prstGeom>
                <a:noFill/>
              </p:spPr>
            </p:pic>
            <p:pic>
              <p:nvPicPr>
                <p:cNvPr id="82" name="Picture 4" descr="http://www.jbase.com/new/products/images/java.png"/>
                <p:cNvPicPr>
                  <a:picLocks noChangeAspect="1" noChangeArrowheads="1"/>
                </p:cNvPicPr>
                <p:nvPr/>
              </p:nvPicPr>
              <p:blipFill>
                <a:blip r:embed="rId5" cstate="print">
                  <a:duotone>
                    <a:prstClr val="black"/>
                    <a:schemeClr val="tx1">
                      <a:tint val="45000"/>
                      <a:satMod val="400000"/>
                    </a:schemeClr>
                  </a:duotone>
                  <a:extLst>
                    <a:ext uri="{BEBA8EAE-BF5A-486C-A8C5-ECC9F3942E4B}">
                      <a14:imgProps xmlns:a14="http://schemas.microsoft.com/office/drawing/2010/main">
                        <a14:imgLayer r:embed="rId6">
                          <a14:imgEffect>
                            <a14:brightnessContrast bright="-100000"/>
                          </a14:imgEffect>
                        </a14:imgLayer>
                      </a14:imgProps>
                    </a:ext>
                  </a:extLst>
                </a:blip>
                <a:srcRect/>
                <a:stretch>
                  <a:fillRect/>
                </a:stretch>
              </p:blipFill>
              <p:spPr bwMode="auto">
                <a:xfrm>
                  <a:off x="11483714" y="1260137"/>
                  <a:ext cx="833436" cy="1555036"/>
                </a:xfrm>
                <a:prstGeom prst="rect">
                  <a:avLst/>
                </a:prstGeom>
                <a:noFill/>
              </p:spPr>
            </p:pic>
            <p:pic>
              <p:nvPicPr>
                <p:cNvPr id="83" name="Picture 87" descr="PHP.png"/>
                <p:cNvPicPr>
                  <a:picLocks noChangeAspect="1"/>
                </p:cNvPicPr>
                <p:nvPr/>
              </p:nvPicPr>
              <p:blipFill>
                <a:blip r:embed="rId7" cstate="print">
                  <a:duotone>
                    <a:prstClr val="black"/>
                    <a:schemeClr val="tx1">
                      <a:tint val="45000"/>
                      <a:satMod val="400000"/>
                    </a:schemeClr>
                  </a:duotone>
                  <a:extLst>
                    <a:ext uri="{BEBA8EAE-BF5A-486C-A8C5-ECC9F3942E4B}">
                      <a14:imgProps xmlns:a14="http://schemas.microsoft.com/office/drawing/2010/main">
                        <a14:imgLayer r:embed="rId8">
                          <a14:imgEffect>
                            <a14:brightnessContrast bright="-100000"/>
                          </a14:imgEffect>
                        </a14:imgLayer>
                      </a14:imgProps>
                    </a:ext>
                  </a:extLst>
                </a:blip>
                <a:stretch>
                  <a:fillRect/>
                </a:stretch>
              </p:blipFill>
              <p:spPr>
                <a:xfrm>
                  <a:off x="9420110" y="1415697"/>
                  <a:ext cx="1180078" cy="620645"/>
                </a:xfrm>
                <a:prstGeom prst="rect">
                  <a:avLst/>
                </a:prstGeom>
                <a:noFill/>
              </p:spPr>
            </p:pic>
            <p:pic>
              <p:nvPicPr>
                <p:cNvPr id="84" name="Picture 88"/>
                <p:cNvPicPr>
                  <a:picLocks noChangeAspect="1"/>
                </p:cNvPicPr>
                <p:nvPr/>
              </p:nvPicPr>
              <p:blipFill>
                <a:blip r:embed="rId9" cstate="print">
                  <a:duotone>
                    <a:prstClr val="black"/>
                    <a:schemeClr val="tx1">
                      <a:tint val="45000"/>
                      <a:satMod val="400000"/>
                    </a:schemeClr>
                  </a:duotone>
                  <a:extLst>
                    <a:ext uri="{BEBA8EAE-BF5A-486C-A8C5-ECC9F3942E4B}">
                      <a14:imgProps xmlns:a14="http://schemas.microsoft.com/office/drawing/2010/main">
                        <a14:imgLayer r:embed="rId10">
                          <a14:imgEffect>
                            <a14:colorTemperature colorTemp="10900"/>
                          </a14:imgEffect>
                          <a14:imgEffect>
                            <a14:saturation sat="400000"/>
                          </a14:imgEffect>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621400" y="2302711"/>
                  <a:ext cx="1946761" cy="514634"/>
                </a:xfrm>
                <a:prstGeom prst="rect">
                  <a:avLst/>
                </a:prstGeom>
              </p:spPr>
            </p:pic>
            <p:pic>
              <p:nvPicPr>
                <p:cNvPr id="85" name="Picture 89"/>
                <p:cNvPicPr>
                  <a:picLocks noChangeAspect="1"/>
                </p:cNvPicPr>
                <p:nvPr/>
              </p:nvPicPr>
              <p:blipFill>
                <a:blip r:embed="rId11" cstate="print">
                  <a:duotone>
                    <a:prstClr val="black"/>
                    <a:schemeClr val="tx1">
                      <a:tint val="45000"/>
                      <a:satMod val="400000"/>
                    </a:schemeClr>
                  </a:duotone>
                  <a:lum bright="-100000"/>
                </a:blip>
                <a:stretch>
                  <a:fillRect/>
                </a:stretch>
              </p:blipFill>
              <p:spPr>
                <a:xfrm>
                  <a:off x="9152678" y="2385470"/>
                  <a:ext cx="1840745" cy="452048"/>
                </a:xfrm>
                <a:prstGeom prst="rect">
                  <a:avLst/>
                </a:prstGeom>
              </p:spPr>
            </p:pic>
          </p:grpSp>
          <p:grpSp>
            <p:nvGrpSpPr>
              <p:cNvPr id="9" name="Group 30"/>
              <p:cNvGrpSpPr/>
              <p:nvPr/>
            </p:nvGrpSpPr>
            <p:grpSpPr>
              <a:xfrm>
                <a:off x="8781196" y="4810762"/>
                <a:ext cx="1928351" cy="679426"/>
                <a:chOff x="8781196" y="4810762"/>
                <a:chExt cx="1928351" cy="679426"/>
              </a:xfrm>
            </p:grpSpPr>
            <p:grpSp>
              <p:nvGrpSpPr>
                <p:cNvPr id="45" name="Group 56"/>
                <p:cNvGrpSpPr/>
                <p:nvPr/>
              </p:nvGrpSpPr>
              <p:grpSpPr>
                <a:xfrm>
                  <a:off x="8781196" y="4827520"/>
                  <a:ext cx="668856" cy="617542"/>
                  <a:chOff x="7110684" y="4142550"/>
                  <a:chExt cx="552708" cy="552708"/>
                </a:xfrm>
                <a:solidFill>
                  <a:srgbClr val="000000"/>
                </a:solidFill>
              </p:grpSpPr>
              <p:sp>
                <p:nvSpPr>
                  <p:cNvPr id="77" name="Freeform 12"/>
                  <p:cNvSpPr>
                    <a:spLocks/>
                  </p:cNvSpPr>
                  <p:nvPr/>
                </p:nvSpPr>
                <p:spPr bwMode="auto">
                  <a:xfrm>
                    <a:off x="7355732" y="4142550"/>
                    <a:ext cx="307660" cy="271766"/>
                  </a:xfrm>
                  <a:custGeom>
                    <a:avLst/>
                    <a:gdLst>
                      <a:gd name="T0" fmla="*/ 0 w 1140"/>
                      <a:gd name="T1" fmla="*/ 1007 h 1007"/>
                      <a:gd name="T2" fmla="*/ 1140 w 1140"/>
                      <a:gd name="T3" fmla="*/ 1007 h 1007"/>
                      <a:gd name="T4" fmla="*/ 1140 w 1140"/>
                      <a:gd name="T5" fmla="*/ 0 h 1007"/>
                      <a:gd name="T6" fmla="*/ 0 w 1140"/>
                      <a:gd name="T7" fmla="*/ 161 h 1007"/>
                      <a:gd name="T8" fmla="*/ 0 w 1140"/>
                      <a:gd name="T9" fmla="*/ 1007 h 1007"/>
                    </a:gdLst>
                    <a:ahLst/>
                    <a:cxnLst>
                      <a:cxn ang="0">
                        <a:pos x="T0" y="T1"/>
                      </a:cxn>
                      <a:cxn ang="0">
                        <a:pos x="T2" y="T3"/>
                      </a:cxn>
                      <a:cxn ang="0">
                        <a:pos x="T4" y="T5"/>
                      </a:cxn>
                      <a:cxn ang="0">
                        <a:pos x="T6" y="T7"/>
                      </a:cxn>
                      <a:cxn ang="0">
                        <a:pos x="T8" y="T9"/>
                      </a:cxn>
                    </a:cxnLst>
                    <a:rect l="0" t="0" r="r" b="b"/>
                    <a:pathLst>
                      <a:path w="1140" h="1007">
                        <a:moveTo>
                          <a:pt x="0" y="1007"/>
                        </a:moveTo>
                        <a:lnTo>
                          <a:pt x="1140" y="1007"/>
                        </a:lnTo>
                        <a:lnTo>
                          <a:pt x="1140" y="0"/>
                        </a:lnTo>
                        <a:lnTo>
                          <a:pt x="0" y="161"/>
                        </a:lnTo>
                        <a:lnTo>
                          <a:pt x="0" y="1007"/>
                        </a:lnTo>
                        <a:close/>
                      </a:path>
                    </a:pathLst>
                  </a:custGeom>
                  <a:grp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78" name="Freeform 13"/>
                  <p:cNvSpPr>
                    <a:spLocks/>
                  </p:cNvSpPr>
                  <p:nvPr/>
                </p:nvSpPr>
                <p:spPr bwMode="auto">
                  <a:xfrm>
                    <a:off x="7110684" y="4187350"/>
                    <a:ext cx="235333" cy="226967"/>
                  </a:xfrm>
                  <a:custGeom>
                    <a:avLst/>
                    <a:gdLst>
                      <a:gd name="T0" fmla="*/ 872 w 872"/>
                      <a:gd name="T1" fmla="*/ 841 h 841"/>
                      <a:gd name="T2" fmla="*/ 872 w 872"/>
                      <a:gd name="T3" fmla="*/ 0 h 841"/>
                      <a:gd name="T4" fmla="*/ 0 w 872"/>
                      <a:gd name="T5" fmla="*/ 121 h 841"/>
                      <a:gd name="T6" fmla="*/ 0 w 872"/>
                      <a:gd name="T7" fmla="*/ 841 h 841"/>
                      <a:gd name="T8" fmla="*/ 872 w 872"/>
                      <a:gd name="T9" fmla="*/ 841 h 841"/>
                    </a:gdLst>
                    <a:ahLst/>
                    <a:cxnLst>
                      <a:cxn ang="0">
                        <a:pos x="T0" y="T1"/>
                      </a:cxn>
                      <a:cxn ang="0">
                        <a:pos x="T2" y="T3"/>
                      </a:cxn>
                      <a:cxn ang="0">
                        <a:pos x="T4" y="T5"/>
                      </a:cxn>
                      <a:cxn ang="0">
                        <a:pos x="T6" y="T7"/>
                      </a:cxn>
                      <a:cxn ang="0">
                        <a:pos x="T8" y="T9"/>
                      </a:cxn>
                    </a:cxnLst>
                    <a:rect l="0" t="0" r="r" b="b"/>
                    <a:pathLst>
                      <a:path w="872" h="841">
                        <a:moveTo>
                          <a:pt x="872" y="841"/>
                        </a:moveTo>
                        <a:lnTo>
                          <a:pt x="872" y="0"/>
                        </a:lnTo>
                        <a:lnTo>
                          <a:pt x="0" y="121"/>
                        </a:lnTo>
                        <a:lnTo>
                          <a:pt x="0" y="841"/>
                        </a:lnTo>
                        <a:lnTo>
                          <a:pt x="872" y="841"/>
                        </a:lnTo>
                        <a:close/>
                      </a:path>
                    </a:pathLst>
                  </a:custGeom>
                  <a:grp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79" name="Freeform 14"/>
                  <p:cNvSpPr>
                    <a:spLocks/>
                  </p:cNvSpPr>
                  <p:nvPr/>
                </p:nvSpPr>
                <p:spPr bwMode="auto">
                  <a:xfrm>
                    <a:off x="7355732" y="4424032"/>
                    <a:ext cx="307660" cy="271226"/>
                  </a:xfrm>
                  <a:custGeom>
                    <a:avLst/>
                    <a:gdLst>
                      <a:gd name="T0" fmla="*/ 0 w 1140"/>
                      <a:gd name="T1" fmla="*/ 0 h 1005"/>
                      <a:gd name="T2" fmla="*/ 0 w 1140"/>
                      <a:gd name="T3" fmla="*/ 846 h 1005"/>
                      <a:gd name="T4" fmla="*/ 1140 w 1140"/>
                      <a:gd name="T5" fmla="*/ 1005 h 1005"/>
                      <a:gd name="T6" fmla="*/ 1140 w 1140"/>
                      <a:gd name="T7" fmla="*/ 0 h 1005"/>
                      <a:gd name="T8" fmla="*/ 0 w 1140"/>
                      <a:gd name="T9" fmla="*/ 0 h 1005"/>
                    </a:gdLst>
                    <a:ahLst/>
                    <a:cxnLst>
                      <a:cxn ang="0">
                        <a:pos x="T0" y="T1"/>
                      </a:cxn>
                      <a:cxn ang="0">
                        <a:pos x="T2" y="T3"/>
                      </a:cxn>
                      <a:cxn ang="0">
                        <a:pos x="T4" y="T5"/>
                      </a:cxn>
                      <a:cxn ang="0">
                        <a:pos x="T6" y="T7"/>
                      </a:cxn>
                      <a:cxn ang="0">
                        <a:pos x="T8" y="T9"/>
                      </a:cxn>
                    </a:cxnLst>
                    <a:rect l="0" t="0" r="r" b="b"/>
                    <a:pathLst>
                      <a:path w="1140" h="1005">
                        <a:moveTo>
                          <a:pt x="0" y="0"/>
                        </a:moveTo>
                        <a:lnTo>
                          <a:pt x="0" y="846"/>
                        </a:lnTo>
                        <a:lnTo>
                          <a:pt x="1140" y="1005"/>
                        </a:lnTo>
                        <a:lnTo>
                          <a:pt x="1140" y="0"/>
                        </a:lnTo>
                        <a:lnTo>
                          <a:pt x="0" y="0"/>
                        </a:lnTo>
                        <a:close/>
                      </a:path>
                    </a:pathLst>
                  </a:custGeom>
                  <a:grp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80" name="Freeform 15"/>
                  <p:cNvSpPr>
                    <a:spLocks/>
                  </p:cNvSpPr>
                  <p:nvPr/>
                </p:nvSpPr>
                <p:spPr bwMode="auto">
                  <a:xfrm>
                    <a:off x="7110684" y="4424032"/>
                    <a:ext cx="235333" cy="226967"/>
                  </a:xfrm>
                  <a:custGeom>
                    <a:avLst/>
                    <a:gdLst>
                      <a:gd name="T0" fmla="*/ 872 w 872"/>
                      <a:gd name="T1" fmla="*/ 0 h 841"/>
                      <a:gd name="T2" fmla="*/ 0 w 872"/>
                      <a:gd name="T3" fmla="*/ 0 h 841"/>
                      <a:gd name="T4" fmla="*/ 0 w 872"/>
                      <a:gd name="T5" fmla="*/ 720 h 841"/>
                      <a:gd name="T6" fmla="*/ 872 w 872"/>
                      <a:gd name="T7" fmla="*/ 841 h 841"/>
                      <a:gd name="T8" fmla="*/ 872 w 872"/>
                      <a:gd name="T9" fmla="*/ 0 h 841"/>
                    </a:gdLst>
                    <a:ahLst/>
                    <a:cxnLst>
                      <a:cxn ang="0">
                        <a:pos x="T0" y="T1"/>
                      </a:cxn>
                      <a:cxn ang="0">
                        <a:pos x="T2" y="T3"/>
                      </a:cxn>
                      <a:cxn ang="0">
                        <a:pos x="T4" y="T5"/>
                      </a:cxn>
                      <a:cxn ang="0">
                        <a:pos x="T6" y="T7"/>
                      </a:cxn>
                      <a:cxn ang="0">
                        <a:pos x="T8" y="T9"/>
                      </a:cxn>
                    </a:cxnLst>
                    <a:rect l="0" t="0" r="r" b="b"/>
                    <a:pathLst>
                      <a:path w="872" h="841">
                        <a:moveTo>
                          <a:pt x="872" y="0"/>
                        </a:moveTo>
                        <a:lnTo>
                          <a:pt x="0" y="0"/>
                        </a:lnTo>
                        <a:lnTo>
                          <a:pt x="0" y="720"/>
                        </a:lnTo>
                        <a:lnTo>
                          <a:pt x="872" y="841"/>
                        </a:lnTo>
                        <a:lnTo>
                          <a:pt x="872" y="0"/>
                        </a:lnTo>
                        <a:close/>
                      </a:path>
                    </a:pathLst>
                  </a:custGeom>
                  <a:grp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grpSp>
            <p:sp>
              <p:nvSpPr>
                <p:cNvPr id="51" name="Freeform 6"/>
                <p:cNvSpPr>
                  <a:spLocks noEditPoints="1"/>
                </p:cNvSpPr>
                <p:nvPr/>
              </p:nvSpPr>
              <p:spPr bwMode="auto">
                <a:xfrm>
                  <a:off x="10065682" y="4810762"/>
                  <a:ext cx="643865" cy="679426"/>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895822" fontAlgn="base">
                    <a:lnSpc>
                      <a:spcPct val="90000"/>
                    </a:lnSpc>
                    <a:spcBef>
                      <a:spcPct val="0"/>
                    </a:spcBef>
                    <a:spcAft>
                      <a:spcPct val="0"/>
                    </a:spcAft>
                  </a:pPr>
                  <a:endParaRPr lang="en-US" sz="1960" spc="-49" dirty="0">
                    <a:gradFill>
                      <a:gsLst>
                        <a:gs pos="1250">
                          <a:srgbClr val="EFEFEF"/>
                        </a:gs>
                        <a:gs pos="10417">
                          <a:srgbClr val="EFEFEF"/>
                        </a:gs>
                      </a:gsLst>
                      <a:lin ang="5400000" scaled="0"/>
                    </a:gradFill>
                  </a:endParaRPr>
                </a:p>
              </p:txBody>
            </p:sp>
          </p:grpSp>
          <p:cxnSp>
            <p:nvCxnSpPr>
              <p:cNvPr id="52" name="Straight Connector 31"/>
              <p:cNvCxnSpPr/>
              <p:nvPr/>
            </p:nvCxnSpPr>
            <p:spPr>
              <a:xfrm>
                <a:off x="7061533" y="3987986"/>
                <a:ext cx="4800600" cy="1"/>
              </a:xfrm>
              <a:prstGeom prst="line">
                <a:avLst/>
              </a:prstGeom>
              <a:ln w="12700">
                <a:solidFill>
                  <a:schemeClr val="bg2"/>
                </a:solidFill>
                <a:prstDash val="dash"/>
                <a:headEnd type="none"/>
                <a:tailEnd type="none"/>
              </a:ln>
            </p:spPr>
            <p:style>
              <a:lnRef idx="1">
                <a:schemeClr val="dk1"/>
              </a:lnRef>
              <a:fillRef idx="0">
                <a:schemeClr val="dk1"/>
              </a:fillRef>
              <a:effectRef idx="0">
                <a:schemeClr val="dk1"/>
              </a:effectRef>
              <a:fontRef idx="minor">
                <a:schemeClr val="tx1"/>
              </a:fontRef>
            </p:style>
          </p:cxnSp>
          <p:pic>
            <p:nvPicPr>
              <p:cNvPr id="54" name="Picture 2" descr="https://encrypted-tbn1.gstatic.com/images?q=tbn:ANd9GcSU4_TkMLpE3Fd8IzUzpdhHuyuUHMZj1NQSvjo-kBjZLpJnpc_Uxg"/>
              <p:cNvPicPr>
                <a:picLocks noChangeAspect="1" noChangeArrowheads="1"/>
              </p:cNvPicPr>
              <p:nvPr/>
            </p:nvPicPr>
            <p:blipFill>
              <a:blip r:embed="rId12" cstate="print">
                <a:biLevel thresh="25000"/>
                <a:extLst>
                  <a:ext uri="{BEBA8EAE-BF5A-486C-A8C5-ECC9F3942E4B}">
                    <a14:imgProps xmlns:a14="http://schemas.microsoft.com/office/drawing/2010/main">
                      <a14:imgLayer r:embed="rId13">
                        <a14:imgEffect>
                          <a14:backgroundRemoval t="0" b="99083" l="0" r="100000"/>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9256211" y="4151886"/>
                <a:ext cx="1467818" cy="337863"/>
              </a:xfrm>
              <a:prstGeom prst="rect">
                <a:avLst/>
              </a:prstGeom>
              <a:noFill/>
              <a:extLst>
                <a:ext uri="{909E8E84-426E-40DD-AFC4-6F175D3DCCD1}">
                  <a14:hiddenFill xmlns:a14="http://schemas.microsoft.com/office/drawing/2010/main">
                    <a:solidFill>
                      <a:srgbClr val="FFFFFF"/>
                    </a:solidFill>
                  </a14:hiddenFill>
                </a:ext>
              </a:extLst>
            </p:spPr>
          </p:pic>
          <p:cxnSp>
            <p:nvCxnSpPr>
              <p:cNvPr id="59" name="Straight Connector 33"/>
              <p:cNvCxnSpPr/>
              <p:nvPr/>
            </p:nvCxnSpPr>
            <p:spPr>
              <a:xfrm>
                <a:off x="7061533" y="3107074"/>
                <a:ext cx="4800600" cy="1"/>
              </a:xfrm>
              <a:prstGeom prst="line">
                <a:avLst/>
              </a:prstGeom>
              <a:ln w="12700">
                <a:solidFill>
                  <a:schemeClr val="bg2"/>
                </a:solidFill>
                <a:prstDash val="dash"/>
                <a:headEnd type="none"/>
                <a:tailEnd type="none"/>
              </a:ln>
            </p:spPr>
            <p:style>
              <a:lnRef idx="1">
                <a:schemeClr val="dk1"/>
              </a:lnRef>
              <a:fillRef idx="0">
                <a:schemeClr val="dk1"/>
              </a:fillRef>
              <a:effectRef idx="0">
                <a:schemeClr val="dk1"/>
              </a:effectRef>
              <a:fontRef idx="minor">
                <a:schemeClr val="tx1"/>
              </a:fontRef>
            </p:style>
          </p:cxnSp>
          <p:cxnSp>
            <p:nvCxnSpPr>
              <p:cNvPr id="60" name="Straight Connector 34"/>
              <p:cNvCxnSpPr/>
              <p:nvPr/>
            </p:nvCxnSpPr>
            <p:spPr>
              <a:xfrm>
                <a:off x="7061533" y="4627399"/>
                <a:ext cx="4800600" cy="1"/>
              </a:xfrm>
              <a:prstGeom prst="line">
                <a:avLst/>
              </a:prstGeom>
              <a:ln w="12700">
                <a:solidFill>
                  <a:schemeClr val="bg2"/>
                </a:solidFill>
                <a:prstDash val="dash"/>
                <a:headEnd type="none"/>
                <a:tailEnd type="none"/>
              </a:ln>
            </p:spPr>
            <p:style>
              <a:lnRef idx="1">
                <a:schemeClr val="dk1"/>
              </a:lnRef>
              <a:fillRef idx="0">
                <a:schemeClr val="dk1"/>
              </a:fillRef>
              <a:effectRef idx="0">
                <a:schemeClr val="dk1"/>
              </a:effectRef>
              <a:fontRef idx="minor">
                <a:schemeClr val="tx1"/>
              </a:fontRef>
            </p:style>
          </p:cxnSp>
          <p:cxnSp>
            <p:nvCxnSpPr>
              <p:cNvPr id="65" name="Straight Connector 35"/>
              <p:cNvCxnSpPr/>
              <p:nvPr/>
            </p:nvCxnSpPr>
            <p:spPr>
              <a:xfrm>
                <a:off x="7061533" y="2279725"/>
                <a:ext cx="4800600" cy="1"/>
              </a:xfrm>
              <a:prstGeom prst="line">
                <a:avLst/>
              </a:prstGeom>
              <a:ln w="12700">
                <a:solidFill>
                  <a:schemeClr val="bg2"/>
                </a:solidFill>
                <a:prstDash val="dash"/>
                <a:headEnd type="none"/>
                <a:tailEnd type="none"/>
              </a:ln>
            </p:spPr>
            <p:style>
              <a:lnRef idx="1">
                <a:schemeClr val="dk1"/>
              </a:lnRef>
              <a:fillRef idx="0">
                <a:schemeClr val="dk1"/>
              </a:fillRef>
              <a:effectRef idx="0">
                <a:schemeClr val="dk1"/>
              </a:effectRef>
              <a:fontRef idx="minor">
                <a:schemeClr val="tx1"/>
              </a:fontRef>
            </p:style>
          </p:cxnSp>
          <p:sp>
            <p:nvSpPr>
              <p:cNvPr id="66" name="TextBox 36"/>
              <p:cNvSpPr txBox="1"/>
              <p:nvPr/>
            </p:nvSpPr>
            <p:spPr>
              <a:xfrm>
                <a:off x="6864788" y="1257384"/>
                <a:ext cx="1199529" cy="493253"/>
              </a:xfrm>
              <a:prstGeom prst="rect">
                <a:avLst/>
              </a:prstGeom>
              <a:noFill/>
            </p:spPr>
            <p:txBody>
              <a:bodyPr wrap="none" lIns="179238" tIns="143391" rIns="179238" bIns="143391" rtlCol="0">
                <a:spAutoFit/>
              </a:bodyPr>
              <a:lstStyle/>
              <a:p>
                <a:pPr defTabSz="913859">
                  <a:lnSpc>
                    <a:spcPct val="90000"/>
                  </a:lnSpc>
                </a:pPr>
                <a:r>
                  <a:rPr lang="en-US" sz="1400" spc="-49" dirty="0">
                    <a:latin typeface="Segoe UI" panose="020B0502040204020203" pitchFamily="34" charset="0"/>
                    <a:cs typeface="Segoe UI" panose="020B0502040204020203" pitchFamily="34" charset="0"/>
                  </a:rPr>
                  <a:t>Languages</a:t>
                </a:r>
                <a:endParaRPr lang="en-US" sz="1999" spc="-49" dirty="0">
                  <a:latin typeface="Segoe UI" panose="020B0502040204020203" pitchFamily="34" charset="0"/>
                  <a:cs typeface="Segoe UI" panose="020B0502040204020203" pitchFamily="34" charset="0"/>
                </a:endParaRPr>
              </a:p>
            </p:txBody>
          </p:sp>
          <p:sp>
            <p:nvSpPr>
              <p:cNvPr id="67" name="TextBox 37"/>
              <p:cNvSpPr txBox="1"/>
              <p:nvPr/>
            </p:nvSpPr>
            <p:spPr>
              <a:xfrm>
                <a:off x="6864788" y="2301604"/>
                <a:ext cx="1448564" cy="493253"/>
              </a:xfrm>
              <a:prstGeom prst="rect">
                <a:avLst/>
              </a:prstGeom>
              <a:noFill/>
            </p:spPr>
            <p:txBody>
              <a:bodyPr wrap="square" lIns="179238" tIns="143391" rIns="179238" bIns="143391" rtlCol="0">
                <a:spAutoFit/>
              </a:bodyPr>
              <a:lstStyle/>
              <a:p>
                <a:pPr defTabSz="913859">
                  <a:lnSpc>
                    <a:spcPct val="90000"/>
                  </a:lnSpc>
                </a:pPr>
                <a:r>
                  <a:rPr lang="en-US" sz="1400" spc="-49" dirty="0">
                    <a:latin typeface="Segoe UI" panose="020B0502040204020203" pitchFamily="34" charset="0"/>
                    <a:cs typeface="Segoe UI" panose="020B0502040204020203" pitchFamily="34" charset="0"/>
                  </a:rPr>
                  <a:t>CMS</a:t>
                </a:r>
              </a:p>
            </p:txBody>
          </p:sp>
          <p:sp>
            <p:nvSpPr>
              <p:cNvPr id="68" name="TextBox 38"/>
              <p:cNvSpPr txBox="1"/>
              <p:nvPr/>
            </p:nvSpPr>
            <p:spPr>
              <a:xfrm>
                <a:off x="6864788" y="3101042"/>
                <a:ext cx="957266" cy="493253"/>
              </a:xfrm>
              <a:prstGeom prst="rect">
                <a:avLst/>
              </a:prstGeom>
              <a:noFill/>
            </p:spPr>
            <p:txBody>
              <a:bodyPr wrap="none" lIns="179238" tIns="143391" rIns="179238" bIns="143391" rtlCol="0">
                <a:spAutoFit/>
              </a:bodyPr>
              <a:lstStyle/>
              <a:p>
                <a:pPr defTabSz="913859">
                  <a:lnSpc>
                    <a:spcPct val="90000"/>
                  </a:lnSpc>
                </a:pPr>
                <a:r>
                  <a:rPr lang="en-US" sz="1400" spc="-49" dirty="0">
                    <a:latin typeface="Segoe UI" panose="020B0502040204020203" pitchFamily="34" charset="0"/>
                    <a:cs typeface="Segoe UI" panose="020B0502040204020203" pitchFamily="34" charset="0"/>
                  </a:rPr>
                  <a:t>Devices</a:t>
                </a:r>
                <a:endParaRPr lang="en-US" sz="1999" spc="-49" dirty="0">
                  <a:latin typeface="Segoe UI" panose="020B0502040204020203" pitchFamily="34" charset="0"/>
                  <a:cs typeface="Segoe UI" panose="020B0502040204020203" pitchFamily="34" charset="0"/>
                </a:endParaRPr>
              </a:p>
            </p:txBody>
          </p:sp>
          <p:sp>
            <p:nvSpPr>
              <p:cNvPr id="69" name="TextBox 39"/>
              <p:cNvSpPr txBox="1"/>
              <p:nvPr/>
            </p:nvSpPr>
            <p:spPr>
              <a:xfrm>
                <a:off x="6864788" y="3987986"/>
                <a:ext cx="1355475" cy="715099"/>
              </a:xfrm>
              <a:prstGeom prst="rect">
                <a:avLst/>
              </a:prstGeom>
              <a:noFill/>
            </p:spPr>
            <p:txBody>
              <a:bodyPr wrap="square" lIns="179238" tIns="143391" rIns="179238" bIns="143391" rtlCol="0">
                <a:spAutoFit/>
              </a:bodyPr>
              <a:lstStyle/>
              <a:p>
                <a:pPr defTabSz="913859">
                  <a:lnSpc>
                    <a:spcPct val="90000"/>
                  </a:lnSpc>
                </a:pPr>
                <a:r>
                  <a:rPr lang="en-US" sz="1400" spc="-49" dirty="0">
                    <a:latin typeface="Segoe UI" panose="020B0502040204020203" pitchFamily="34" charset="0"/>
                    <a:cs typeface="Segoe UI" panose="020B0502040204020203" pitchFamily="34" charset="0"/>
                  </a:rPr>
                  <a:t>Databases / Apps</a:t>
                </a:r>
                <a:endParaRPr lang="en-US" sz="1999" spc="-49" dirty="0">
                  <a:latin typeface="Segoe UI" panose="020B0502040204020203" pitchFamily="34" charset="0"/>
                  <a:cs typeface="Segoe UI" panose="020B0502040204020203" pitchFamily="34" charset="0"/>
                </a:endParaRPr>
              </a:p>
            </p:txBody>
          </p:sp>
          <p:sp>
            <p:nvSpPr>
              <p:cNvPr id="70" name="TextBox 40"/>
              <p:cNvSpPr txBox="1"/>
              <p:nvPr/>
            </p:nvSpPr>
            <p:spPr>
              <a:xfrm>
                <a:off x="6864788" y="4640499"/>
                <a:ext cx="1148839" cy="691040"/>
              </a:xfrm>
              <a:prstGeom prst="rect">
                <a:avLst/>
              </a:prstGeom>
              <a:noFill/>
            </p:spPr>
            <p:txBody>
              <a:bodyPr wrap="none" lIns="179238" tIns="143391" rIns="179238" bIns="143391" rtlCol="0">
                <a:spAutoFit/>
              </a:bodyPr>
              <a:lstStyle/>
              <a:p>
                <a:pPr defTabSz="913859">
                  <a:lnSpc>
                    <a:spcPct val="90000"/>
                  </a:lnSpc>
                </a:pPr>
                <a:r>
                  <a:rPr lang="en-US" sz="1400" spc="-49" dirty="0">
                    <a:latin typeface="Segoe UI" panose="020B0502040204020203" pitchFamily="34" charset="0"/>
                    <a:cs typeface="Segoe UI" panose="020B0502040204020203" pitchFamily="34" charset="0"/>
                  </a:rPr>
                  <a:t>Operating</a:t>
                </a:r>
              </a:p>
              <a:p>
                <a:pPr defTabSz="913859">
                  <a:lnSpc>
                    <a:spcPct val="90000"/>
                  </a:lnSpc>
                </a:pPr>
                <a:r>
                  <a:rPr lang="en-US" sz="1400" spc="-49" dirty="0">
                    <a:latin typeface="Segoe UI" panose="020B0502040204020203" pitchFamily="34" charset="0"/>
                    <a:cs typeface="Segoe UI" panose="020B0502040204020203" pitchFamily="34" charset="0"/>
                  </a:rPr>
                  <a:t>systems</a:t>
                </a:r>
                <a:endParaRPr lang="en-US" sz="1999" spc="-49" dirty="0">
                  <a:latin typeface="Segoe UI" panose="020B0502040204020203" pitchFamily="34" charset="0"/>
                  <a:cs typeface="Segoe UI" panose="020B0502040204020203" pitchFamily="34" charset="0"/>
                </a:endParaRPr>
              </a:p>
            </p:txBody>
          </p:sp>
          <p:grpSp>
            <p:nvGrpSpPr>
              <p:cNvPr id="7" name="Group 41"/>
              <p:cNvGrpSpPr/>
              <p:nvPr/>
            </p:nvGrpSpPr>
            <p:grpSpPr>
              <a:xfrm>
                <a:off x="8580876" y="2362652"/>
                <a:ext cx="2502978" cy="647856"/>
                <a:chOff x="8580876" y="2315027"/>
                <a:chExt cx="2502978" cy="647856"/>
              </a:xfrm>
            </p:grpSpPr>
            <p:pic>
              <p:nvPicPr>
                <p:cNvPr id="71" name="Picture 10" descr="https://encrypted-tbn3.gstatic.com/images?q=tbn:ANd9GcQgAB8I4GUYPGAuHqEufTpFML_JWZior9mwUJP3P5Tro4I_bcL5"/>
                <p:cNvPicPr>
                  <a:picLocks noChangeAspect="1" noChangeArrowheads="1"/>
                </p:cNvPicPr>
                <p:nvPr/>
              </p:nvPicPr>
              <p:blipFill>
                <a:blip r:embed="rId14" cstate="print">
                  <a:biLevel thresh="50000"/>
                  <a:extLst>
                    <a:ext uri="{BEBA8EAE-BF5A-486C-A8C5-ECC9F3942E4B}">
                      <a14:imgProps xmlns:a14="http://schemas.microsoft.com/office/drawing/2010/main">
                        <a14:imgLayer r:embed="rId15">
                          <a14:imgEffect>
                            <a14:backgroundRemoval t="0" b="100000" l="0" r="100000">
                              <a14:foregroundMark x1="14222" y1="48889" x2="16000" y2="67556"/>
                              <a14:foregroundMark x1="44889" y1="64444" x2="51556" y2="84444"/>
                              <a14:foregroundMark x1="84444" y1="52000" x2="86667" y2="71556"/>
                              <a14:foregroundMark x1="67556" y1="4444" x2="73333" y2="9333"/>
                            </a14:backgroundRemoval>
                          </a14:imgEffect>
                        </a14:imgLayer>
                      </a14:imgProps>
                    </a:ext>
                    <a:ext uri="{28A0092B-C50C-407E-A947-70E740481C1C}">
                      <a14:useLocalDpi xmlns:a14="http://schemas.microsoft.com/office/drawing/2010/main" val="0"/>
                    </a:ext>
                  </a:extLst>
                </a:blip>
                <a:srcRect/>
                <a:stretch>
                  <a:fillRect/>
                </a:stretch>
              </p:blipFill>
              <p:spPr bwMode="auto">
                <a:xfrm>
                  <a:off x="8580876" y="2345399"/>
                  <a:ext cx="620759" cy="596819"/>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49"/>
                <p:cNvPicPr>
                  <a:picLocks noChangeAspect="1"/>
                </p:cNvPicPr>
                <p:nvPr/>
              </p:nvPicPr>
              <p:blipFill>
                <a:blip r:embed="rId16" cstate="print">
                  <a:biLevel thresh="75000"/>
                  <a:extLst>
                    <a:ext uri="{BEBA8EAE-BF5A-486C-A8C5-ECC9F3942E4B}">
                      <a14:imgProps xmlns:a14="http://schemas.microsoft.com/office/drawing/2010/main">
                        <a14:imgLayer r:embed="rId17">
                          <a14:imgEffect>
                            <a14:brightnessContrast contrast="4000"/>
                          </a14:imgEffect>
                        </a14:imgLayer>
                      </a14:imgProps>
                    </a:ext>
                    <a:ext uri="{28A0092B-C50C-407E-A947-70E740481C1C}">
                      <a14:useLocalDpi xmlns:a14="http://schemas.microsoft.com/office/drawing/2010/main" val="0"/>
                    </a:ext>
                  </a:extLst>
                </a:blip>
                <a:stretch>
                  <a:fillRect/>
                </a:stretch>
              </p:blipFill>
              <p:spPr>
                <a:xfrm>
                  <a:off x="9415834" y="2355505"/>
                  <a:ext cx="851682" cy="607378"/>
                </a:xfrm>
                <a:prstGeom prst="rect">
                  <a:avLst/>
                </a:prstGeom>
              </p:spPr>
            </p:pic>
            <p:grpSp>
              <p:nvGrpSpPr>
                <p:cNvPr id="5" name="Group 52"/>
                <p:cNvGrpSpPr/>
                <p:nvPr/>
              </p:nvGrpSpPr>
              <p:grpSpPr>
                <a:xfrm>
                  <a:off x="10518154" y="2315027"/>
                  <a:ext cx="565700" cy="647594"/>
                  <a:chOff x="11227523" y="2315027"/>
                  <a:chExt cx="565700" cy="647594"/>
                </a:xfrm>
              </p:grpSpPr>
              <p:pic>
                <p:nvPicPr>
                  <p:cNvPr id="4" name="Picture 54"/>
                  <p:cNvPicPr>
                    <a:picLocks noChangeAspect="1"/>
                  </p:cNvPicPr>
                  <p:nvPr/>
                </p:nvPicPr>
                <p:blipFill rotWithShape="1">
                  <a:blip r:embed="rId18" cstate="print">
                    <a:biLevel thresh="50000"/>
                    <a:extLst>
                      <a:ext uri="{28A0092B-C50C-407E-A947-70E740481C1C}">
                        <a14:useLocalDpi xmlns:a14="http://schemas.microsoft.com/office/drawing/2010/main" val="0"/>
                      </a:ext>
                    </a:extLst>
                  </a:blip>
                  <a:srcRect b="28892"/>
                  <a:stretch/>
                </p:blipFill>
                <p:spPr>
                  <a:xfrm>
                    <a:off x="11227523" y="2315027"/>
                    <a:ext cx="563134" cy="485323"/>
                  </a:xfrm>
                  <a:prstGeom prst="rect">
                    <a:avLst/>
                  </a:prstGeom>
                </p:spPr>
              </p:pic>
              <p:pic>
                <p:nvPicPr>
                  <p:cNvPr id="116" name="Picture 55"/>
                  <p:cNvPicPr>
                    <a:picLocks noChangeAspect="1"/>
                  </p:cNvPicPr>
                  <p:nvPr/>
                </p:nvPicPr>
                <p:blipFill rotWithShape="1">
                  <a:blip r:embed="rId18" cstate="print">
                    <a:biLevel thresh="50000"/>
                    <a:extLst>
                      <a:ext uri="{28A0092B-C50C-407E-A947-70E740481C1C}">
                        <a14:useLocalDpi xmlns:a14="http://schemas.microsoft.com/office/drawing/2010/main" val="0"/>
                      </a:ext>
                    </a:extLst>
                  </a:blip>
                  <a:srcRect t="73899"/>
                  <a:stretch/>
                </p:blipFill>
                <p:spPr>
                  <a:xfrm>
                    <a:off x="11230089" y="2784475"/>
                    <a:ext cx="563134" cy="178146"/>
                  </a:xfrm>
                  <a:prstGeom prst="rect">
                    <a:avLst/>
                  </a:prstGeom>
                </p:spPr>
              </p:pic>
            </p:grpSp>
          </p:grpSp>
          <p:grpSp>
            <p:nvGrpSpPr>
              <p:cNvPr id="8" name="Group 42"/>
              <p:cNvGrpSpPr/>
              <p:nvPr/>
            </p:nvGrpSpPr>
            <p:grpSpPr>
              <a:xfrm>
                <a:off x="8619647" y="3223400"/>
                <a:ext cx="2377226" cy="672139"/>
                <a:chOff x="8619647" y="3223400"/>
                <a:chExt cx="2377226" cy="672139"/>
              </a:xfrm>
            </p:grpSpPr>
            <p:pic>
              <p:nvPicPr>
                <p:cNvPr id="75" name="Picture 7"/>
                <p:cNvPicPr>
                  <a:picLocks noChangeAspect="1" noChangeArrowheads="1"/>
                </p:cNvPicPr>
                <p:nvPr/>
              </p:nvPicPr>
              <p:blipFill>
                <a:blip r:embed="rId19" cstate="print">
                  <a:biLevel thresh="75000"/>
                  <a:extLst>
                    <a:ext uri="{28A0092B-C50C-407E-A947-70E740481C1C}">
                      <a14:useLocalDpi xmlns:a14="http://schemas.microsoft.com/office/drawing/2010/main" val="0"/>
                    </a:ext>
                  </a:extLst>
                </a:blip>
                <a:srcRect/>
                <a:stretch>
                  <a:fillRect/>
                </a:stretch>
              </p:blipFill>
              <p:spPr bwMode="auto">
                <a:xfrm>
                  <a:off x="9666287" y="3223400"/>
                  <a:ext cx="406934" cy="6640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6" name="Picture 8"/>
                <p:cNvPicPr>
                  <a:picLocks noChangeAspect="1" noChangeArrowheads="1"/>
                </p:cNvPicPr>
                <p:nvPr/>
              </p:nvPicPr>
              <p:blipFill>
                <a:blip r:embed="rId20" cstate="print">
                  <a:biLevel thresh="50000"/>
                  <a:extLst>
                    <a:ext uri="{28A0092B-C50C-407E-A947-70E740481C1C}">
                      <a14:useLocalDpi xmlns:a14="http://schemas.microsoft.com/office/drawing/2010/main" val="0"/>
                    </a:ext>
                  </a:extLst>
                </a:blip>
                <a:srcRect/>
                <a:stretch>
                  <a:fillRect/>
                </a:stretch>
              </p:blipFill>
              <p:spPr bwMode="auto">
                <a:xfrm>
                  <a:off x="10608448" y="3227883"/>
                  <a:ext cx="388425" cy="66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7" name="Picture 14"/>
                <p:cNvPicPr>
                  <a:picLocks noChangeAspect="1" noChangeArrowheads="1"/>
                </p:cNvPicPr>
                <p:nvPr/>
              </p:nvPicPr>
              <p:blipFill>
                <a:blip r:embed="rId21" cstate="print">
                  <a:biLevel thresh="75000"/>
                  <a:extLst>
                    <a:ext uri="{28A0092B-C50C-407E-A947-70E740481C1C}">
                      <a14:useLocalDpi xmlns:a14="http://schemas.microsoft.com/office/drawing/2010/main" val="0"/>
                    </a:ext>
                  </a:extLst>
                </a:blip>
                <a:srcRect/>
                <a:stretch>
                  <a:fillRect/>
                </a:stretch>
              </p:blipFill>
              <p:spPr bwMode="auto">
                <a:xfrm>
                  <a:off x="8619647" y="3231556"/>
                  <a:ext cx="549095" cy="6423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sp>
          <p:nvSpPr>
            <p:cNvPr id="58" name="TextBox 62"/>
            <p:cNvSpPr txBox="1"/>
            <p:nvPr/>
          </p:nvSpPr>
          <p:spPr>
            <a:xfrm>
              <a:off x="6594761" y="5701864"/>
              <a:ext cx="1355613" cy="483557"/>
            </a:xfrm>
            <a:prstGeom prst="rect">
              <a:avLst/>
            </a:prstGeom>
            <a:noFill/>
          </p:spPr>
          <p:txBody>
            <a:bodyPr wrap="none" lIns="179238" tIns="143391" rIns="179238" bIns="143391"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3859">
                <a:lnSpc>
                  <a:spcPct val="90000"/>
                </a:lnSpc>
              </a:pPr>
              <a:r>
                <a:rPr lang="en-US" sz="1400" spc="-49" dirty="0">
                  <a:latin typeface="Segoe UI" panose="020B0502040204020203" pitchFamily="34" charset="0"/>
                  <a:cs typeface="Segoe UI" panose="020B0502040204020203" pitchFamily="34" charset="0"/>
                </a:rPr>
                <a:t>Management</a:t>
              </a:r>
              <a:endParaRPr lang="en-US" sz="1999" spc="-49" dirty="0">
                <a:latin typeface="Segoe UI" panose="020B0502040204020203" pitchFamily="34" charset="0"/>
                <a:cs typeface="Segoe UI" panose="020B0502040204020203" pitchFamily="34" charset="0"/>
              </a:endParaRPr>
            </a:p>
          </p:txBody>
        </p:sp>
        <p:pic>
          <p:nvPicPr>
            <p:cNvPr id="61" name="Picture 26"/>
            <p:cNvPicPr>
              <a:picLocks noChangeAspect="1"/>
            </p:cNvPicPr>
            <p:nvPr/>
          </p:nvPicPr>
          <p:blipFill>
            <a:blip r:embed="rId22" cstate="print">
              <a:biLevel thresh="75000"/>
              <a:extLst>
                <a:ext uri="{28A0092B-C50C-407E-A947-70E740481C1C}">
                  <a14:useLocalDpi xmlns:a14="http://schemas.microsoft.com/office/drawing/2010/main" val="0"/>
                </a:ext>
              </a:extLst>
            </a:blip>
            <a:stretch>
              <a:fillRect/>
            </a:stretch>
          </p:blipFill>
          <p:spPr>
            <a:xfrm>
              <a:off x="7993991" y="5754398"/>
              <a:ext cx="475572" cy="606597"/>
            </a:xfrm>
            <a:prstGeom prst="rect">
              <a:avLst/>
            </a:prstGeom>
          </p:spPr>
        </p:pic>
        <p:pic>
          <p:nvPicPr>
            <p:cNvPr id="62" name="Picture 28"/>
            <p:cNvPicPr>
              <a:picLocks noChangeAspect="1"/>
            </p:cNvPicPr>
            <p:nvPr/>
          </p:nvPicPr>
          <p:blipFill>
            <a:blip r:embed="rId23">
              <a:biLevel thresh="75000"/>
            </a:blip>
            <a:stretch>
              <a:fillRect/>
            </a:stretch>
          </p:blipFill>
          <p:spPr>
            <a:xfrm>
              <a:off x="8822866" y="5758224"/>
              <a:ext cx="1503458" cy="460206"/>
            </a:xfrm>
            <a:prstGeom prst="rect">
              <a:avLst/>
            </a:prstGeom>
          </p:spPr>
        </p:pic>
      </p:grpSp>
      <p:pic>
        <p:nvPicPr>
          <p:cNvPr id="15" name="Picture 14"/>
          <p:cNvPicPr>
            <a:picLocks noChangeAspect="1"/>
          </p:cNvPicPr>
          <p:nvPr/>
        </p:nvPicPr>
        <p:blipFill>
          <a:blip r:embed="rId24" cstate="print">
            <a:extLst>
              <a:ext uri="{BEBA8EAE-BF5A-486C-A8C5-ECC9F3942E4B}">
                <a14:imgProps xmlns:a14="http://schemas.microsoft.com/office/drawing/2010/main">
                  <a14:imgLayer r:embed="rId25">
                    <a14:imgEffect>
                      <a14:saturation sat="0"/>
                    </a14:imgEffect>
                  </a14:imgLayer>
                </a14:imgProps>
              </a:ext>
              <a:ext uri="{28A0092B-C50C-407E-A947-70E740481C1C}">
                <a14:useLocalDpi xmlns:a14="http://schemas.microsoft.com/office/drawing/2010/main" val="0"/>
              </a:ext>
            </a:extLst>
          </a:blip>
          <a:stretch>
            <a:fillRect/>
          </a:stretch>
        </p:blipFill>
        <p:spPr>
          <a:xfrm>
            <a:off x="4213809" y="5617581"/>
            <a:ext cx="940780" cy="727536"/>
          </a:xfrm>
          <a:prstGeom prst="rect">
            <a:avLst/>
          </a:prstGeom>
        </p:spPr>
      </p:pic>
      <p:pic>
        <p:nvPicPr>
          <p:cNvPr id="17" name="Picture 16"/>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7839238" y="1121394"/>
            <a:ext cx="2856756" cy="1190315"/>
          </a:xfrm>
          <a:prstGeom prst="rect">
            <a:avLst/>
          </a:prstGeom>
        </p:spPr>
      </p:pic>
      <p:pic>
        <p:nvPicPr>
          <p:cNvPr id="18" name="Picture 17"/>
          <p:cNvPicPr>
            <a:picLocks noChangeAspect="1"/>
          </p:cNvPicPr>
          <p:nvPr/>
        </p:nvPicPr>
        <p:blipFill>
          <a:blip r:embed="rId27"/>
          <a:stretch>
            <a:fillRect/>
          </a:stretch>
        </p:blipFill>
        <p:spPr>
          <a:xfrm>
            <a:off x="9163818" y="2419690"/>
            <a:ext cx="2692929" cy="552759"/>
          </a:xfrm>
          <a:prstGeom prst="rect">
            <a:avLst/>
          </a:prstGeom>
        </p:spPr>
      </p:pic>
      <p:pic>
        <p:nvPicPr>
          <p:cNvPr id="19" name="Picture 18"/>
          <p:cNvPicPr>
            <a:picLocks noChangeAspect="1"/>
          </p:cNvPicPr>
          <p:nvPr/>
        </p:nvPicPr>
        <p:blipFill rotWithShape="1">
          <a:blip r:embed="rId28">
            <a:extLst>
              <a:ext uri="{28A0092B-C50C-407E-A947-70E740481C1C}">
                <a14:useLocalDpi xmlns:a14="http://schemas.microsoft.com/office/drawing/2010/main" val="0"/>
              </a:ext>
            </a:extLst>
          </a:blip>
          <a:srcRect l="1817" t="34105" r="1050" b="33343"/>
          <a:stretch/>
        </p:blipFill>
        <p:spPr>
          <a:xfrm>
            <a:off x="9290884" y="3435437"/>
            <a:ext cx="2225262" cy="745763"/>
          </a:xfrm>
          <a:prstGeom prst="rect">
            <a:avLst/>
          </a:prstGeom>
        </p:spPr>
      </p:pic>
      <p:pic>
        <p:nvPicPr>
          <p:cNvPr id="20" name="Picture 19"/>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6967095" y="4364765"/>
            <a:ext cx="2856756" cy="657054"/>
          </a:xfrm>
          <a:prstGeom prst="rect">
            <a:avLst/>
          </a:prstGeom>
        </p:spPr>
      </p:pic>
      <p:pic>
        <p:nvPicPr>
          <p:cNvPr id="21" name="Picture 20"/>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9611642" y="5107173"/>
            <a:ext cx="1904504" cy="1247450"/>
          </a:xfrm>
          <a:prstGeom prst="rect">
            <a:avLst/>
          </a:prstGeom>
        </p:spPr>
      </p:pic>
      <p:pic>
        <p:nvPicPr>
          <p:cNvPr id="23" name="Picture 22"/>
          <p:cNvPicPr>
            <a:picLocks noChangeAspect="1"/>
          </p:cNvPicPr>
          <p:nvPr/>
        </p:nvPicPr>
        <p:blipFill>
          <a:blip r:embed="rId31"/>
          <a:stretch>
            <a:fillRect/>
          </a:stretch>
        </p:blipFill>
        <p:spPr>
          <a:xfrm>
            <a:off x="6808206" y="2419690"/>
            <a:ext cx="1932401" cy="1038152"/>
          </a:xfrm>
          <a:prstGeom prst="rect">
            <a:avLst/>
          </a:prstGeom>
        </p:spPr>
      </p:pic>
      <p:pic>
        <p:nvPicPr>
          <p:cNvPr id="3" name="Picture 2"/>
          <p:cNvPicPr>
            <a:picLocks noChangeAspect="1"/>
          </p:cNvPicPr>
          <p:nvPr/>
        </p:nvPicPr>
        <p:blipFill>
          <a:blip r:embed="rId32" cstate="print">
            <a:extLst>
              <a:ext uri="{28A0092B-C50C-407E-A947-70E740481C1C}">
                <a14:useLocalDpi xmlns:a14="http://schemas.microsoft.com/office/drawing/2010/main" val="0"/>
              </a:ext>
            </a:extLst>
          </a:blip>
          <a:stretch>
            <a:fillRect/>
          </a:stretch>
        </p:blipFill>
        <p:spPr>
          <a:xfrm>
            <a:off x="1545151" y="4013656"/>
            <a:ext cx="1033825" cy="344608"/>
          </a:xfrm>
          <a:prstGeom prst="rect">
            <a:avLst/>
          </a:prstGeom>
        </p:spPr>
      </p:pic>
      <p:pic>
        <p:nvPicPr>
          <p:cNvPr id="10" name="Picture 9"/>
          <p:cNvPicPr>
            <a:picLocks noChangeAspect="1"/>
          </p:cNvPicPr>
          <p:nvPr/>
        </p:nvPicPr>
        <p:blipFill>
          <a:blip r:embed="rId33" cstate="print">
            <a:extLst>
              <a:ext uri="{BEBA8EAE-BF5A-486C-A8C5-ECC9F3942E4B}">
                <a14:imgProps xmlns:a14="http://schemas.microsoft.com/office/drawing/2010/main">
                  <a14:imgLayer r:embed="rId34">
                    <a14:imgEffect>
                      <a14:saturation sat="0"/>
                    </a14:imgEffect>
                  </a14:imgLayer>
                </a14:imgProps>
              </a:ext>
              <a:ext uri="{28A0092B-C50C-407E-A947-70E740481C1C}">
                <a14:useLocalDpi xmlns:a14="http://schemas.microsoft.com/office/drawing/2010/main" val="0"/>
              </a:ext>
            </a:extLst>
          </a:blip>
          <a:stretch>
            <a:fillRect/>
          </a:stretch>
        </p:blipFill>
        <p:spPr>
          <a:xfrm>
            <a:off x="4087082" y="3878884"/>
            <a:ext cx="818870" cy="614152"/>
          </a:xfrm>
          <a:prstGeom prst="rect">
            <a:avLst/>
          </a:prstGeom>
        </p:spPr>
      </p:pic>
      <p:pic>
        <p:nvPicPr>
          <p:cNvPr id="11" name="Picture 10"/>
          <p:cNvPicPr>
            <a:picLocks noChangeAspect="1"/>
          </p:cNvPicPr>
          <p:nvPr/>
        </p:nvPicPr>
        <p:blipFill>
          <a:blip r:embed="rId35" cstate="print">
            <a:extLst>
              <a:ext uri="{BEBA8EAE-BF5A-486C-A8C5-ECC9F3942E4B}">
                <a14:imgProps xmlns:a14="http://schemas.microsoft.com/office/drawing/2010/main">
                  <a14:imgLayer r:embed="rId36">
                    <a14:imgEffect>
                      <a14:saturation sat="0"/>
                    </a14:imgEffect>
                  </a14:imgLayer>
                </a14:imgProps>
              </a:ext>
              <a:ext uri="{28A0092B-C50C-407E-A947-70E740481C1C}">
                <a14:useLocalDpi xmlns:a14="http://schemas.microsoft.com/office/drawing/2010/main" val="0"/>
              </a:ext>
            </a:extLst>
          </a:blip>
          <a:stretch>
            <a:fillRect/>
          </a:stretch>
        </p:blipFill>
        <p:spPr>
          <a:xfrm>
            <a:off x="4861890" y="3897956"/>
            <a:ext cx="682349" cy="576009"/>
          </a:xfrm>
          <a:prstGeom prst="rect">
            <a:avLst/>
          </a:prstGeom>
        </p:spPr>
      </p:pic>
      <p:pic>
        <p:nvPicPr>
          <p:cNvPr id="28" name="Picture 27"/>
          <p:cNvPicPr>
            <a:picLocks noChangeAspect="1"/>
          </p:cNvPicPr>
          <p:nvPr/>
        </p:nvPicPr>
        <p:blipFill>
          <a:blip r:embed="rId37" cstate="print">
            <a:extLst>
              <a:ext uri="{BEBA8EAE-BF5A-486C-A8C5-ECC9F3942E4B}">
                <a14:imgProps xmlns:a14="http://schemas.microsoft.com/office/drawing/2010/main">
                  <a14:imgLayer r:embed="rId38">
                    <a14:imgEffect>
                      <a14:saturation sat="0"/>
                    </a14:imgEffect>
                  </a14:imgLayer>
                </a14:imgProps>
              </a:ext>
              <a:ext uri="{28A0092B-C50C-407E-A947-70E740481C1C}">
                <a14:useLocalDpi xmlns:a14="http://schemas.microsoft.com/office/drawing/2010/main" val="0"/>
              </a:ext>
            </a:extLst>
          </a:blip>
          <a:stretch>
            <a:fillRect/>
          </a:stretch>
        </p:blipFill>
        <p:spPr>
          <a:xfrm>
            <a:off x="5502189" y="3876120"/>
            <a:ext cx="815210" cy="619680"/>
          </a:xfrm>
          <a:prstGeom prst="rect">
            <a:avLst/>
          </a:prstGeom>
        </p:spPr>
      </p:pic>
      <p:pic>
        <p:nvPicPr>
          <p:cNvPr id="14" name="Picture 130"/>
          <p:cNvPicPr>
            <a:picLocks noChangeAspect="1"/>
          </p:cNvPicPr>
          <p:nvPr/>
        </p:nvPicPr>
        <p:blipFill>
          <a:blip r:embed="rId39">
            <a:extLst>
              <a:ext uri="{28A0092B-C50C-407E-A947-70E740481C1C}">
                <a14:useLocalDpi xmlns:a14="http://schemas.microsoft.com/office/drawing/2010/main" val="0"/>
              </a:ext>
            </a:extLst>
          </a:blip>
          <a:stretch>
            <a:fillRect/>
          </a:stretch>
        </p:blipFill>
        <p:spPr>
          <a:xfrm>
            <a:off x="2016384" y="1208730"/>
            <a:ext cx="520704" cy="520704"/>
          </a:xfrm>
          <a:prstGeom prst="rect">
            <a:avLst/>
          </a:prstGeom>
        </p:spPr>
      </p:pic>
    </p:spTree>
    <p:extLst>
      <p:ext uri="{BB962C8B-B14F-4D97-AF65-F5344CB8AC3E}">
        <p14:creationId xmlns:p14="http://schemas.microsoft.com/office/powerpoint/2010/main" val="1361749011"/>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p:cNvSpPr/>
          <p:nvPr/>
        </p:nvSpPr>
        <p:spPr bwMode="auto">
          <a:xfrm>
            <a:off x="3394087" y="1932356"/>
            <a:ext cx="4598363" cy="4256246"/>
          </a:xfrm>
          <a:prstGeom prst="ellipse">
            <a:avLst/>
          </a:prstGeom>
          <a:no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6" name="Title 15"/>
          <p:cNvSpPr>
            <a:spLocks noGrp="1"/>
          </p:cNvSpPr>
          <p:nvPr>
            <p:ph type="title"/>
          </p:nvPr>
        </p:nvSpPr>
        <p:spPr/>
        <p:txBody>
          <a:bodyPr/>
          <a:lstStyle/>
          <a:p>
            <a:r>
              <a:rPr lang="en-US" smtClean="0">
                <a:solidFill>
                  <a:schemeClr val="bg1"/>
                </a:solidFill>
              </a:rPr>
              <a:t>Trust through transparency</a:t>
            </a:r>
            <a:endParaRPr lang="en-US" dirty="0">
              <a:solidFill>
                <a:schemeClr val="bg1"/>
              </a:solidFill>
            </a:endParaRPr>
          </a:p>
        </p:txBody>
      </p:sp>
      <p:sp>
        <p:nvSpPr>
          <p:cNvPr id="2" name="Slide Number Placeholder 1"/>
          <p:cNvSpPr>
            <a:spLocks noGrp="1"/>
          </p:cNvSpPr>
          <p:nvPr>
            <p:ph type="sldNum" sz="quarter" idx="4294967295"/>
          </p:nvPr>
        </p:nvSpPr>
        <p:spPr>
          <a:xfrm>
            <a:off x="11687305" y="6442879"/>
            <a:ext cx="501519" cy="122205"/>
          </a:xfrm>
          <a:prstGeom prst="rect">
            <a:avLst/>
          </a:prstGeom>
        </p:spPr>
        <p:txBody>
          <a:bodyPr/>
          <a:lstStyle/>
          <a:p>
            <a:pPr defTabSz="913859">
              <a:lnSpc>
                <a:spcPct val="90000"/>
              </a:lnSpc>
            </a:pPr>
            <a:fld id="{1BC86A1F-E589-44B2-A543-2EC98F5547A7}" type="slidenum">
              <a:rPr lang="en-US" smtClean="0">
                <a:solidFill>
                  <a:srgbClr val="505050"/>
                </a:solidFill>
              </a:rPr>
              <a:pPr defTabSz="913859">
                <a:lnSpc>
                  <a:spcPct val="90000"/>
                </a:lnSpc>
              </a:pPr>
              <a:t>15</a:t>
            </a:fld>
            <a:endParaRPr lang="en-US" dirty="0">
              <a:solidFill>
                <a:srgbClr val="505050"/>
              </a:solidFill>
            </a:endParaRPr>
          </a:p>
        </p:txBody>
      </p:sp>
      <p:sp>
        <p:nvSpPr>
          <p:cNvPr id="64" name="Rectangle 63"/>
          <p:cNvSpPr/>
          <p:nvPr/>
        </p:nvSpPr>
        <p:spPr bwMode="auto">
          <a:xfrm>
            <a:off x="2817812" y="2226056"/>
            <a:ext cx="1682038" cy="1254668"/>
          </a:xfrm>
          <a:prstGeom prst="rect">
            <a:avLst/>
          </a:prstGeom>
          <a:solidFill>
            <a:schemeClr val="tx2">
              <a:lumMod val="50000"/>
              <a:lumOff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3391" tIns="0" rIns="89619" bIns="89619" numCol="1" spcCol="0" rtlCol="0" fromWordArt="0" anchor="b" anchorCtr="0" forceAA="0" compatLnSpc="1">
            <a:prstTxWarp prst="textNoShape">
              <a:avLst/>
            </a:prstTxWarp>
            <a:noAutofit/>
          </a:bodyPr>
          <a:lstStyle/>
          <a:p>
            <a:pPr defTabSz="913859">
              <a:lnSpc>
                <a:spcPct val="90000"/>
              </a:lnSpc>
              <a:spcBef>
                <a:spcPts val="588"/>
              </a:spcBef>
            </a:pPr>
            <a:r>
              <a:rPr lang="en-US" sz="1400" dirty="0">
                <a:gradFill>
                  <a:gsLst>
                    <a:gs pos="0">
                      <a:srgbClr val="505050">
                        <a:lumMod val="50000"/>
                      </a:srgbClr>
                    </a:gs>
                    <a:gs pos="100000">
                      <a:srgbClr val="505050">
                        <a:lumMod val="50000"/>
                      </a:srgbClr>
                    </a:gs>
                  </a:gsLst>
                  <a:lin ang="5400000" scaled="1"/>
                </a:gradFill>
                <a:latin typeface="Segoe UI" panose="020B0502040204020203" pitchFamily="34" charset="0"/>
                <a:cs typeface="Segoe UI" panose="020B0502040204020203" pitchFamily="34" charset="0"/>
              </a:rPr>
              <a:t>ISO 27001 Cloud Security Alliance (STAR)</a:t>
            </a:r>
          </a:p>
          <a:p>
            <a:pPr defTabSz="913859">
              <a:lnSpc>
                <a:spcPct val="90000"/>
              </a:lnSpc>
              <a:spcBef>
                <a:spcPts val="588"/>
              </a:spcBef>
            </a:pPr>
            <a:r>
              <a:rPr lang="en-US" sz="1176" dirty="0">
                <a:gradFill>
                  <a:gsLst>
                    <a:gs pos="0">
                      <a:srgbClr val="505050">
                        <a:lumMod val="50000"/>
                      </a:srgbClr>
                    </a:gs>
                    <a:gs pos="100000">
                      <a:srgbClr val="505050">
                        <a:lumMod val="50000"/>
                      </a:srgbClr>
                    </a:gs>
                  </a:gsLst>
                  <a:lin ang="5400000" scaled="1"/>
                </a:gradFill>
              </a:rPr>
              <a:t>Industry standards</a:t>
            </a:r>
          </a:p>
        </p:txBody>
      </p:sp>
      <p:sp>
        <p:nvSpPr>
          <p:cNvPr id="65" name="Rectangle 64"/>
          <p:cNvSpPr/>
          <p:nvPr/>
        </p:nvSpPr>
        <p:spPr bwMode="auto">
          <a:xfrm>
            <a:off x="6856412" y="2209800"/>
            <a:ext cx="1702763" cy="1254668"/>
          </a:xfrm>
          <a:prstGeom prst="rect">
            <a:avLst/>
          </a:prstGeom>
          <a:solidFill>
            <a:schemeClr val="tx2">
              <a:lumMod val="50000"/>
              <a:lumOff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3391" tIns="0" rIns="89619" bIns="89619" numCol="1" spcCol="0" rtlCol="0" fromWordArt="0" anchor="b" anchorCtr="0" forceAA="0" compatLnSpc="1">
            <a:prstTxWarp prst="textNoShape">
              <a:avLst/>
            </a:prstTxWarp>
            <a:noAutofit/>
          </a:bodyPr>
          <a:lstStyle/>
          <a:p>
            <a:pPr defTabSz="914093">
              <a:spcBef>
                <a:spcPts val="588"/>
              </a:spcBef>
              <a:defRPr/>
            </a:pPr>
            <a:r>
              <a:rPr lang="en-US" sz="1400" dirty="0">
                <a:gradFill>
                  <a:gsLst>
                    <a:gs pos="0">
                      <a:srgbClr val="505050">
                        <a:lumMod val="50000"/>
                      </a:srgbClr>
                    </a:gs>
                    <a:gs pos="100000">
                      <a:srgbClr val="505050">
                        <a:lumMod val="50000"/>
                      </a:srgbClr>
                    </a:gs>
                  </a:gsLst>
                  <a:lin ang="5400000" scaled="1"/>
                </a:gradFill>
                <a:latin typeface="Segoe UI" panose="020B0502040204020203" pitchFamily="34" charset="0"/>
                <a:cs typeface="Segoe UI" panose="020B0502040204020203" pitchFamily="34" charset="0"/>
              </a:rPr>
              <a:t>Regulatory compliance</a:t>
            </a:r>
          </a:p>
          <a:p>
            <a:pPr defTabSz="913859">
              <a:lnSpc>
                <a:spcPct val="90000"/>
              </a:lnSpc>
              <a:spcBef>
                <a:spcPts val="588"/>
              </a:spcBef>
              <a:defRPr/>
            </a:pPr>
            <a:r>
              <a:rPr lang="en-US" sz="1400" dirty="0">
                <a:gradFill>
                  <a:gsLst>
                    <a:gs pos="0">
                      <a:srgbClr val="505050">
                        <a:lumMod val="50000"/>
                      </a:srgbClr>
                    </a:gs>
                    <a:gs pos="100000">
                      <a:srgbClr val="505050">
                        <a:lumMod val="50000"/>
                      </a:srgbClr>
                    </a:gs>
                  </a:gsLst>
                  <a:lin ang="5400000" scaled="1"/>
                </a:gradFill>
                <a:latin typeface="Segoe UI" panose="020B0502040204020203" pitchFamily="34" charset="0"/>
                <a:cs typeface="Segoe UI" panose="020B0502040204020203" pitchFamily="34" charset="0"/>
              </a:rPr>
              <a:t>Trust center</a:t>
            </a:r>
          </a:p>
        </p:txBody>
      </p:sp>
      <p:sp>
        <p:nvSpPr>
          <p:cNvPr id="66" name="Rectangle 65"/>
          <p:cNvSpPr/>
          <p:nvPr/>
        </p:nvSpPr>
        <p:spPr bwMode="auto">
          <a:xfrm>
            <a:off x="2817812" y="4495172"/>
            <a:ext cx="1682038" cy="1254668"/>
          </a:xfrm>
          <a:prstGeom prst="rect">
            <a:avLst/>
          </a:prstGeom>
          <a:solidFill>
            <a:schemeClr val="tx2">
              <a:lumMod val="50000"/>
              <a:lumOff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3391" tIns="0" rIns="89619" bIns="89619" numCol="1" spcCol="0" rtlCol="0" fromWordArt="0" anchor="b" anchorCtr="0" forceAA="0" compatLnSpc="1">
            <a:prstTxWarp prst="textNoShape">
              <a:avLst/>
            </a:prstTxWarp>
            <a:noAutofit/>
          </a:bodyPr>
          <a:lstStyle/>
          <a:p>
            <a:pPr defTabSz="913859">
              <a:lnSpc>
                <a:spcPct val="90000"/>
              </a:lnSpc>
              <a:spcBef>
                <a:spcPts val="588"/>
              </a:spcBef>
            </a:pPr>
            <a:r>
              <a:rPr lang="en-US" sz="1400" dirty="0">
                <a:gradFill>
                  <a:gsLst>
                    <a:gs pos="0">
                      <a:srgbClr val="505050">
                        <a:lumMod val="50000"/>
                      </a:srgbClr>
                    </a:gs>
                    <a:gs pos="100000">
                      <a:srgbClr val="505050">
                        <a:lumMod val="50000"/>
                      </a:srgbClr>
                    </a:gs>
                  </a:gsLst>
                  <a:lin ang="5400000" scaled="1"/>
                </a:gradFill>
                <a:latin typeface="Segoe UI" panose="020B0502040204020203" pitchFamily="34" charset="0"/>
                <a:cs typeface="Segoe UI" panose="020B0502040204020203" pitchFamily="34" charset="0"/>
              </a:rPr>
              <a:t>Yearly audits</a:t>
            </a:r>
          </a:p>
          <a:p>
            <a:pPr defTabSz="913859">
              <a:lnSpc>
                <a:spcPct val="90000"/>
              </a:lnSpc>
              <a:spcBef>
                <a:spcPts val="588"/>
              </a:spcBef>
            </a:pPr>
            <a:r>
              <a:rPr lang="en-US" sz="1400" spc="-39" dirty="0">
                <a:gradFill>
                  <a:gsLst>
                    <a:gs pos="0">
                      <a:srgbClr val="505050">
                        <a:lumMod val="50000"/>
                      </a:srgbClr>
                    </a:gs>
                    <a:gs pos="100000">
                      <a:srgbClr val="505050">
                        <a:lumMod val="50000"/>
                      </a:srgbClr>
                    </a:gs>
                  </a:gsLst>
                  <a:lin ang="5400000" scaled="1"/>
                </a:gradFill>
                <a:latin typeface="Segoe UI" panose="020B0502040204020203" pitchFamily="34" charset="0"/>
                <a:cs typeface="Segoe UI" panose="020B0502040204020203" pitchFamily="34" charset="0"/>
              </a:rPr>
              <a:t>Independently verified</a:t>
            </a:r>
          </a:p>
        </p:txBody>
      </p:sp>
      <p:sp>
        <p:nvSpPr>
          <p:cNvPr id="67" name="Rectangle 66"/>
          <p:cNvSpPr/>
          <p:nvPr/>
        </p:nvSpPr>
        <p:spPr bwMode="auto">
          <a:xfrm>
            <a:off x="4814562" y="1143000"/>
            <a:ext cx="1702763" cy="1254668"/>
          </a:xfrm>
          <a:prstGeom prst="rect">
            <a:avLst/>
          </a:prstGeom>
          <a:solidFill>
            <a:schemeClr val="tx2">
              <a:lumMod val="50000"/>
              <a:lumOff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3391" tIns="0" rIns="89619" bIns="89619" numCol="1" spcCol="0" rtlCol="0" fromWordArt="0" anchor="b" anchorCtr="0" forceAA="0" compatLnSpc="1">
            <a:prstTxWarp prst="textNoShape">
              <a:avLst/>
            </a:prstTxWarp>
            <a:noAutofit/>
          </a:bodyPr>
          <a:lstStyle/>
          <a:p>
            <a:pPr defTabSz="913859">
              <a:lnSpc>
                <a:spcPct val="90000"/>
              </a:lnSpc>
              <a:spcBef>
                <a:spcPts val="588"/>
              </a:spcBef>
            </a:pPr>
            <a:r>
              <a:rPr lang="en-US" sz="1400" dirty="0">
                <a:gradFill>
                  <a:gsLst>
                    <a:gs pos="0">
                      <a:srgbClr val="505050">
                        <a:lumMod val="50000"/>
                      </a:srgbClr>
                    </a:gs>
                    <a:gs pos="100000">
                      <a:srgbClr val="505050">
                        <a:lumMod val="50000"/>
                      </a:srgbClr>
                    </a:gs>
                  </a:gsLst>
                  <a:lin ang="5400000" scaled="1"/>
                </a:gradFill>
                <a:latin typeface="Segoe UI" panose="020B0502040204020203" pitchFamily="34" charset="0"/>
                <a:cs typeface="Segoe UI" panose="020B0502040204020203" pitchFamily="34" charset="0"/>
              </a:rPr>
              <a:t>$</a:t>
            </a:r>
          </a:p>
          <a:p>
            <a:pPr defTabSz="913859">
              <a:lnSpc>
                <a:spcPct val="90000"/>
              </a:lnSpc>
              <a:spcBef>
                <a:spcPts val="588"/>
              </a:spcBef>
            </a:pPr>
            <a:r>
              <a:rPr lang="en-US" sz="1400" dirty="0">
                <a:gradFill>
                  <a:gsLst>
                    <a:gs pos="0">
                      <a:srgbClr val="505050">
                        <a:lumMod val="50000"/>
                      </a:srgbClr>
                    </a:gs>
                    <a:gs pos="100000">
                      <a:srgbClr val="505050">
                        <a:lumMod val="50000"/>
                      </a:srgbClr>
                    </a:gs>
                  </a:gsLst>
                  <a:lin ang="5400000" scaled="1"/>
                </a:gradFill>
                <a:latin typeface="Segoe UI" panose="020B0502040204020203" pitchFamily="34" charset="0"/>
                <a:cs typeface="Segoe UI" panose="020B0502040204020203" pitchFamily="34" charset="0"/>
              </a:rPr>
              <a:t>Monthly SLAs</a:t>
            </a:r>
          </a:p>
        </p:txBody>
      </p:sp>
      <p:sp>
        <p:nvSpPr>
          <p:cNvPr id="68" name="Rectangle 67"/>
          <p:cNvSpPr/>
          <p:nvPr/>
        </p:nvSpPr>
        <p:spPr bwMode="auto">
          <a:xfrm>
            <a:off x="6856412" y="4495172"/>
            <a:ext cx="1702763" cy="1254668"/>
          </a:xfrm>
          <a:prstGeom prst="rect">
            <a:avLst/>
          </a:prstGeom>
          <a:solidFill>
            <a:schemeClr val="tx2">
              <a:lumMod val="50000"/>
              <a:lumOff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3391" tIns="0" rIns="89619" bIns="89619" numCol="1" spcCol="0" rtlCol="0" fromWordArt="0" anchor="b" anchorCtr="0" forceAA="0" compatLnSpc="1">
            <a:prstTxWarp prst="textNoShape">
              <a:avLst/>
            </a:prstTxWarp>
            <a:noAutofit/>
          </a:bodyPr>
          <a:lstStyle/>
          <a:p>
            <a:pPr defTabSz="913859">
              <a:lnSpc>
                <a:spcPct val="90000"/>
              </a:lnSpc>
              <a:spcBef>
                <a:spcPts val="588"/>
              </a:spcBef>
            </a:pPr>
            <a:r>
              <a:rPr lang="en-US" sz="1400" dirty="0">
                <a:gradFill>
                  <a:gsLst>
                    <a:gs pos="0">
                      <a:srgbClr val="505050">
                        <a:lumMod val="50000"/>
                      </a:srgbClr>
                    </a:gs>
                    <a:gs pos="100000">
                      <a:srgbClr val="505050">
                        <a:lumMod val="50000"/>
                      </a:srgbClr>
                    </a:gs>
                  </a:gsLst>
                  <a:lin ang="5400000" scaled="1"/>
                </a:gradFill>
                <a:latin typeface="Segoe UI" panose="020B0502040204020203" pitchFamily="34" charset="0"/>
                <a:cs typeface="Segoe UI" panose="020B0502040204020203" pitchFamily="34" charset="0"/>
              </a:rPr>
              <a:t>Real-time status</a:t>
            </a:r>
          </a:p>
          <a:p>
            <a:pPr defTabSz="913859">
              <a:lnSpc>
                <a:spcPct val="90000"/>
              </a:lnSpc>
              <a:spcBef>
                <a:spcPts val="588"/>
              </a:spcBef>
            </a:pPr>
            <a:r>
              <a:rPr lang="en-US" sz="1400" dirty="0">
                <a:gradFill>
                  <a:gsLst>
                    <a:gs pos="0">
                      <a:srgbClr val="505050">
                        <a:lumMod val="50000"/>
                      </a:srgbClr>
                    </a:gs>
                    <a:gs pos="100000">
                      <a:srgbClr val="505050">
                        <a:lumMod val="50000"/>
                      </a:srgbClr>
                    </a:gs>
                  </a:gsLst>
                  <a:lin ang="5400000" scaled="1"/>
                </a:gradFill>
                <a:latin typeface="Segoe UI" panose="020B0502040204020203" pitchFamily="34" charset="0"/>
                <a:cs typeface="Segoe UI" panose="020B0502040204020203" pitchFamily="34" charset="0"/>
              </a:rPr>
              <a:t>Service dashboard</a:t>
            </a:r>
          </a:p>
        </p:txBody>
      </p:sp>
      <p:sp>
        <p:nvSpPr>
          <p:cNvPr id="69" name="Freeform 6"/>
          <p:cNvSpPr>
            <a:spLocks noChangeAspect="1" noEditPoints="1"/>
          </p:cNvSpPr>
          <p:nvPr/>
        </p:nvSpPr>
        <p:spPr bwMode="auto">
          <a:xfrm>
            <a:off x="4110761" y="2320183"/>
            <a:ext cx="279068" cy="279068"/>
          </a:xfrm>
          <a:custGeom>
            <a:avLst/>
            <a:gdLst>
              <a:gd name="T0" fmla="*/ 196 w 392"/>
              <a:gd name="T1" fmla="*/ 0 h 392"/>
              <a:gd name="T2" fmla="*/ 0 w 392"/>
              <a:gd name="T3" fmla="*/ 196 h 392"/>
              <a:gd name="T4" fmla="*/ 196 w 392"/>
              <a:gd name="T5" fmla="*/ 392 h 392"/>
              <a:gd name="T6" fmla="*/ 392 w 392"/>
              <a:gd name="T7" fmla="*/ 196 h 392"/>
              <a:gd name="T8" fmla="*/ 196 w 392"/>
              <a:gd name="T9" fmla="*/ 0 h 392"/>
              <a:gd name="T10" fmla="*/ 177 w 392"/>
              <a:gd name="T11" fmla="*/ 295 h 392"/>
              <a:gd name="T12" fmla="*/ 86 w 392"/>
              <a:gd name="T13" fmla="*/ 212 h 392"/>
              <a:gd name="T14" fmla="*/ 118 w 392"/>
              <a:gd name="T15" fmla="*/ 176 h 392"/>
              <a:gd name="T16" fmla="*/ 176 w 392"/>
              <a:gd name="T17" fmla="*/ 228 h 392"/>
              <a:gd name="T18" fmla="*/ 286 w 392"/>
              <a:gd name="T19" fmla="*/ 113 h 392"/>
              <a:gd name="T20" fmla="*/ 322 w 392"/>
              <a:gd name="T21" fmla="*/ 147 h 392"/>
              <a:gd name="T22" fmla="*/ 177 w 392"/>
              <a:gd name="T23" fmla="*/ 29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2" h="392">
                <a:moveTo>
                  <a:pt x="196" y="0"/>
                </a:moveTo>
                <a:cubicBezTo>
                  <a:pt x="88" y="0"/>
                  <a:pt x="0" y="87"/>
                  <a:pt x="0" y="196"/>
                </a:cubicBezTo>
                <a:cubicBezTo>
                  <a:pt x="0" y="304"/>
                  <a:pt x="88" y="392"/>
                  <a:pt x="196" y="392"/>
                </a:cubicBezTo>
                <a:cubicBezTo>
                  <a:pt x="304" y="392"/>
                  <a:pt x="392" y="304"/>
                  <a:pt x="392" y="196"/>
                </a:cubicBezTo>
                <a:cubicBezTo>
                  <a:pt x="392" y="87"/>
                  <a:pt x="304" y="0"/>
                  <a:pt x="196" y="0"/>
                </a:cubicBezTo>
                <a:close/>
                <a:moveTo>
                  <a:pt x="177" y="295"/>
                </a:moveTo>
                <a:cubicBezTo>
                  <a:pt x="177" y="295"/>
                  <a:pt x="177" y="295"/>
                  <a:pt x="86" y="212"/>
                </a:cubicBezTo>
                <a:cubicBezTo>
                  <a:pt x="86" y="212"/>
                  <a:pt x="86" y="212"/>
                  <a:pt x="118" y="176"/>
                </a:cubicBezTo>
                <a:cubicBezTo>
                  <a:pt x="118" y="176"/>
                  <a:pt x="155" y="211"/>
                  <a:pt x="176" y="228"/>
                </a:cubicBezTo>
                <a:cubicBezTo>
                  <a:pt x="226" y="176"/>
                  <a:pt x="286" y="113"/>
                  <a:pt x="286" y="113"/>
                </a:cubicBezTo>
                <a:cubicBezTo>
                  <a:pt x="322" y="147"/>
                  <a:pt x="322" y="147"/>
                  <a:pt x="322" y="147"/>
                </a:cubicBezTo>
                <a:cubicBezTo>
                  <a:pt x="322" y="147"/>
                  <a:pt x="322" y="147"/>
                  <a:pt x="177" y="295"/>
                </a:cubicBezTo>
                <a:close/>
              </a:path>
            </a:pathLst>
          </a:custGeom>
          <a:solidFill>
            <a:srgbClr val="9B4F96"/>
          </a:solidFill>
          <a:ln>
            <a:noFill/>
          </a:ln>
          <a:extLst/>
        </p:spPr>
        <p:txBody>
          <a:bodyPr vert="horz" wrap="square" lIns="87834" tIns="43918" rIns="87834" bIns="43918" numCol="1" anchor="t" anchorCtr="0" compatLnSpc="1">
            <a:prstTxWarp prst="textNoShape">
              <a:avLst/>
            </a:prstTxWarp>
          </a:bodyPr>
          <a:lstStyle/>
          <a:p>
            <a:pPr defTabSz="895817"/>
            <a:endParaRPr lang="en-US" sz="1728">
              <a:solidFill>
                <a:srgbClr val="505050"/>
              </a:solidFill>
            </a:endParaRPr>
          </a:p>
        </p:txBody>
      </p:sp>
      <p:sp>
        <p:nvSpPr>
          <p:cNvPr id="70" name="Freeform 6"/>
          <p:cNvSpPr>
            <a:spLocks noChangeAspect="1" noEditPoints="1"/>
          </p:cNvSpPr>
          <p:nvPr/>
        </p:nvSpPr>
        <p:spPr bwMode="auto">
          <a:xfrm>
            <a:off x="8101344" y="2387932"/>
            <a:ext cx="279068" cy="279068"/>
          </a:xfrm>
          <a:custGeom>
            <a:avLst/>
            <a:gdLst>
              <a:gd name="T0" fmla="*/ 196 w 392"/>
              <a:gd name="T1" fmla="*/ 0 h 392"/>
              <a:gd name="T2" fmla="*/ 0 w 392"/>
              <a:gd name="T3" fmla="*/ 196 h 392"/>
              <a:gd name="T4" fmla="*/ 196 w 392"/>
              <a:gd name="T5" fmla="*/ 392 h 392"/>
              <a:gd name="T6" fmla="*/ 392 w 392"/>
              <a:gd name="T7" fmla="*/ 196 h 392"/>
              <a:gd name="T8" fmla="*/ 196 w 392"/>
              <a:gd name="T9" fmla="*/ 0 h 392"/>
              <a:gd name="T10" fmla="*/ 177 w 392"/>
              <a:gd name="T11" fmla="*/ 295 h 392"/>
              <a:gd name="T12" fmla="*/ 86 w 392"/>
              <a:gd name="T13" fmla="*/ 212 h 392"/>
              <a:gd name="T14" fmla="*/ 118 w 392"/>
              <a:gd name="T15" fmla="*/ 176 h 392"/>
              <a:gd name="T16" fmla="*/ 176 w 392"/>
              <a:gd name="T17" fmla="*/ 228 h 392"/>
              <a:gd name="T18" fmla="*/ 286 w 392"/>
              <a:gd name="T19" fmla="*/ 113 h 392"/>
              <a:gd name="T20" fmla="*/ 322 w 392"/>
              <a:gd name="T21" fmla="*/ 147 h 392"/>
              <a:gd name="T22" fmla="*/ 177 w 392"/>
              <a:gd name="T23" fmla="*/ 29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2" h="392">
                <a:moveTo>
                  <a:pt x="196" y="0"/>
                </a:moveTo>
                <a:cubicBezTo>
                  <a:pt x="88" y="0"/>
                  <a:pt x="0" y="87"/>
                  <a:pt x="0" y="196"/>
                </a:cubicBezTo>
                <a:cubicBezTo>
                  <a:pt x="0" y="304"/>
                  <a:pt x="88" y="392"/>
                  <a:pt x="196" y="392"/>
                </a:cubicBezTo>
                <a:cubicBezTo>
                  <a:pt x="304" y="392"/>
                  <a:pt x="392" y="304"/>
                  <a:pt x="392" y="196"/>
                </a:cubicBezTo>
                <a:cubicBezTo>
                  <a:pt x="392" y="87"/>
                  <a:pt x="304" y="0"/>
                  <a:pt x="196" y="0"/>
                </a:cubicBezTo>
                <a:close/>
                <a:moveTo>
                  <a:pt x="177" y="295"/>
                </a:moveTo>
                <a:cubicBezTo>
                  <a:pt x="177" y="295"/>
                  <a:pt x="177" y="295"/>
                  <a:pt x="86" y="212"/>
                </a:cubicBezTo>
                <a:cubicBezTo>
                  <a:pt x="86" y="212"/>
                  <a:pt x="86" y="212"/>
                  <a:pt x="118" y="176"/>
                </a:cubicBezTo>
                <a:cubicBezTo>
                  <a:pt x="118" y="176"/>
                  <a:pt x="155" y="211"/>
                  <a:pt x="176" y="228"/>
                </a:cubicBezTo>
                <a:cubicBezTo>
                  <a:pt x="226" y="176"/>
                  <a:pt x="286" y="113"/>
                  <a:pt x="286" y="113"/>
                </a:cubicBezTo>
                <a:cubicBezTo>
                  <a:pt x="322" y="147"/>
                  <a:pt x="322" y="147"/>
                  <a:pt x="322" y="147"/>
                </a:cubicBezTo>
                <a:cubicBezTo>
                  <a:pt x="322" y="147"/>
                  <a:pt x="322" y="147"/>
                  <a:pt x="177" y="295"/>
                </a:cubicBezTo>
                <a:close/>
              </a:path>
            </a:pathLst>
          </a:custGeom>
          <a:solidFill>
            <a:srgbClr val="9B4F96"/>
          </a:solidFill>
          <a:ln>
            <a:noFill/>
          </a:ln>
          <a:extLst/>
        </p:spPr>
        <p:txBody>
          <a:bodyPr vert="horz" wrap="square" lIns="87834" tIns="43918" rIns="87834" bIns="43918" numCol="1" anchor="t" anchorCtr="0" compatLnSpc="1">
            <a:prstTxWarp prst="textNoShape">
              <a:avLst/>
            </a:prstTxWarp>
          </a:bodyPr>
          <a:lstStyle/>
          <a:p>
            <a:pPr defTabSz="895817"/>
            <a:endParaRPr lang="en-US" sz="1728">
              <a:solidFill>
                <a:srgbClr val="505050"/>
              </a:solidFill>
            </a:endParaRPr>
          </a:p>
        </p:txBody>
      </p:sp>
      <p:sp>
        <p:nvSpPr>
          <p:cNvPr id="71" name="Freeform 6"/>
          <p:cNvSpPr>
            <a:spLocks noChangeAspect="1" noEditPoints="1"/>
          </p:cNvSpPr>
          <p:nvPr/>
        </p:nvSpPr>
        <p:spPr bwMode="auto">
          <a:xfrm>
            <a:off x="4110761" y="4598139"/>
            <a:ext cx="279068" cy="279068"/>
          </a:xfrm>
          <a:custGeom>
            <a:avLst/>
            <a:gdLst>
              <a:gd name="T0" fmla="*/ 196 w 392"/>
              <a:gd name="T1" fmla="*/ 0 h 392"/>
              <a:gd name="T2" fmla="*/ 0 w 392"/>
              <a:gd name="T3" fmla="*/ 196 h 392"/>
              <a:gd name="T4" fmla="*/ 196 w 392"/>
              <a:gd name="T5" fmla="*/ 392 h 392"/>
              <a:gd name="T6" fmla="*/ 392 w 392"/>
              <a:gd name="T7" fmla="*/ 196 h 392"/>
              <a:gd name="T8" fmla="*/ 196 w 392"/>
              <a:gd name="T9" fmla="*/ 0 h 392"/>
              <a:gd name="T10" fmla="*/ 177 w 392"/>
              <a:gd name="T11" fmla="*/ 295 h 392"/>
              <a:gd name="T12" fmla="*/ 86 w 392"/>
              <a:gd name="T13" fmla="*/ 212 h 392"/>
              <a:gd name="T14" fmla="*/ 118 w 392"/>
              <a:gd name="T15" fmla="*/ 176 h 392"/>
              <a:gd name="T16" fmla="*/ 176 w 392"/>
              <a:gd name="T17" fmla="*/ 228 h 392"/>
              <a:gd name="T18" fmla="*/ 286 w 392"/>
              <a:gd name="T19" fmla="*/ 113 h 392"/>
              <a:gd name="T20" fmla="*/ 322 w 392"/>
              <a:gd name="T21" fmla="*/ 147 h 392"/>
              <a:gd name="T22" fmla="*/ 177 w 392"/>
              <a:gd name="T23" fmla="*/ 29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2" h="392">
                <a:moveTo>
                  <a:pt x="196" y="0"/>
                </a:moveTo>
                <a:cubicBezTo>
                  <a:pt x="88" y="0"/>
                  <a:pt x="0" y="87"/>
                  <a:pt x="0" y="196"/>
                </a:cubicBezTo>
                <a:cubicBezTo>
                  <a:pt x="0" y="304"/>
                  <a:pt x="88" y="392"/>
                  <a:pt x="196" y="392"/>
                </a:cubicBezTo>
                <a:cubicBezTo>
                  <a:pt x="304" y="392"/>
                  <a:pt x="392" y="304"/>
                  <a:pt x="392" y="196"/>
                </a:cubicBezTo>
                <a:cubicBezTo>
                  <a:pt x="392" y="87"/>
                  <a:pt x="304" y="0"/>
                  <a:pt x="196" y="0"/>
                </a:cubicBezTo>
                <a:close/>
                <a:moveTo>
                  <a:pt x="177" y="295"/>
                </a:moveTo>
                <a:cubicBezTo>
                  <a:pt x="177" y="295"/>
                  <a:pt x="177" y="295"/>
                  <a:pt x="86" y="212"/>
                </a:cubicBezTo>
                <a:cubicBezTo>
                  <a:pt x="86" y="212"/>
                  <a:pt x="86" y="212"/>
                  <a:pt x="118" y="176"/>
                </a:cubicBezTo>
                <a:cubicBezTo>
                  <a:pt x="118" y="176"/>
                  <a:pt x="155" y="211"/>
                  <a:pt x="176" y="228"/>
                </a:cubicBezTo>
                <a:cubicBezTo>
                  <a:pt x="226" y="176"/>
                  <a:pt x="286" y="113"/>
                  <a:pt x="286" y="113"/>
                </a:cubicBezTo>
                <a:cubicBezTo>
                  <a:pt x="322" y="147"/>
                  <a:pt x="322" y="147"/>
                  <a:pt x="322" y="147"/>
                </a:cubicBezTo>
                <a:cubicBezTo>
                  <a:pt x="322" y="147"/>
                  <a:pt x="322" y="147"/>
                  <a:pt x="177" y="295"/>
                </a:cubicBezTo>
                <a:close/>
              </a:path>
            </a:pathLst>
          </a:custGeom>
          <a:solidFill>
            <a:srgbClr val="9B4F96"/>
          </a:solidFill>
          <a:ln>
            <a:noFill/>
          </a:ln>
          <a:extLst/>
        </p:spPr>
        <p:txBody>
          <a:bodyPr vert="horz" wrap="square" lIns="87834" tIns="43918" rIns="87834" bIns="43918" numCol="1" anchor="t" anchorCtr="0" compatLnSpc="1">
            <a:prstTxWarp prst="textNoShape">
              <a:avLst/>
            </a:prstTxWarp>
          </a:bodyPr>
          <a:lstStyle/>
          <a:p>
            <a:pPr defTabSz="895817"/>
            <a:endParaRPr lang="en-US" sz="1728">
              <a:solidFill>
                <a:srgbClr val="505050"/>
              </a:solidFill>
            </a:endParaRPr>
          </a:p>
        </p:txBody>
      </p:sp>
      <p:sp>
        <p:nvSpPr>
          <p:cNvPr id="72" name="Freeform 6"/>
          <p:cNvSpPr>
            <a:spLocks noChangeAspect="1" noEditPoints="1"/>
          </p:cNvSpPr>
          <p:nvPr/>
        </p:nvSpPr>
        <p:spPr bwMode="auto">
          <a:xfrm>
            <a:off x="6124191" y="1241548"/>
            <a:ext cx="279068" cy="279068"/>
          </a:xfrm>
          <a:custGeom>
            <a:avLst/>
            <a:gdLst>
              <a:gd name="T0" fmla="*/ 196 w 392"/>
              <a:gd name="T1" fmla="*/ 0 h 392"/>
              <a:gd name="T2" fmla="*/ 0 w 392"/>
              <a:gd name="T3" fmla="*/ 196 h 392"/>
              <a:gd name="T4" fmla="*/ 196 w 392"/>
              <a:gd name="T5" fmla="*/ 392 h 392"/>
              <a:gd name="T6" fmla="*/ 392 w 392"/>
              <a:gd name="T7" fmla="*/ 196 h 392"/>
              <a:gd name="T8" fmla="*/ 196 w 392"/>
              <a:gd name="T9" fmla="*/ 0 h 392"/>
              <a:gd name="T10" fmla="*/ 177 w 392"/>
              <a:gd name="T11" fmla="*/ 295 h 392"/>
              <a:gd name="T12" fmla="*/ 86 w 392"/>
              <a:gd name="T13" fmla="*/ 212 h 392"/>
              <a:gd name="T14" fmla="*/ 118 w 392"/>
              <a:gd name="T15" fmla="*/ 176 h 392"/>
              <a:gd name="T16" fmla="*/ 176 w 392"/>
              <a:gd name="T17" fmla="*/ 228 h 392"/>
              <a:gd name="T18" fmla="*/ 286 w 392"/>
              <a:gd name="T19" fmla="*/ 113 h 392"/>
              <a:gd name="T20" fmla="*/ 322 w 392"/>
              <a:gd name="T21" fmla="*/ 147 h 392"/>
              <a:gd name="T22" fmla="*/ 177 w 392"/>
              <a:gd name="T23" fmla="*/ 29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2" h="392">
                <a:moveTo>
                  <a:pt x="196" y="0"/>
                </a:moveTo>
                <a:cubicBezTo>
                  <a:pt x="88" y="0"/>
                  <a:pt x="0" y="87"/>
                  <a:pt x="0" y="196"/>
                </a:cubicBezTo>
                <a:cubicBezTo>
                  <a:pt x="0" y="304"/>
                  <a:pt x="88" y="392"/>
                  <a:pt x="196" y="392"/>
                </a:cubicBezTo>
                <a:cubicBezTo>
                  <a:pt x="304" y="392"/>
                  <a:pt x="392" y="304"/>
                  <a:pt x="392" y="196"/>
                </a:cubicBezTo>
                <a:cubicBezTo>
                  <a:pt x="392" y="87"/>
                  <a:pt x="304" y="0"/>
                  <a:pt x="196" y="0"/>
                </a:cubicBezTo>
                <a:close/>
                <a:moveTo>
                  <a:pt x="177" y="295"/>
                </a:moveTo>
                <a:cubicBezTo>
                  <a:pt x="177" y="295"/>
                  <a:pt x="177" y="295"/>
                  <a:pt x="86" y="212"/>
                </a:cubicBezTo>
                <a:cubicBezTo>
                  <a:pt x="86" y="212"/>
                  <a:pt x="86" y="212"/>
                  <a:pt x="118" y="176"/>
                </a:cubicBezTo>
                <a:cubicBezTo>
                  <a:pt x="118" y="176"/>
                  <a:pt x="155" y="211"/>
                  <a:pt x="176" y="228"/>
                </a:cubicBezTo>
                <a:cubicBezTo>
                  <a:pt x="226" y="176"/>
                  <a:pt x="286" y="113"/>
                  <a:pt x="286" y="113"/>
                </a:cubicBezTo>
                <a:cubicBezTo>
                  <a:pt x="322" y="147"/>
                  <a:pt x="322" y="147"/>
                  <a:pt x="322" y="147"/>
                </a:cubicBezTo>
                <a:cubicBezTo>
                  <a:pt x="322" y="147"/>
                  <a:pt x="322" y="147"/>
                  <a:pt x="177" y="295"/>
                </a:cubicBezTo>
                <a:close/>
              </a:path>
            </a:pathLst>
          </a:custGeom>
          <a:solidFill>
            <a:srgbClr val="9B4F96"/>
          </a:solidFill>
          <a:ln>
            <a:noFill/>
          </a:ln>
          <a:extLst/>
        </p:spPr>
        <p:txBody>
          <a:bodyPr vert="horz" wrap="square" lIns="87834" tIns="43918" rIns="87834" bIns="43918" numCol="1" anchor="t" anchorCtr="0" compatLnSpc="1">
            <a:prstTxWarp prst="textNoShape">
              <a:avLst/>
            </a:prstTxWarp>
          </a:bodyPr>
          <a:lstStyle/>
          <a:p>
            <a:pPr defTabSz="895817"/>
            <a:endParaRPr lang="en-US" sz="1728">
              <a:solidFill>
                <a:srgbClr val="505050"/>
              </a:solidFill>
            </a:endParaRPr>
          </a:p>
        </p:txBody>
      </p:sp>
      <p:sp>
        <p:nvSpPr>
          <p:cNvPr id="73" name="Freeform 6"/>
          <p:cNvSpPr>
            <a:spLocks noChangeAspect="1" noEditPoints="1"/>
          </p:cNvSpPr>
          <p:nvPr/>
        </p:nvSpPr>
        <p:spPr bwMode="auto">
          <a:xfrm>
            <a:off x="8161994" y="4598139"/>
            <a:ext cx="279068" cy="279068"/>
          </a:xfrm>
          <a:custGeom>
            <a:avLst/>
            <a:gdLst>
              <a:gd name="T0" fmla="*/ 196 w 392"/>
              <a:gd name="T1" fmla="*/ 0 h 392"/>
              <a:gd name="T2" fmla="*/ 0 w 392"/>
              <a:gd name="T3" fmla="*/ 196 h 392"/>
              <a:gd name="T4" fmla="*/ 196 w 392"/>
              <a:gd name="T5" fmla="*/ 392 h 392"/>
              <a:gd name="T6" fmla="*/ 392 w 392"/>
              <a:gd name="T7" fmla="*/ 196 h 392"/>
              <a:gd name="T8" fmla="*/ 196 w 392"/>
              <a:gd name="T9" fmla="*/ 0 h 392"/>
              <a:gd name="T10" fmla="*/ 177 w 392"/>
              <a:gd name="T11" fmla="*/ 295 h 392"/>
              <a:gd name="T12" fmla="*/ 86 w 392"/>
              <a:gd name="T13" fmla="*/ 212 h 392"/>
              <a:gd name="T14" fmla="*/ 118 w 392"/>
              <a:gd name="T15" fmla="*/ 176 h 392"/>
              <a:gd name="T16" fmla="*/ 176 w 392"/>
              <a:gd name="T17" fmla="*/ 228 h 392"/>
              <a:gd name="T18" fmla="*/ 286 w 392"/>
              <a:gd name="T19" fmla="*/ 113 h 392"/>
              <a:gd name="T20" fmla="*/ 322 w 392"/>
              <a:gd name="T21" fmla="*/ 147 h 392"/>
              <a:gd name="T22" fmla="*/ 177 w 392"/>
              <a:gd name="T23" fmla="*/ 29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2" h="392">
                <a:moveTo>
                  <a:pt x="196" y="0"/>
                </a:moveTo>
                <a:cubicBezTo>
                  <a:pt x="88" y="0"/>
                  <a:pt x="0" y="87"/>
                  <a:pt x="0" y="196"/>
                </a:cubicBezTo>
                <a:cubicBezTo>
                  <a:pt x="0" y="304"/>
                  <a:pt x="88" y="392"/>
                  <a:pt x="196" y="392"/>
                </a:cubicBezTo>
                <a:cubicBezTo>
                  <a:pt x="304" y="392"/>
                  <a:pt x="392" y="304"/>
                  <a:pt x="392" y="196"/>
                </a:cubicBezTo>
                <a:cubicBezTo>
                  <a:pt x="392" y="87"/>
                  <a:pt x="304" y="0"/>
                  <a:pt x="196" y="0"/>
                </a:cubicBezTo>
                <a:close/>
                <a:moveTo>
                  <a:pt x="177" y="295"/>
                </a:moveTo>
                <a:cubicBezTo>
                  <a:pt x="177" y="295"/>
                  <a:pt x="177" y="295"/>
                  <a:pt x="86" y="212"/>
                </a:cubicBezTo>
                <a:cubicBezTo>
                  <a:pt x="86" y="212"/>
                  <a:pt x="86" y="212"/>
                  <a:pt x="118" y="176"/>
                </a:cubicBezTo>
                <a:cubicBezTo>
                  <a:pt x="118" y="176"/>
                  <a:pt x="155" y="211"/>
                  <a:pt x="176" y="228"/>
                </a:cubicBezTo>
                <a:cubicBezTo>
                  <a:pt x="226" y="176"/>
                  <a:pt x="286" y="113"/>
                  <a:pt x="286" y="113"/>
                </a:cubicBezTo>
                <a:cubicBezTo>
                  <a:pt x="322" y="147"/>
                  <a:pt x="322" y="147"/>
                  <a:pt x="322" y="147"/>
                </a:cubicBezTo>
                <a:cubicBezTo>
                  <a:pt x="322" y="147"/>
                  <a:pt x="322" y="147"/>
                  <a:pt x="177" y="295"/>
                </a:cubicBezTo>
                <a:close/>
              </a:path>
            </a:pathLst>
          </a:custGeom>
          <a:solidFill>
            <a:srgbClr val="9B4F96"/>
          </a:solidFill>
          <a:ln>
            <a:noFill/>
          </a:ln>
          <a:extLst/>
        </p:spPr>
        <p:txBody>
          <a:bodyPr vert="horz" wrap="square" lIns="87834" tIns="43918" rIns="87834" bIns="43918" numCol="1" anchor="t" anchorCtr="0" compatLnSpc="1">
            <a:prstTxWarp prst="textNoShape">
              <a:avLst/>
            </a:prstTxWarp>
          </a:bodyPr>
          <a:lstStyle/>
          <a:p>
            <a:pPr defTabSz="895817"/>
            <a:endParaRPr lang="en-US" sz="1728">
              <a:solidFill>
                <a:srgbClr val="505050"/>
              </a:solidFill>
            </a:endParaRPr>
          </a:p>
        </p:txBody>
      </p:sp>
      <p:sp>
        <p:nvSpPr>
          <p:cNvPr id="74" name="Rectangle 73"/>
          <p:cNvSpPr/>
          <p:nvPr/>
        </p:nvSpPr>
        <p:spPr bwMode="auto">
          <a:xfrm>
            <a:off x="4799012" y="5527132"/>
            <a:ext cx="1682038" cy="1254668"/>
          </a:xfrm>
          <a:prstGeom prst="rect">
            <a:avLst/>
          </a:prstGeom>
          <a:solidFill>
            <a:schemeClr val="tx2">
              <a:lumMod val="50000"/>
              <a:lumOff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3391" tIns="0" rIns="89619" bIns="89619" numCol="1" spcCol="0" rtlCol="0" fromWordArt="0" anchor="b" anchorCtr="0" forceAA="0" compatLnSpc="1">
            <a:prstTxWarp prst="textNoShape">
              <a:avLst/>
            </a:prstTxWarp>
            <a:noAutofit/>
          </a:bodyPr>
          <a:lstStyle/>
          <a:p>
            <a:pPr defTabSz="913859">
              <a:lnSpc>
                <a:spcPct val="90000"/>
              </a:lnSpc>
              <a:spcBef>
                <a:spcPts val="588"/>
              </a:spcBef>
            </a:pPr>
            <a:r>
              <a:rPr lang="en-US" sz="1400" dirty="0">
                <a:gradFill>
                  <a:gsLst>
                    <a:gs pos="0">
                      <a:srgbClr val="505050">
                        <a:lumMod val="50000"/>
                      </a:srgbClr>
                    </a:gs>
                    <a:gs pos="100000">
                      <a:srgbClr val="505050">
                        <a:lumMod val="50000"/>
                      </a:srgbClr>
                    </a:gs>
                  </a:gsLst>
                  <a:lin ang="5400000" scaled="1"/>
                </a:gradFill>
                <a:latin typeface="Segoe UI" panose="020B0502040204020203" pitchFamily="34" charset="0"/>
                <a:cs typeface="Segoe UI" panose="020B0502040204020203" pitchFamily="34" charset="0"/>
              </a:rPr>
              <a:t>HIPAA Business Associate Agreement (BAA)</a:t>
            </a:r>
          </a:p>
        </p:txBody>
      </p:sp>
      <p:sp>
        <p:nvSpPr>
          <p:cNvPr id="75" name="Freeform 6"/>
          <p:cNvSpPr>
            <a:spLocks noChangeAspect="1" noEditPoints="1"/>
          </p:cNvSpPr>
          <p:nvPr/>
        </p:nvSpPr>
        <p:spPr bwMode="auto">
          <a:xfrm>
            <a:off x="6091961" y="5621260"/>
            <a:ext cx="279068" cy="279068"/>
          </a:xfrm>
          <a:custGeom>
            <a:avLst/>
            <a:gdLst>
              <a:gd name="T0" fmla="*/ 196 w 392"/>
              <a:gd name="T1" fmla="*/ 0 h 392"/>
              <a:gd name="T2" fmla="*/ 0 w 392"/>
              <a:gd name="T3" fmla="*/ 196 h 392"/>
              <a:gd name="T4" fmla="*/ 196 w 392"/>
              <a:gd name="T5" fmla="*/ 392 h 392"/>
              <a:gd name="T6" fmla="*/ 392 w 392"/>
              <a:gd name="T7" fmla="*/ 196 h 392"/>
              <a:gd name="T8" fmla="*/ 196 w 392"/>
              <a:gd name="T9" fmla="*/ 0 h 392"/>
              <a:gd name="T10" fmla="*/ 177 w 392"/>
              <a:gd name="T11" fmla="*/ 295 h 392"/>
              <a:gd name="T12" fmla="*/ 86 w 392"/>
              <a:gd name="T13" fmla="*/ 212 h 392"/>
              <a:gd name="T14" fmla="*/ 118 w 392"/>
              <a:gd name="T15" fmla="*/ 176 h 392"/>
              <a:gd name="T16" fmla="*/ 176 w 392"/>
              <a:gd name="T17" fmla="*/ 228 h 392"/>
              <a:gd name="T18" fmla="*/ 286 w 392"/>
              <a:gd name="T19" fmla="*/ 113 h 392"/>
              <a:gd name="T20" fmla="*/ 322 w 392"/>
              <a:gd name="T21" fmla="*/ 147 h 392"/>
              <a:gd name="T22" fmla="*/ 177 w 392"/>
              <a:gd name="T23" fmla="*/ 29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2" h="392">
                <a:moveTo>
                  <a:pt x="196" y="0"/>
                </a:moveTo>
                <a:cubicBezTo>
                  <a:pt x="88" y="0"/>
                  <a:pt x="0" y="87"/>
                  <a:pt x="0" y="196"/>
                </a:cubicBezTo>
                <a:cubicBezTo>
                  <a:pt x="0" y="304"/>
                  <a:pt x="88" y="392"/>
                  <a:pt x="196" y="392"/>
                </a:cubicBezTo>
                <a:cubicBezTo>
                  <a:pt x="304" y="392"/>
                  <a:pt x="392" y="304"/>
                  <a:pt x="392" y="196"/>
                </a:cubicBezTo>
                <a:cubicBezTo>
                  <a:pt x="392" y="87"/>
                  <a:pt x="304" y="0"/>
                  <a:pt x="196" y="0"/>
                </a:cubicBezTo>
                <a:close/>
                <a:moveTo>
                  <a:pt x="177" y="295"/>
                </a:moveTo>
                <a:cubicBezTo>
                  <a:pt x="177" y="295"/>
                  <a:pt x="177" y="295"/>
                  <a:pt x="86" y="212"/>
                </a:cubicBezTo>
                <a:cubicBezTo>
                  <a:pt x="86" y="212"/>
                  <a:pt x="86" y="212"/>
                  <a:pt x="118" y="176"/>
                </a:cubicBezTo>
                <a:cubicBezTo>
                  <a:pt x="118" y="176"/>
                  <a:pt x="155" y="211"/>
                  <a:pt x="176" y="228"/>
                </a:cubicBezTo>
                <a:cubicBezTo>
                  <a:pt x="226" y="176"/>
                  <a:pt x="286" y="113"/>
                  <a:pt x="286" y="113"/>
                </a:cubicBezTo>
                <a:cubicBezTo>
                  <a:pt x="322" y="147"/>
                  <a:pt x="322" y="147"/>
                  <a:pt x="322" y="147"/>
                </a:cubicBezTo>
                <a:cubicBezTo>
                  <a:pt x="322" y="147"/>
                  <a:pt x="322" y="147"/>
                  <a:pt x="177" y="295"/>
                </a:cubicBezTo>
                <a:close/>
              </a:path>
            </a:pathLst>
          </a:custGeom>
          <a:solidFill>
            <a:srgbClr val="9B4F96"/>
          </a:solidFill>
          <a:ln>
            <a:noFill/>
          </a:ln>
          <a:extLst/>
        </p:spPr>
        <p:txBody>
          <a:bodyPr vert="horz" wrap="square" lIns="87834" tIns="43918" rIns="87834" bIns="43918" numCol="1" anchor="t" anchorCtr="0" compatLnSpc="1">
            <a:prstTxWarp prst="textNoShape">
              <a:avLst/>
            </a:prstTxWarp>
          </a:bodyPr>
          <a:lstStyle/>
          <a:p>
            <a:pPr defTabSz="895817"/>
            <a:endParaRPr lang="en-US" sz="1728">
              <a:solidFill>
                <a:srgbClr val="505050"/>
              </a:solidFill>
            </a:endParaRPr>
          </a:p>
        </p:txBody>
      </p:sp>
    </p:spTree>
    <p:extLst>
      <p:ext uri="{BB962C8B-B14F-4D97-AF65-F5344CB8AC3E}">
        <p14:creationId xmlns:p14="http://schemas.microsoft.com/office/powerpoint/2010/main" val="12865440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1" nodeType="withEffect">
                                  <p:stCondLst>
                                    <p:cond delay="700"/>
                                  </p:stCondLst>
                                  <p:childTnLst>
                                    <p:set>
                                      <p:cBhvr>
                                        <p:cTn id="6" dur="1" fill="hold">
                                          <p:stCondLst>
                                            <p:cond delay="0"/>
                                          </p:stCondLst>
                                        </p:cTn>
                                        <p:tgtEl>
                                          <p:spTgt spid="64"/>
                                        </p:tgtEl>
                                        <p:attrNameLst>
                                          <p:attrName>style.visibility</p:attrName>
                                        </p:attrNameLst>
                                      </p:cBhvr>
                                      <p:to>
                                        <p:strVal val="visible"/>
                                      </p:to>
                                    </p:set>
                                    <p:anim calcmode="lin" valueType="num">
                                      <p:cBhvr additive="base">
                                        <p:cTn id="7" dur="500" fill="hold"/>
                                        <p:tgtEl>
                                          <p:spTgt spid="64"/>
                                        </p:tgtEl>
                                        <p:attrNameLst>
                                          <p:attrName>ppt_x</p:attrName>
                                        </p:attrNameLst>
                                      </p:cBhvr>
                                      <p:tavLst>
                                        <p:tav tm="0">
                                          <p:val>
                                            <p:strVal val="1+#ppt_w/2"/>
                                          </p:val>
                                        </p:tav>
                                        <p:tav tm="100000">
                                          <p:val>
                                            <p:strVal val="#ppt_x"/>
                                          </p:val>
                                        </p:tav>
                                      </p:tavLst>
                                    </p:anim>
                                    <p:anim calcmode="lin" valueType="num">
                                      <p:cBhvr additive="base">
                                        <p:cTn id="8" dur="500" fill="hold"/>
                                        <p:tgtEl>
                                          <p:spTgt spid="64"/>
                                        </p:tgtEl>
                                        <p:attrNameLst>
                                          <p:attrName>ppt_y</p:attrName>
                                        </p:attrNameLst>
                                      </p:cBhvr>
                                      <p:tavLst>
                                        <p:tav tm="0">
                                          <p:val>
                                            <p:strVal val="#ppt_y"/>
                                          </p:val>
                                        </p:tav>
                                        <p:tav tm="100000">
                                          <p:val>
                                            <p:strVal val="#ppt_y"/>
                                          </p:val>
                                        </p:tav>
                                      </p:tavLst>
                                    </p:anim>
                                  </p:childTnLst>
                                </p:cTn>
                              </p:par>
                              <p:par>
                                <p:cTn id="9" presetID="1" presetClass="emph" presetSubtype="2" decel="100000" fill="hold" grpId="0" nodeType="withEffect">
                                  <p:stCondLst>
                                    <p:cond delay="1250"/>
                                  </p:stCondLst>
                                  <p:childTnLst>
                                    <p:animClr clrSpc="rgb" dir="cw">
                                      <p:cBhvr>
                                        <p:cTn id="10" dur="1250" fill="hold"/>
                                        <p:tgtEl>
                                          <p:spTgt spid="64"/>
                                        </p:tgtEl>
                                        <p:attrNameLst>
                                          <p:attrName>fillcolor</p:attrName>
                                        </p:attrNameLst>
                                      </p:cBhvr>
                                      <p:to>
                                        <a:srgbClr val="D7D7D7"/>
                                      </p:to>
                                    </p:animClr>
                                    <p:set>
                                      <p:cBhvr>
                                        <p:cTn id="11" dur="1250" fill="hold"/>
                                        <p:tgtEl>
                                          <p:spTgt spid="64"/>
                                        </p:tgtEl>
                                        <p:attrNameLst>
                                          <p:attrName>fill.type</p:attrName>
                                        </p:attrNameLst>
                                      </p:cBhvr>
                                      <p:to>
                                        <p:strVal val="solid"/>
                                      </p:to>
                                    </p:set>
                                    <p:set>
                                      <p:cBhvr>
                                        <p:cTn id="12" dur="1250" fill="hold"/>
                                        <p:tgtEl>
                                          <p:spTgt spid="64"/>
                                        </p:tgtEl>
                                        <p:attrNameLst>
                                          <p:attrName>fill.on</p:attrName>
                                        </p:attrNameLst>
                                      </p:cBhvr>
                                      <p:to>
                                        <p:strVal val="true"/>
                                      </p:to>
                                    </p:set>
                                  </p:childTnLst>
                                </p:cTn>
                              </p:par>
                              <p:par>
                                <p:cTn id="13" presetID="2" presetClass="entr" presetSubtype="2" decel="100000" fill="hold" grpId="1" nodeType="withEffect">
                                  <p:stCondLst>
                                    <p:cond delay="700"/>
                                  </p:stCondLst>
                                  <p:childTnLst>
                                    <p:set>
                                      <p:cBhvr>
                                        <p:cTn id="14" dur="1" fill="hold">
                                          <p:stCondLst>
                                            <p:cond delay="0"/>
                                          </p:stCondLst>
                                        </p:cTn>
                                        <p:tgtEl>
                                          <p:spTgt spid="65"/>
                                        </p:tgtEl>
                                        <p:attrNameLst>
                                          <p:attrName>style.visibility</p:attrName>
                                        </p:attrNameLst>
                                      </p:cBhvr>
                                      <p:to>
                                        <p:strVal val="visible"/>
                                      </p:to>
                                    </p:set>
                                    <p:anim calcmode="lin" valueType="num">
                                      <p:cBhvr additive="base">
                                        <p:cTn id="15" dur="500" fill="hold"/>
                                        <p:tgtEl>
                                          <p:spTgt spid="65"/>
                                        </p:tgtEl>
                                        <p:attrNameLst>
                                          <p:attrName>ppt_x</p:attrName>
                                        </p:attrNameLst>
                                      </p:cBhvr>
                                      <p:tavLst>
                                        <p:tav tm="0">
                                          <p:val>
                                            <p:strVal val="1+#ppt_w/2"/>
                                          </p:val>
                                        </p:tav>
                                        <p:tav tm="100000">
                                          <p:val>
                                            <p:strVal val="#ppt_x"/>
                                          </p:val>
                                        </p:tav>
                                      </p:tavLst>
                                    </p:anim>
                                    <p:anim calcmode="lin" valueType="num">
                                      <p:cBhvr additive="base">
                                        <p:cTn id="16" dur="500" fill="hold"/>
                                        <p:tgtEl>
                                          <p:spTgt spid="65"/>
                                        </p:tgtEl>
                                        <p:attrNameLst>
                                          <p:attrName>ppt_y</p:attrName>
                                        </p:attrNameLst>
                                      </p:cBhvr>
                                      <p:tavLst>
                                        <p:tav tm="0">
                                          <p:val>
                                            <p:strVal val="#ppt_y"/>
                                          </p:val>
                                        </p:tav>
                                        <p:tav tm="100000">
                                          <p:val>
                                            <p:strVal val="#ppt_y"/>
                                          </p:val>
                                        </p:tav>
                                      </p:tavLst>
                                    </p:anim>
                                  </p:childTnLst>
                                </p:cTn>
                              </p:par>
                              <p:par>
                                <p:cTn id="17" presetID="1" presetClass="emph" presetSubtype="2" decel="100000" fill="hold" grpId="0" nodeType="withEffect">
                                  <p:stCondLst>
                                    <p:cond delay="1250"/>
                                  </p:stCondLst>
                                  <p:childTnLst>
                                    <p:animClr clrSpc="rgb" dir="cw">
                                      <p:cBhvr>
                                        <p:cTn id="18" dur="1250" fill="hold"/>
                                        <p:tgtEl>
                                          <p:spTgt spid="65"/>
                                        </p:tgtEl>
                                        <p:attrNameLst>
                                          <p:attrName>fillcolor</p:attrName>
                                        </p:attrNameLst>
                                      </p:cBhvr>
                                      <p:to>
                                        <a:srgbClr val="D7D7D7"/>
                                      </p:to>
                                    </p:animClr>
                                    <p:set>
                                      <p:cBhvr>
                                        <p:cTn id="19" dur="1250" fill="hold"/>
                                        <p:tgtEl>
                                          <p:spTgt spid="65"/>
                                        </p:tgtEl>
                                        <p:attrNameLst>
                                          <p:attrName>fill.type</p:attrName>
                                        </p:attrNameLst>
                                      </p:cBhvr>
                                      <p:to>
                                        <p:strVal val="solid"/>
                                      </p:to>
                                    </p:set>
                                    <p:set>
                                      <p:cBhvr>
                                        <p:cTn id="20" dur="1250" fill="hold"/>
                                        <p:tgtEl>
                                          <p:spTgt spid="65"/>
                                        </p:tgtEl>
                                        <p:attrNameLst>
                                          <p:attrName>fill.on</p:attrName>
                                        </p:attrNameLst>
                                      </p:cBhvr>
                                      <p:to>
                                        <p:strVal val="true"/>
                                      </p:to>
                                    </p:set>
                                  </p:childTnLst>
                                </p:cTn>
                              </p:par>
                              <p:par>
                                <p:cTn id="21" presetID="2" presetClass="entr" presetSubtype="2" decel="100000" fill="hold" grpId="1" nodeType="withEffect">
                                  <p:stCondLst>
                                    <p:cond delay="700"/>
                                  </p:stCondLst>
                                  <p:childTnLst>
                                    <p:set>
                                      <p:cBhvr>
                                        <p:cTn id="22" dur="1" fill="hold">
                                          <p:stCondLst>
                                            <p:cond delay="0"/>
                                          </p:stCondLst>
                                        </p:cTn>
                                        <p:tgtEl>
                                          <p:spTgt spid="66"/>
                                        </p:tgtEl>
                                        <p:attrNameLst>
                                          <p:attrName>style.visibility</p:attrName>
                                        </p:attrNameLst>
                                      </p:cBhvr>
                                      <p:to>
                                        <p:strVal val="visible"/>
                                      </p:to>
                                    </p:set>
                                    <p:anim calcmode="lin" valueType="num">
                                      <p:cBhvr additive="base">
                                        <p:cTn id="23" dur="500" fill="hold"/>
                                        <p:tgtEl>
                                          <p:spTgt spid="66"/>
                                        </p:tgtEl>
                                        <p:attrNameLst>
                                          <p:attrName>ppt_x</p:attrName>
                                        </p:attrNameLst>
                                      </p:cBhvr>
                                      <p:tavLst>
                                        <p:tav tm="0">
                                          <p:val>
                                            <p:strVal val="1+#ppt_w/2"/>
                                          </p:val>
                                        </p:tav>
                                        <p:tav tm="100000">
                                          <p:val>
                                            <p:strVal val="#ppt_x"/>
                                          </p:val>
                                        </p:tav>
                                      </p:tavLst>
                                    </p:anim>
                                    <p:anim calcmode="lin" valueType="num">
                                      <p:cBhvr additive="base">
                                        <p:cTn id="24" dur="500" fill="hold"/>
                                        <p:tgtEl>
                                          <p:spTgt spid="66"/>
                                        </p:tgtEl>
                                        <p:attrNameLst>
                                          <p:attrName>ppt_y</p:attrName>
                                        </p:attrNameLst>
                                      </p:cBhvr>
                                      <p:tavLst>
                                        <p:tav tm="0">
                                          <p:val>
                                            <p:strVal val="#ppt_y"/>
                                          </p:val>
                                        </p:tav>
                                        <p:tav tm="100000">
                                          <p:val>
                                            <p:strVal val="#ppt_y"/>
                                          </p:val>
                                        </p:tav>
                                      </p:tavLst>
                                    </p:anim>
                                  </p:childTnLst>
                                </p:cTn>
                              </p:par>
                              <p:par>
                                <p:cTn id="25" presetID="1" presetClass="emph" presetSubtype="2" decel="100000" fill="hold" grpId="0" nodeType="withEffect">
                                  <p:stCondLst>
                                    <p:cond delay="1250"/>
                                  </p:stCondLst>
                                  <p:childTnLst>
                                    <p:animClr clrSpc="rgb" dir="cw">
                                      <p:cBhvr>
                                        <p:cTn id="26" dur="1250" fill="hold"/>
                                        <p:tgtEl>
                                          <p:spTgt spid="66"/>
                                        </p:tgtEl>
                                        <p:attrNameLst>
                                          <p:attrName>fillcolor</p:attrName>
                                        </p:attrNameLst>
                                      </p:cBhvr>
                                      <p:to>
                                        <a:srgbClr val="D7D7D7"/>
                                      </p:to>
                                    </p:animClr>
                                    <p:set>
                                      <p:cBhvr>
                                        <p:cTn id="27" dur="1250" fill="hold"/>
                                        <p:tgtEl>
                                          <p:spTgt spid="66"/>
                                        </p:tgtEl>
                                        <p:attrNameLst>
                                          <p:attrName>fill.type</p:attrName>
                                        </p:attrNameLst>
                                      </p:cBhvr>
                                      <p:to>
                                        <p:strVal val="solid"/>
                                      </p:to>
                                    </p:set>
                                    <p:set>
                                      <p:cBhvr>
                                        <p:cTn id="28" dur="1250" fill="hold"/>
                                        <p:tgtEl>
                                          <p:spTgt spid="66"/>
                                        </p:tgtEl>
                                        <p:attrNameLst>
                                          <p:attrName>fill.on</p:attrName>
                                        </p:attrNameLst>
                                      </p:cBhvr>
                                      <p:to>
                                        <p:strVal val="true"/>
                                      </p:to>
                                    </p:set>
                                  </p:childTnLst>
                                </p:cTn>
                              </p:par>
                              <p:par>
                                <p:cTn id="29" presetID="2" presetClass="entr" presetSubtype="2" decel="100000" fill="hold" grpId="1" nodeType="withEffect">
                                  <p:stCondLst>
                                    <p:cond delay="700"/>
                                  </p:stCondLst>
                                  <p:childTnLst>
                                    <p:set>
                                      <p:cBhvr>
                                        <p:cTn id="30" dur="1" fill="hold">
                                          <p:stCondLst>
                                            <p:cond delay="0"/>
                                          </p:stCondLst>
                                        </p:cTn>
                                        <p:tgtEl>
                                          <p:spTgt spid="67"/>
                                        </p:tgtEl>
                                        <p:attrNameLst>
                                          <p:attrName>style.visibility</p:attrName>
                                        </p:attrNameLst>
                                      </p:cBhvr>
                                      <p:to>
                                        <p:strVal val="visible"/>
                                      </p:to>
                                    </p:set>
                                    <p:anim calcmode="lin" valueType="num">
                                      <p:cBhvr additive="base">
                                        <p:cTn id="31" dur="500" fill="hold"/>
                                        <p:tgtEl>
                                          <p:spTgt spid="67"/>
                                        </p:tgtEl>
                                        <p:attrNameLst>
                                          <p:attrName>ppt_x</p:attrName>
                                        </p:attrNameLst>
                                      </p:cBhvr>
                                      <p:tavLst>
                                        <p:tav tm="0">
                                          <p:val>
                                            <p:strVal val="1+#ppt_w/2"/>
                                          </p:val>
                                        </p:tav>
                                        <p:tav tm="100000">
                                          <p:val>
                                            <p:strVal val="#ppt_x"/>
                                          </p:val>
                                        </p:tav>
                                      </p:tavLst>
                                    </p:anim>
                                    <p:anim calcmode="lin" valueType="num">
                                      <p:cBhvr additive="base">
                                        <p:cTn id="32" dur="500" fill="hold"/>
                                        <p:tgtEl>
                                          <p:spTgt spid="67"/>
                                        </p:tgtEl>
                                        <p:attrNameLst>
                                          <p:attrName>ppt_y</p:attrName>
                                        </p:attrNameLst>
                                      </p:cBhvr>
                                      <p:tavLst>
                                        <p:tav tm="0">
                                          <p:val>
                                            <p:strVal val="#ppt_y"/>
                                          </p:val>
                                        </p:tav>
                                        <p:tav tm="100000">
                                          <p:val>
                                            <p:strVal val="#ppt_y"/>
                                          </p:val>
                                        </p:tav>
                                      </p:tavLst>
                                    </p:anim>
                                  </p:childTnLst>
                                </p:cTn>
                              </p:par>
                              <p:par>
                                <p:cTn id="33" presetID="1" presetClass="emph" presetSubtype="2" decel="100000" fill="hold" grpId="0" nodeType="withEffect">
                                  <p:stCondLst>
                                    <p:cond delay="1250"/>
                                  </p:stCondLst>
                                  <p:childTnLst>
                                    <p:animClr clrSpc="rgb" dir="cw">
                                      <p:cBhvr>
                                        <p:cTn id="34" dur="1250" fill="hold"/>
                                        <p:tgtEl>
                                          <p:spTgt spid="67"/>
                                        </p:tgtEl>
                                        <p:attrNameLst>
                                          <p:attrName>fillcolor</p:attrName>
                                        </p:attrNameLst>
                                      </p:cBhvr>
                                      <p:to>
                                        <a:srgbClr val="D7D7D7"/>
                                      </p:to>
                                    </p:animClr>
                                    <p:set>
                                      <p:cBhvr>
                                        <p:cTn id="35" dur="1250" fill="hold"/>
                                        <p:tgtEl>
                                          <p:spTgt spid="67"/>
                                        </p:tgtEl>
                                        <p:attrNameLst>
                                          <p:attrName>fill.type</p:attrName>
                                        </p:attrNameLst>
                                      </p:cBhvr>
                                      <p:to>
                                        <p:strVal val="solid"/>
                                      </p:to>
                                    </p:set>
                                    <p:set>
                                      <p:cBhvr>
                                        <p:cTn id="36" dur="1250" fill="hold"/>
                                        <p:tgtEl>
                                          <p:spTgt spid="67"/>
                                        </p:tgtEl>
                                        <p:attrNameLst>
                                          <p:attrName>fill.on</p:attrName>
                                        </p:attrNameLst>
                                      </p:cBhvr>
                                      <p:to>
                                        <p:strVal val="true"/>
                                      </p:to>
                                    </p:set>
                                  </p:childTnLst>
                                </p:cTn>
                              </p:par>
                              <p:par>
                                <p:cTn id="37" presetID="2" presetClass="entr" presetSubtype="2" decel="100000" fill="hold" grpId="1" nodeType="withEffect">
                                  <p:stCondLst>
                                    <p:cond delay="700"/>
                                  </p:stCondLst>
                                  <p:childTnLst>
                                    <p:set>
                                      <p:cBhvr>
                                        <p:cTn id="38" dur="1" fill="hold">
                                          <p:stCondLst>
                                            <p:cond delay="0"/>
                                          </p:stCondLst>
                                        </p:cTn>
                                        <p:tgtEl>
                                          <p:spTgt spid="68"/>
                                        </p:tgtEl>
                                        <p:attrNameLst>
                                          <p:attrName>style.visibility</p:attrName>
                                        </p:attrNameLst>
                                      </p:cBhvr>
                                      <p:to>
                                        <p:strVal val="visible"/>
                                      </p:to>
                                    </p:set>
                                    <p:anim calcmode="lin" valueType="num">
                                      <p:cBhvr additive="base">
                                        <p:cTn id="39" dur="500" fill="hold"/>
                                        <p:tgtEl>
                                          <p:spTgt spid="68"/>
                                        </p:tgtEl>
                                        <p:attrNameLst>
                                          <p:attrName>ppt_x</p:attrName>
                                        </p:attrNameLst>
                                      </p:cBhvr>
                                      <p:tavLst>
                                        <p:tav tm="0">
                                          <p:val>
                                            <p:strVal val="1+#ppt_w/2"/>
                                          </p:val>
                                        </p:tav>
                                        <p:tav tm="100000">
                                          <p:val>
                                            <p:strVal val="#ppt_x"/>
                                          </p:val>
                                        </p:tav>
                                      </p:tavLst>
                                    </p:anim>
                                    <p:anim calcmode="lin" valueType="num">
                                      <p:cBhvr additive="base">
                                        <p:cTn id="40" dur="500" fill="hold"/>
                                        <p:tgtEl>
                                          <p:spTgt spid="68"/>
                                        </p:tgtEl>
                                        <p:attrNameLst>
                                          <p:attrName>ppt_y</p:attrName>
                                        </p:attrNameLst>
                                      </p:cBhvr>
                                      <p:tavLst>
                                        <p:tav tm="0">
                                          <p:val>
                                            <p:strVal val="#ppt_y"/>
                                          </p:val>
                                        </p:tav>
                                        <p:tav tm="100000">
                                          <p:val>
                                            <p:strVal val="#ppt_y"/>
                                          </p:val>
                                        </p:tav>
                                      </p:tavLst>
                                    </p:anim>
                                  </p:childTnLst>
                                </p:cTn>
                              </p:par>
                              <p:par>
                                <p:cTn id="41" presetID="1" presetClass="emph" presetSubtype="2" decel="100000" fill="hold" grpId="0" nodeType="withEffect">
                                  <p:stCondLst>
                                    <p:cond delay="1250"/>
                                  </p:stCondLst>
                                  <p:childTnLst>
                                    <p:animClr clrSpc="rgb" dir="cw">
                                      <p:cBhvr>
                                        <p:cTn id="42" dur="1250" fill="hold"/>
                                        <p:tgtEl>
                                          <p:spTgt spid="68"/>
                                        </p:tgtEl>
                                        <p:attrNameLst>
                                          <p:attrName>fillcolor</p:attrName>
                                        </p:attrNameLst>
                                      </p:cBhvr>
                                      <p:to>
                                        <a:srgbClr val="D7D7D7"/>
                                      </p:to>
                                    </p:animClr>
                                    <p:set>
                                      <p:cBhvr>
                                        <p:cTn id="43" dur="1250" fill="hold"/>
                                        <p:tgtEl>
                                          <p:spTgt spid="68"/>
                                        </p:tgtEl>
                                        <p:attrNameLst>
                                          <p:attrName>fill.type</p:attrName>
                                        </p:attrNameLst>
                                      </p:cBhvr>
                                      <p:to>
                                        <p:strVal val="solid"/>
                                      </p:to>
                                    </p:set>
                                    <p:set>
                                      <p:cBhvr>
                                        <p:cTn id="44" dur="1250" fill="hold"/>
                                        <p:tgtEl>
                                          <p:spTgt spid="68"/>
                                        </p:tgtEl>
                                        <p:attrNameLst>
                                          <p:attrName>fill.on</p:attrName>
                                        </p:attrNameLst>
                                      </p:cBhvr>
                                      <p:to>
                                        <p:strVal val="true"/>
                                      </p:to>
                                    </p:set>
                                  </p:childTnLst>
                                </p:cTn>
                              </p:par>
                              <p:par>
                                <p:cTn id="45" presetID="53" presetClass="entr" presetSubtype="16" fill="hold" grpId="0" nodeType="withEffect">
                                  <p:stCondLst>
                                    <p:cond delay="1750"/>
                                  </p:stCondLst>
                                  <p:childTnLst>
                                    <p:set>
                                      <p:cBhvr>
                                        <p:cTn id="46" dur="1" fill="hold">
                                          <p:stCondLst>
                                            <p:cond delay="0"/>
                                          </p:stCondLst>
                                        </p:cTn>
                                        <p:tgtEl>
                                          <p:spTgt spid="69"/>
                                        </p:tgtEl>
                                        <p:attrNameLst>
                                          <p:attrName>style.visibility</p:attrName>
                                        </p:attrNameLst>
                                      </p:cBhvr>
                                      <p:to>
                                        <p:strVal val="visible"/>
                                      </p:to>
                                    </p:set>
                                    <p:anim calcmode="lin" valueType="num">
                                      <p:cBhvr>
                                        <p:cTn id="47" dur="300" fill="hold"/>
                                        <p:tgtEl>
                                          <p:spTgt spid="69"/>
                                        </p:tgtEl>
                                        <p:attrNameLst>
                                          <p:attrName>ppt_w</p:attrName>
                                        </p:attrNameLst>
                                      </p:cBhvr>
                                      <p:tavLst>
                                        <p:tav tm="0">
                                          <p:val>
                                            <p:fltVal val="0"/>
                                          </p:val>
                                        </p:tav>
                                        <p:tav tm="100000">
                                          <p:val>
                                            <p:strVal val="#ppt_w"/>
                                          </p:val>
                                        </p:tav>
                                      </p:tavLst>
                                    </p:anim>
                                    <p:anim calcmode="lin" valueType="num">
                                      <p:cBhvr>
                                        <p:cTn id="48" dur="300" fill="hold"/>
                                        <p:tgtEl>
                                          <p:spTgt spid="69"/>
                                        </p:tgtEl>
                                        <p:attrNameLst>
                                          <p:attrName>ppt_h</p:attrName>
                                        </p:attrNameLst>
                                      </p:cBhvr>
                                      <p:tavLst>
                                        <p:tav tm="0">
                                          <p:val>
                                            <p:fltVal val="0"/>
                                          </p:val>
                                        </p:tav>
                                        <p:tav tm="100000">
                                          <p:val>
                                            <p:strVal val="#ppt_h"/>
                                          </p:val>
                                        </p:tav>
                                      </p:tavLst>
                                    </p:anim>
                                    <p:animEffect transition="in" filter="fade">
                                      <p:cBhvr>
                                        <p:cTn id="49" dur="300"/>
                                        <p:tgtEl>
                                          <p:spTgt spid="69"/>
                                        </p:tgtEl>
                                      </p:cBhvr>
                                    </p:animEffect>
                                  </p:childTnLst>
                                </p:cTn>
                              </p:par>
                              <p:par>
                                <p:cTn id="50" presetID="19" presetClass="emph" presetSubtype="0" fill="hold" grpId="1" nodeType="withEffect">
                                  <p:stCondLst>
                                    <p:cond delay="2050"/>
                                  </p:stCondLst>
                                  <p:childTnLst>
                                    <p:animClr clrSpc="rgb" dir="cw">
                                      <p:cBhvr override="childStyle">
                                        <p:cTn id="51" dur="200" fill="hold"/>
                                        <p:tgtEl>
                                          <p:spTgt spid="69"/>
                                        </p:tgtEl>
                                        <p:attrNameLst>
                                          <p:attrName>style.color</p:attrName>
                                        </p:attrNameLst>
                                      </p:cBhvr>
                                      <p:to>
                                        <a:srgbClr val="9B4F96"/>
                                      </p:to>
                                    </p:animClr>
                                    <p:animClr clrSpc="rgb" dir="cw">
                                      <p:cBhvr>
                                        <p:cTn id="52" dur="200" fill="hold"/>
                                        <p:tgtEl>
                                          <p:spTgt spid="69"/>
                                        </p:tgtEl>
                                        <p:attrNameLst>
                                          <p:attrName>fillcolor</p:attrName>
                                        </p:attrNameLst>
                                      </p:cBhvr>
                                      <p:to>
                                        <a:srgbClr val="9B4F96"/>
                                      </p:to>
                                    </p:animClr>
                                    <p:set>
                                      <p:cBhvr>
                                        <p:cTn id="53" dur="200" fill="hold"/>
                                        <p:tgtEl>
                                          <p:spTgt spid="69"/>
                                        </p:tgtEl>
                                        <p:attrNameLst>
                                          <p:attrName>fill.type</p:attrName>
                                        </p:attrNameLst>
                                      </p:cBhvr>
                                      <p:to>
                                        <p:strVal val="solid"/>
                                      </p:to>
                                    </p:set>
                                    <p:set>
                                      <p:cBhvr>
                                        <p:cTn id="54" dur="200" fill="hold"/>
                                        <p:tgtEl>
                                          <p:spTgt spid="69"/>
                                        </p:tgtEl>
                                        <p:attrNameLst>
                                          <p:attrName>fill.on</p:attrName>
                                        </p:attrNameLst>
                                      </p:cBhvr>
                                      <p:to>
                                        <p:strVal val="true"/>
                                      </p:to>
                                    </p:set>
                                  </p:childTnLst>
                                </p:cTn>
                              </p:par>
                              <p:par>
                                <p:cTn id="55" presetID="53" presetClass="entr" presetSubtype="16" fill="hold" grpId="0" nodeType="withEffect">
                                  <p:stCondLst>
                                    <p:cond delay="2050"/>
                                  </p:stCondLst>
                                  <p:childTnLst>
                                    <p:set>
                                      <p:cBhvr>
                                        <p:cTn id="56" dur="1" fill="hold">
                                          <p:stCondLst>
                                            <p:cond delay="0"/>
                                          </p:stCondLst>
                                        </p:cTn>
                                        <p:tgtEl>
                                          <p:spTgt spid="70"/>
                                        </p:tgtEl>
                                        <p:attrNameLst>
                                          <p:attrName>style.visibility</p:attrName>
                                        </p:attrNameLst>
                                      </p:cBhvr>
                                      <p:to>
                                        <p:strVal val="visible"/>
                                      </p:to>
                                    </p:set>
                                    <p:anim calcmode="lin" valueType="num">
                                      <p:cBhvr>
                                        <p:cTn id="57" dur="300" fill="hold"/>
                                        <p:tgtEl>
                                          <p:spTgt spid="70"/>
                                        </p:tgtEl>
                                        <p:attrNameLst>
                                          <p:attrName>ppt_w</p:attrName>
                                        </p:attrNameLst>
                                      </p:cBhvr>
                                      <p:tavLst>
                                        <p:tav tm="0">
                                          <p:val>
                                            <p:fltVal val="0"/>
                                          </p:val>
                                        </p:tav>
                                        <p:tav tm="100000">
                                          <p:val>
                                            <p:strVal val="#ppt_w"/>
                                          </p:val>
                                        </p:tav>
                                      </p:tavLst>
                                    </p:anim>
                                    <p:anim calcmode="lin" valueType="num">
                                      <p:cBhvr>
                                        <p:cTn id="58" dur="300" fill="hold"/>
                                        <p:tgtEl>
                                          <p:spTgt spid="70"/>
                                        </p:tgtEl>
                                        <p:attrNameLst>
                                          <p:attrName>ppt_h</p:attrName>
                                        </p:attrNameLst>
                                      </p:cBhvr>
                                      <p:tavLst>
                                        <p:tav tm="0">
                                          <p:val>
                                            <p:fltVal val="0"/>
                                          </p:val>
                                        </p:tav>
                                        <p:tav tm="100000">
                                          <p:val>
                                            <p:strVal val="#ppt_h"/>
                                          </p:val>
                                        </p:tav>
                                      </p:tavLst>
                                    </p:anim>
                                    <p:animEffect transition="in" filter="fade">
                                      <p:cBhvr>
                                        <p:cTn id="59" dur="300"/>
                                        <p:tgtEl>
                                          <p:spTgt spid="70"/>
                                        </p:tgtEl>
                                      </p:cBhvr>
                                    </p:animEffect>
                                  </p:childTnLst>
                                </p:cTn>
                              </p:par>
                              <p:par>
                                <p:cTn id="60" presetID="19" presetClass="emph" presetSubtype="0" fill="hold" grpId="1" nodeType="withEffect">
                                  <p:stCondLst>
                                    <p:cond delay="2350"/>
                                  </p:stCondLst>
                                  <p:childTnLst>
                                    <p:animClr clrSpc="rgb" dir="cw">
                                      <p:cBhvr override="childStyle">
                                        <p:cTn id="61" dur="200" fill="hold"/>
                                        <p:tgtEl>
                                          <p:spTgt spid="70"/>
                                        </p:tgtEl>
                                        <p:attrNameLst>
                                          <p:attrName>style.color</p:attrName>
                                        </p:attrNameLst>
                                      </p:cBhvr>
                                      <p:to>
                                        <a:srgbClr val="9B4F96"/>
                                      </p:to>
                                    </p:animClr>
                                    <p:animClr clrSpc="rgb" dir="cw">
                                      <p:cBhvr>
                                        <p:cTn id="62" dur="200" fill="hold"/>
                                        <p:tgtEl>
                                          <p:spTgt spid="70"/>
                                        </p:tgtEl>
                                        <p:attrNameLst>
                                          <p:attrName>fillcolor</p:attrName>
                                        </p:attrNameLst>
                                      </p:cBhvr>
                                      <p:to>
                                        <a:srgbClr val="9B4F96"/>
                                      </p:to>
                                    </p:animClr>
                                    <p:set>
                                      <p:cBhvr>
                                        <p:cTn id="63" dur="200" fill="hold"/>
                                        <p:tgtEl>
                                          <p:spTgt spid="70"/>
                                        </p:tgtEl>
                                        <p:attrNameLst>
                                          <p:attrName>fill.type</p:attrName>
                                        </p:attrNameLst>
                                      </p:cBhvr>
                                      <p:to>
                                        <p:strVal val="solid"/>
                                      </p:to>
                                    </p:set>
                                    <p:set>
                                      <p:cBhvr>
                                        <p:cTn id="64" dur="200" fill="hold"/>
                                        <p:tgtEl>
                                          <p:spTgt spid="70"/>
                                        </p:tgtEl>
                                        <p:attrNameLst>
                                          <p:attrName>fill.on</p:attrName>
                                        </p:attrNameLst>
                                      </p:cBhvr>
                                      <p:to>
                                        <p:strVal val="true"/>
                                      </p:to>
                                    </p:set>
                                  </p:childTnLst>
                                </p:cTn>
                              </p:par>
                              <p:par>
                                <p:cTn id="65" presetID="53" presetClass="entr" presetSubtype="16" fill="hold" grpId="0" nodeType="withEffect">
                                  <p:stCondLst>
                                    <p:cond delay="1750"/>
                                  </p:stCondLst>
                                  <p:childTnLst>
                                    <p:set>
                                      <p:cBhvr>
                                        <p:cTn id="66" dur="1" fill="hold">
                                          <p:stCondLst>
                                            <p:cond delay="0"/>
                                          </p:stCondLst>
                                        </p:cTn>
                                        <p:tgtEl>
                                          <p:spTgt spid="71"/>
                                        </p:tgtEl>
                                        <p:attrNameLst>
                                          <p:attrName>style.visibility</p:attrName>
                                        </p:attrNameLst>
                                      </p:cBhvr>
                                      <p:to>
                                        <p:strVal val="visible"/>
                                      </p:to>
                                    </p:set>
                                    <p:anim calcmode="lin" valueType="num">
                                      <p:cBhvr>
                                        <p:cTn id="67" dur="300" fill="hold"/>
                                        <p:tgtEl>
                                          <p:spTgt spid="71"/>
                                        </p:tgtEl>
                                        <p:attrNameLst>
                                          <p:attrName>ppt_w</p:attrName>
                                        </p:attrNameLst>
                                      </p:cBhvr>
                                      <p:tavLst>
                                        <p:tav tm="0">
                                          <p:val>
                                            <p:fltVal val="0"/>
                                          </p:val>
                                        </p:tav>
                                        <p:tav tm="100000">
                                          <p:val>
                                            <p:strVal val="#ppt_w"/>
                                          </p:val>
                                        </p:tav>
                                      </p:tavLst>
                                    </p:anim>
                                    <p:anim calcmode="lin" valueType="num">
                                      <p:cBhvr>
                                        <p:cTn id="68" dur="300" fill="hold"/>
                                        <p:tgtEl>
                                          <p:spTgt spid="71"/>
                                        </p:tgtEl>
                                        <p:attrNameLst>
                                          <p:attrName>ppt_h</p:attrName>
                                        </p:attrNameLst>
                                      </p:cBhvr>
                                      <p:tavLst>
                                        <p:tav tm="0">
                                          <p:val>
                                            <p:fltVal val="0"/>
                                          </p:val>
                                        </p:tav>
                                        <p:tav tm="100000">
                                          <p:val>
                                            <p:strVal val="#ppt_h"/>
                                          </p:val>
                                        </p:tav>
                                      </p:tavLst>
                                    </p:anim>
                                    <p:animEffect transition="in" filter="fade">
                                      <p:cBhvr>
                                        <p:cTn id="69" dur="300"/>
                                        <p:tgtEl>
                                          <p:spTgt spid="71"/>
                                        </p:tgtEl>
                                      </p:cBhvr>
                                    </p:animEffect>
                                  </p:childTnLst>
                                </p:cTn>
                              </p:par>
                              <p:par>
                                <p:cTn id="70" presetID="19" presetClass="emph" presetSubtype="0" fill="hold" grpId="1" nodeType="withEffect">
                                  <p:stCondLst>
                                    <p:cond delay="2050"/>
                                  </p:stCondLst>
                                  <p:childTnLst>
                                    <p:animClr clrSpc="rgb" dir="cw">
                                      <p:cBhvr override="childStyle">
                                        <p:cTn id="71" dur="200" fill="hold"/>
                                        <p:tgtEl>
                                          <p:spTgt spid="71"/>
                                        </p:tgtEl>
                                        <p:attrNameLst>
                                          <p:attrName>style.color</p:attrName>
                                        </p:attrNameLst>
                                      </p:cBhvr>
                                      <p:to>
                                        <a:srgbClr val="9B4F96"/>
                                      </p:to>
                                    </p:animClr>
                                    <p:animClr clrSpc="rgb" dir="cw">
                                      <p:cBhvr>
                                        <p:cTn id="72" dur="200" fill="hold"/>
                                        <p:tgtEl>
                                          <p:spTgt spid="71"/>
                                        </p:tgtEl>
                                        <p:attrNameLst>
                                          <p:attrName>fillcolor</p:attrName>
                                        </p:attrNameLst>
                                      </p:cBhvr>
                                      <p:to>
                                        <a:srgbClr val="9B4F96"/>
                                      </p:to>
                                    </p:animClr>
                                    <p:set>
                                      <p:cBhvr>
                                        <p:cTn id="73" dur="200" fill="hold"/>
                                        <p:tgtEl>
                                          <p:spTgt spid="71"/>
                                        </p:tgtEl>
                                        <p:attrNameLst>
                                          <p:attrName>fill.type</p:attrName>
                                        </p:attrNameLst>
                                      </p:cBhvr>
                                      <p:to>
                                        <p:strVal val="solid"/>
                                      </p:to>
                                    </p:set>
                                    <p:set>
                                      <p:cBhvr>
                                        <p:cTn id="74" dur="200" fill="hold"/>
                                        <p:tgtEl>
                                          <p:spTgt spid="71"/>
                                        </p:tgtEl>
                                        <p:attrNameLst>
                                          <p:attrName>fill.on</p:attrName>
                                        </p:attrNameLst>
                                      </p:cBhvr>
                                      <p:to>
                                        <p:strVal val="true"/>
                                      </p:to>
                                    </p:set>
                                  </p:childTnLst>
                                </p:cTn>
                              </p:par>
                              <p:par>
                                <p:cTn id="75" presetID="53" presetClass="entr" presetSubtype="16" fill="hold" grpId="0" nodeType="withEffect">
                                  <p:stCondLst>
                                    <p:cond delay="1900"/>
                                  </p:stCondLst>
                                  <p:childTnLst>
                                    <p:set>
                                      <p:cBhvr>
                                        <p:cTn id="76" dur="1" fill="hold">
                                          <p:stCondLst>
                                            <p:cond delay="0"/>
                                          </p:stCondLst>
                                        </p:cTn>
                                        <p:tgtEl>
                                          <p:spTgt spid="72"/>
                                        </p:tgtEl>
                                        <p:attrNameLst>
                                          <p:attrName>style.visibility</p:attrName>
                                        </p:attrNameLst>
                                      </p:cBhvr>
                                      <p:to>
                                        <p:strVal val="visible"/>
                                      </p:to>
                                    </p:set>
                                    <p:anim calcmode="lin" valueType="num">
                                      <p:cBhvr>
                                        <p:cTn id="77" dur="300" fill="hold"/>
                                        <p:tgtEl>
                                          <p:spTgt spid="72"/>
                                        </p:tgtEl>
                                        <p:attrNameLst>
                                          <p:attrName>ppt_w</p:attrName>
                                        </p:attrNameLst>
                                      </p:cBhvr>
                                      <p:tavLst>
                                        <p:tav tm="0">
                                          <p:val>
                                            <p:fltVal val="0"/>
                                          </p:val>
                                        </p:tav>
                                        <p:tav tm="100000">
                                          <p:val>
                                            <p:strVal val="#ppt_w"/>
                                          </p:val>
                                        </p:tav>
                                      </p:tavLst>
                                    </p:anim>
                                    <p:anim calcmode="lin" valueType="num">
                                      <p:cBhvr>
                                        <p:cTn id="78" dur="300" fill="hold"/>
                                        <p:tgtEl>
                                          <p:spTgt spid="72"/>
                                        </p:tgtEl>
                                        <p:attrNameLst>
                                          <p:attrName>ppt_h</p:attrName>
                                        </p:attrNameLst>
                                      </p:cBhvr>
                                      <p:tavLst>
                                        <p:tav tm="0">
                                          <p:val>
                                            <p:fltVal val="0"/>
                                          </p:val>
                                        </p:tav>
                                        <p:tav tm="100000">
                                          <p:val>
                                            <p:strVal val="#ppt_h"/>
                                          </p:val>
                                        </p:tav>
                                      </p:tavLst>
                                    </p:anim>
                                    <p:animEffect transition="in" filter="fade">
                                      <p:cBhvr>
                                        <p:cTn id="79" dur="300"/>
                                        <p:tgtEl>
                                          <p:spTgt spid="72"/>
                                        </p:tgtEl>
                                      </p:cBhvr>
                                    </p:animEffect>
                                  </p:childTnLst>
                                </p:cTn>
                              </p:par>
                              <p:par>
                                <p:cTn id="80" presetID="19" presetClass="emph" presetSubtype="0" fill="hold" grpId="1" nodeType="withEffect">
                                  <p:stCondLst>
                                    <p:cond delay="2200"/>
                                  </p:stCondLst>
                                  <p:childTnLst>
                                    <p:animClr clrSpc="rgb" dir="cw">
                                      <p:cBhvr override="childStyle">
                                        <p:cTn id="81" dur="200" fill="hold"/>
                                        <p:tgtEl>
                                          <p:spTgt spid="72"/>
                                        </p:tgtEl>
                                        <p:attrNameLst>
                                          <p:attrName>style.color</p:attrName>
                                        </p:attrNameLst>
                                      </p:cBhvr>
                                      <p:to>
                                        <a:srgbClr val="9B4F96"/>
                                      </p:to>
                                    </p:animClr>
                                    <p:animClr clrSpc="rgb" dir="cw">
                                      <p:cBhvr>
                                        <p:cTn id="82" dur="200" fill="hold"/>
                                        <p:tgtEl>
                                          <p:spTgt spid="72"/>
                                        </p:tgtEl>
                                        <p:attrNameLst>
                                          <p:attrName>fillcolor</p:attrName>
                                        </p:attrNameLst>
                                      </p:cBhvr>
                                      <p:to>
                                        <a:srgbClr val="9B4F96"/>
                                      </p:to>
                                    </p:animClr>
                                    <p:set>
                                      <p:cBhvr>
                                        <p:cTn id="83" dur="200" fill="hold"/>
                                        <p:tgtEl>
                                          <p:spTgt spid="72"/>
                                        </p:tgtEl>
                                        <p:attrNameLst>
                                          <p:attrName>fill.type</p:attrName>
                                        </p:attrNameLst>
                                      </p:cBhvr>
                                      <p:to>
                                        <p:strVal val="solid"/>
                                      </p:to>
                                    </p:set>
                                    <p:set>
                                      <p:cBhvr>
                                        <p:cTn id="84" dur="200" fill="hold"/>
                                        <p:tgtEl>
                                          <p:spTgt spid="72"/>
                                        </p:tgtEl>
                                        <p:attrNameLst>
                                          <p:attrName>fill.on</p:attrName>
                                        </p:attrNameLst>
                                      </p:cBhvr>
                                      <p:to>
                                        <p:strVal val="true"/>
                                      </p:to>
                                    </p:set>
                                  </p:childTnLst>
                                </p:cTn>
                              </p:par>
                              <p:par>
                                <p:cTn id="85" presetID="53" presetClass="entr" presetSubtype="16" fill="hold" grpId="0" nodeType="withEffect">
                                  <p:stCondLst>
                                    <p:cond delay="2050"/>
                                  </p:stCondLst>
                                  <p:childTnLst>
                                    <p:set>
                                      <p:cBhvr>
                                        <p:cTn id="86" dur="1" fill="hold">
                                          <p:stCondLst>
                                            <p:cond delay="0"/>
                                          </p:stCondLst>
                                        </p:cTn>
                                        <p:tgtEl>
                                          <p:spTgt spid="73"/>
                                        </p:tgtEl>
                                        <p:attrNameLst>
                                          <p:attrName>style.visibility</p:attrName>
                                        </p:attrNameLst>
                                      </p:cBhvr>
                                      <p:to>
                                        <p:strVal val="visible"/>
                                      </p:to>
                                    </p:set>
                                    <p:anim calcmode="lin" valueType="num">
                                      <p:cBhvr>
                                        <p:cTn id="87" dur="300" fill="hold"/>
                                        <p:tgtEl>
                                          <p:spTgt spid="73"/>
                                        </p:tgtEl>
                                        <p:attrNameLst>
                                          <p:attrName>ppt_w</p:attrName>
                                        </p:attrNameLst>
                                      </p:cBhvr>
                                      <p:tavLst>
                                        <p:tav tm="0">
                                          <p:val>
                                            <p:fltVal val="0"/>
                                          </p:val>
                                        </p:tav>
                                        <p:tav tm="100000">
                                          <p:val>
                                            <p:strVal val="#ppt_w"/>
                                          </p:val>
                                        </p:tav>
                                      </p:tavLst>
                                    </p:anim>
                                    <p:anim calcmode="lin" valueType="num">
                                      <p:cBhvr>
                                        <p:cTn id="88" dur="300" fill="hold"/>
                                        <p:tgtEl>
                                          <p:spTgt spid="73"/>
                                        </p:tgtEl>
                                        <p:attrNameLst>
                                          <p:attrName>ppt_h</p:attrName>
                                        </p:attrNameLst>
                                      </p:cBhvr>
                                      <p:tavLst>
                                        <p:tav tm="0">
                                          <p:val>
                                            <p:fltVal val="0"/>
                                          </p:val>
                                        </p:tav>
                                        <p:tav tm="100000">
                                          <p:val>
                                            <p:strVal val="#ppt_h"/>
                                          </p:val>
                                        </p:tav>
                                      </p:tavLst>
                                    </p:anim>
                                    <p:animEffect transition="in" filter="fade">
                                      <p:cBhvr>
                                        <p:cTn id="89" dur="300"/>
                                        <p:tgtEl>
                                          <p:spTgt spid="73"/>
                                        </p:tgtEl>
                                      </p:cBhvr>
                                    </p:animEffect>
                                  </p:childTnLst>
                                </p:cTn>
                              </p:par>
                              <p:par>
                                <p:cTn id="90" presetID="19" presetClass="emph" presetSubtype="0" fill="hold" grpId="1" nodeType="withEffect">
                                  <p:stCondLst>
                                    <p:cond delay="2350"/>
                                  </p:stCondLst>
                                  <p:childTnLst>
                                    <p:animClr clrSpc="rgb" dir="cw">
                                      <p:cBhvr override="childStyle">
                                        <p:cTn id="91" dur="200" fill="hold"/>
                                        <p:tgtEl>
                                          <p:spTgt spid="73"/>
                                        </p:tgtEl>
                                        <p:attrNameLst>
                                          <p:attrName>style.color</p:attrName>
                                        </p:attrNameLst>
                                      </p:cBhvr>
                                      <p:to>
                                        <a:srgbClr val="9B4F96"/>
                                      </p:to>
                                    </p:animClr>
                                    <p:animClr clrSpc="rgb" dir="cw">
                                      <p:cBhvr>
                                        <p:cTn id="92" dur="200" fill="hold"/>
                                        <p:tgtEl>
                                          <p:spTgt spid="73"/>
                                        </p:tgtEl>
                                        <p:attrNameLst>
                                          <p:attrName>fillcolor</p:attrName>
                                        </p:attrNameLst>
                                      </p:cBhvr>
                                      <p:to>
                                        <a:srgbClr val="9B4F96"/>
                                      </p:to>
                                    </p:animClr>
                                    <p:set>
                                      <p:cBhvr>
                                        <p:cTn id="93" dur="200" fill="hold"/>
                                        <p:tgtEl>
                                          <p:spTgt spid="73"/>
                                        </p:tgtEl>
                                        <p:attrNameLst>
                                          <p:attrName>fill.type</p:attrName>
                                        </p:attrNameLst>
                                      </p:cBhvr>
                                      <p:to>
                                        <p:strVal val="solid"/>
                                      </p:to>
                                    </p:set>
                                    <p:set>
                                      <p:cBhvr>
                                        <p:cTn id="94" dur="200" fill="hold"/>
                                        <p:tgtEl>
                                          <p:spTgt spid="73"/>
                                        </p:tgtEl>
                                        <p:attrNameLst>
                                          <p:attrName>fill.on</p:attrName>
                                        </p:attrNameLst>
                                      </p:cBhvr>
                                      <p:to>
                                        <p:strVal val="true"/>
                                      </p:to>
                                    </p:set>
                                  </p:childTnLst>
                                </p:cTn>
                              </p:par>
                              <p:par>
                                <p:cTn id="95" presetID="2" presetClass="entr" presetSubtype="2" decel="100000" fill="hold" grpId="1" nodeType="withEffect">
                                  <p:stCondLst>
                                    <p:cond delay="700"/>
                                  </p:stCondLst>
                                  <p:childTnLst>
                                    <p:set>
                                      <p:cBhvr>
                                        <p:cTn id="96" dur="1" fill="hold">
                                          <p:stCondLst>
                                            <p:cond delay="0"/>
                                          </p:stCondLst>
                                        </p:cTn>
                                        <p:tgtEl>
                                          <p:spTgt spid="74"/>
                                        </p:tgtEl>
                                        <p:attrNameLst>
                                          <p:attrName>style.visibility</p:attrName>
                                        </p:attrNameLst>
                                      </p:cBhvr>
                                      <p:to>
                                        <p:strVal val="visible"/>
                                      </p:to>
                                    </p:set>
                                    <p:anim calcmode="lin" valueType="num">
                                      <p:cBhvr additive="base">
                                        <p:cTn id="97" dur="500" fill="hold"/>
                                        <p:tgtEl>
                                          <p:spTgt spid="74"/>
                                        </p:tgtEl>
                                        <p:attrNameLst>
                                          <p:attrName>ppt_x</p:attrName>
                                        </p:attrNameLst>
                                      </p:cBhvr>
                                      <p:tavLst>
                                        <p:tav tm="0">
                                          <p:val>
                                            <p:strVal val="1+#ppt_w/2"/>
                                          </p:val>
                                        </p:tav>
                                        <p:tav tm="100000">
                                          <p:val>
                                            <p:strVal val="#ppt_x"/>
                                          </p:val>
                                        </p:tav>
                                      </p:tavLst>
                                    </p:anim>
                                    <p:anim calcmode="lin" valueType="num">
                                      <p:cBhvr additive="base">
                                        <p:cTn id="98" dur="500" fill="hold"/>
                                        <p:tgtEl>
                                          <p:spTgt spid="74"/>
                                        </p:tgtEl>
                                        <p:attrNameLst>
                                          <p:attrName>ppt_y</p:attrName>
                                        </p:attrNameLst>
                                      </p:cBhvr>
                                      <p:tavLst>
                                        <p:tav tm="0">
                                          <p:val>
                                            <p:strVal val="#ppt_y"/>
                                          </p:val>
                                        </p:tav>
                                        <p:tav tm="100000">
                                          <p:val>
                                            <p:strVal val="#ppt_y"/>
                                          </p:val>
                                        </p:tav>
                                      </p:tavLst>
                                    </p:anim>
                                  </p:childTnLst>
                                </p:cTn>
                              </p:par>
                              <p:par>
                                <p:cTn id="99" presetID="1" presetClass="emph" presetSubtype="2" decel="100000" fill="hold" grpId="0" nodeType="withEffect">
                                  <p:stCondLst>
                                    <p:cond delay="1250"/>
                                  </p:stCondLst>
                                  <p:childTnLst>
                                    <p:animClr clrSpc="rgb" dir="cw">
                                      <p:cBhvr>
                                        <p:cTn id="100" dur="1250" fill="hold"/>
                                        <p:tgtEl>
                                          <p:spTgt spid="74"/>
                                        </p:tgtEl>
                                        <p:attrNameLst>
                                          <p:attrName>fillcolor</p:attrName>
                                        </p:attrNameLst>
                                      </p:cBhvr>
                                      <p:to>
                                        <a:srgbClr val="D7D7D7"/>
                                      </p:to>
                                    </p:animClr>
                                    <p:set>
                                      <p:cBhvr>
                                        <p:cTn id="101" dur="1250" fill="hold"/>
                                        <p:tgtEl>
                                          <p:spTgt spid="74"/>
                                        </p:tgtEl>
                                        <p:attrNameLst>
                                          <p:attrName>fill.type</p:attrName>
                                        </p:attrNameLst>
                                      </p:cBhvr>
                                      <p:to>
                                        <p:strVal val="solid"/>
                                      </p:to>
                                    </p:set>
                                    <p:set>
                                      <p:cBhvr>
                                        <p:cTn id="102" dur="1250" fill="hold"/>
                                        <p:tgtEl>
                                          <p:spTgt spid="74"/>
                                        </p:tgtEl>
                                        <p:attrNameLst>
                                          <p:attrName>fill.on</p:attrName>
                                        </p:attrNameLst>
                                      </p:cBhvr>
                                      <p:to>
                                        <p:strVal val="true"/>
                                      </p:to>
                                    </p:set>
                                  </p:childTnLst>
                                </p:cTn>
                              </p:par>
                              <p:par>
                                <p:cTn id="103" presetID="53" presetClass="entr" presetSubtype="16" fill="hold" grpId="0" nodeType="withEffect">
                                  <p:stCondLst>
                                    <p:cond delay="1750"/>
                                  </p:stCondLst>
                                  <p:childTnLst>
                                    <p:set>
                                      <p:cBhvr>
                                        <p:cTn id="104" dur="1" fill="hold">
                                          <p:stCondLst>
                                            <p:cond delay="0"/>
                                          </p:stCondLst>
                                        </p:cTn>
                                        <p:tgtEl>
                                          <p:spTgt spid="75"/>
                                        </p:tgtEl>
                                        <p:attrNameLst>
                                          <p:attrName>style.visibility</p:attrName>
                                        </p:attrNameLst>
                                      </p:cBhvr>
                                      <p:to>
                                        <p:strVal val="visible"/>
                                      </p:to>
                                    </p:set>
                                    <p:anim calcmode="lin" valueType="num">
                                      <p:cBhvr>
                                        <p:cTn id="105" dur="300" fill="hold"/>
                                        <p:tgtEl>
                                          <p:spTgt spid="75"/>
                                        </p:tgtEl>
                                        <p:attrNameLst>
                                          <p:attrName>ppt_w</p:attrName>
                                        </p:attrNameLst>
                                      </p:cBhvr>
                                      <p:tavLst>
                                        <p:tav tm="0">
                                          <p:val>
                                            <p:fltVal val="0"/>
                                          </p:val>
                                        </p:tav>
                                        <p:tav tm="100000">
                                          <p:val>
                                            <p:strVal val="#ppt_w"/>
                                          </p:val>
                                        </p:tav>
                                      </p:tavLst>
                                    </p:anim>
                                    <p:anim calcmode="lin" valueType="num">
                                      <p:cBhvr>
                                        <p:cTn id="106" dur="300" fill="hold"/>
                                        <p:tgtEl>
                                          <p:spTgt spid="75"/>
                                        </p:tgtEl>
                                        <p:attrNameLst>
                                          <p:attrName>ppt_h</p:attrName>
                                        </p:attrNameLst>
                                      </p:cBhvr>
                                      <p:tavLst>
                                        <p:tav tm="0">
                                          <p:val>
                                            <p:fltVal val="0"/>
                                          </p:val>
                                        </p:tav>
                                        <p:tav tm="100000">
                                          <p:val>
                                            <p:strVal val="#ppt_h"/>
                                          </p:val>
                                        </p:tav>
                                      </p:tavLst>
                                    </p:anim>
                                    <p:animEffect transition="in" filter="fade">
                                      <p:cBhvr>
                                        <p:cTn id="107" dur="300"/>
                                        <p:tgtEl>
                                          <p:spTgt spid="75"/>
                                        </p:tgtEl>
                                      </p:cBhvr>
                                    </p:animEffect>
                                  </p:childTnLst>
                                </p:cTn>
                              </p:par>
                              <p:par>
                                <p:cTn id="108" presetID="19" presetClass="emph" presetSubtype="0" fill="hold" grpId="1" nodeType="withEffect">
                                  <p:stCondLst>
                                    <p:cond delay="2050"/>
                                  </p:stCondLst>
                                  <p:childTnLst>
                                    <p:animClr clrSpc="rgb" dir="cw">
                                      <p:cBhvr override="childStyle">
                                        <p:cTn id="109" dur="200" fill="hold"/>
                                        <p:tgtEl>
                                          <p:spTgt spid="75"/>
                                        </p:tgtEl>
                                        <p:attrNameLst>
                                          <p:attrName>style.color</p:attrName>
                                        </p:attrNameLst>
                                      </p:cBhvr>
                                      <p:to>
                                        <a:srgbClr val="9B4F96"/>
                                      </p:to>
                                    </p:animClr>
                                    <p:animClr clrSpc="rgb" dir="cw">
                                      <p:cBhvr>
                                        <p:cTn id="110" dur="200" fill="hold"/>
                                        <p:tgtEl>
                                          <p:spTgt spid="75"/>
                                        </p:tgtEl>
                                        <p:attrNameLst>
                                          <p:attrName>fillcolor</p:attrName>
                                        </p:attrNameLst>
                                      </p:cBhvr>
                                      <p:to>
                                        <a:srgbClr val="9B4F96"/>
                                      </p:to>
                                    </p:animClr>
                                    <p:set>
                                      <p:cBhvr>
                                        <p:cTn id="111" dur="200" fill="hold"/>
                                        <p:tgtEl>
                                          <p:spTgt spid="75"/>
                                        </p:tgtEl>
                                        <p:attrNameLst>
                                          <p:attrName>fill.type</p:attrName>
                                        </p:attrNameLst>
                                      </p:cBhvr>
                                      <p:to>
                                        <p:strVal val="solid"/>
                                      </p:to>
                                    </p:set>
                                    <p:set>
                                      <p:cBhvr>
                                        <p:cTn id="112" dur="200" fill="hold"/>
                                        <p:tgtEl>
                                          <p:spTgt spid="75"/>
                                        </p:tgtEl>
                                        <p:attrNameLst>
                                          <p:attrName>fill.on</p:attrName>
                                        </p:attrNameLst>
                                      </p:cBhvr>
                                      <p:to>
                                        <p:strVal val="true"/>
                                      </p:to>
                                    </p:set>
                                  </p:childTnLst>
                                </p:cTn>
                              </p:par>
                              <p:par>
                                <p:cTn id="113" presetID="1" presetClass="entr" presetSubtype="0" fill="hold" grpId="0" nodeType="withEffect">
                                  <p:stCondLst>
                                    <p:cond delay="2050"/>
                                  </p:stCondLst>
                                  <p:childTnLst>
                                    <p:set>
                                      <p:cBhvr>
                                        <p:cTn id="1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4" grpId="0" animBg="1"/>
      <p:bldP spid="64" grpId="1" animBg="1"/>
      <p:bldP spid="65" grpId="0" animBg="1"/>
      <p:bldP spid="65" grpId="1" animBg="1"/>
      <p:bldP spid="66" grpId="0" animBg="1"/>
      <p:bldP spid="66" grpId="1" animBg="1"/>
      <p:bldP spid="67" grpId="0" animBg="1"/>
      <p:bldP spid="67" grpId="1" animBg="1"/>
      <p:bldP spid="68" grpId="0" animBg="1"/>
      <p:bldP spid="68" grpId="1" animBg="1"/>
      <p:bldP spid="69" grpId="0" animBg="1"/>
      <p:bldP spid="69" grpId="1" animBg="1"/>
      <p:bldP spid="70" grpId="0" animBg="1"/>
      <p:bldP spid="70" grpId="1" animBg="1"/>
      <p:bldP spid="71" grpId="0" animBg="1"/>
      <p:bldP spid="71" grpId="1" animBg="1"/>
      <p:bldP spid="72" grpId="0" animBg="1"/>
      <p:bldP spid="72" grpId="1" animBg="1"/>
      <p:bldP spid="73" grpId="0" animBg="1"/>
      <p:bldP spid="73" grpId="1" animBg="1"/>
      <p:bldP spid="74" grpId="0" animBg="1"/>
      <p:bldP spid="74" grpId="1" animBg="1"/>
      <p:bldP spid="75" grpId="0" animBg="1"/>
      <p:bldP spid="75" grpId="1"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 name="Freeform 114"/>
          <p:cNvSpPr/>
          <p:nvPr/>
        </p:nvSpPr>
        <p:spPr bwMode="auto">
          <a:xfrm>
            <a:off x="0" y="1733007"/>
            <a:ext cx="12516832" cy="4726310"/>
          </a:xfrm>
          <a:custGeom>
            <a:avLst/>
            <a:gdLst>
              <a:gd name="connsiteX0" fmla="*/ 6344670 w 17221200"/>
              <a:gd name="connsiteY0" fmla="*/ 0 h 6502662"/>
              <a:gd name="connsiteX1" fmla="*/ 8044445 w 17221200"/>
              <a:gd name="connsiteY1" fmla="*/ 1250537 h 6502662"/>
              <a:gd name="connsiteX2" fmla="*/ 8067523 w 17221200"/>
              <a:gd name="connsiteY2" fmla="*/ 1340287 h 6502662"/>
              <a:gd name="connsiteX3" fmla="*/ 8085624 w 17221200"/>
              <a:gd name="connsiteY3" fmla="*/ 1331634 h 6502662"/>
              <a:gd name="connsiteX4" fmla="*/ 9129300 w 17221200"/>
              <a:gd name="connsiteY4" fmla="*/ 1117600 h 6502662"/>
              <a:gd name="connsiteX5" fmla="*/ 9399558 w 17221200"/>
              <a:gd name="connsiteY5" fmla="*/ 1131247 h 6502662"/>
              <a:gd name="connsiteX6" fmla="*/ 9457105 w 17221200"/>
              <a:gd name="connsiteY6" fmla="*/ 1140030 h 6502662"/>
              <a:gd name="connsiteX7" fmla="*/ 9479224 w 17221200"/>
              <a:gd name="connsiteY7" fmla="*/ 1068773 h 6502662"/>
              <a:gd name="connsiteX8" fmla="*/ 10173771 w 17221200"/>
              <a:gd name="connsiteY8" fmla="*/ 608396 h 6502662"/>
              <a:gd name="connsiteX9" fmla="*/ 10706776 w 17221200"/>
              <a:gd name="connsiteY9" fmla="*/ 829174 h 6502662"/>
              <a:gd name="connsiteX10" fmla="*/ 10718548 w 17221200"/>
              <a:gd name="connsiteY10" fmla="*/ 843442 h 6502662"/>
              <a:gd name="connsiteX11" fmla="*/ 10806869 w 17221200"/>
              <a:gd name="connsiteY11" fmla="*/ 767854 h 6502662"/>
              <a:gd name="connsiteX12" fmla="*/ 12463627 w 17221200"/>
              <a:gd name="connsiteY12" fmla="*/ 184318 h 6502662"/>
              <a:gd name="connsiteX13" fmla="*/ 14503294 w 17221200"/>
              <a:gd name="connsiteY13" fmla="*/ 1146219 h 6502662"/>
              <a:gd name="connsiteX14" fmla="*/ 14639898 w 17221200"/>
              <a:gd name="connsiteY14" fmla="*/ 1328897 h 6502662"/>
              <a:gd name="connsiteX15" fmla="*/ 14695193 w 17221200"/>
              <a:gd name="connsiteY15" fmla="*/ 1302259 h 6502662"/>
              <a:gd name="connsiteX16" fmla="*/ 15396527 w 17221200"/>
              <a:gd name="connsiteY16" fmla="*/ 1160666 h 6502662"/>
              <a:gd name="connsiteX17" fmla="*/ 17161700 w 17221200"/>
              <a:gd name="connsiteY17" fmla="*/ 2599325 h 6502662"/>
              <a:gd name="connsiteX18" fmla="*/ 17183068 w 17221200"/>
              <a:gd name="connsiteY18" fmla="*/ 2811291 h 6502662"/>
              <a:gd name="connsiteX19" fmla="*/ 17198306 w 17221200"/>
              <a:gd name="connsiteY19" fmla="*/ 2811291 h 6502662"/>
              <a:gd name="connsiteX20" fmla="*/ 17198306 w 17221200"/>
              <a:gd name="connsiteY20" fmla="*/ 2962446 h 6502662"/>
              <a:gd name="connsiteX21" fmla="*/ 17198306 w 17221200"/>
              <a:gd name="connsiteY21" fmla="*/ 4046706 h 6502662"/>
              <a:gd name="connsiteX22" fmla="*/ 17221200 w 17221200"/>
              <a:gd name="connsiteY22" fmla="*/ 4046706 h 6502662"/>
              <a:gd name="connsiteX23" fmla="*/ 17221200 w 17221200"/>
              <a:gd name="connsiteY23" fmla="*/ 6502662 h 6502662"/>
              <a:gd name="connsiteX24" fmla="*/ 17198306 w 17221200"/>
              <a:gd name="connsiteY24" fmla="*/ 6502662 h 6502662"/>
              <a:gd name="connsiteX25" fmla="*/ 11368772 w 17221200"/>
              <a:gd name="connsiteY25" fmla="*/ 6502662 h 6502662"/>
              <a:gd name="connsiteX26" fmla="*/ 1 w 17221200"/>
              <a:gd name="connsiteY26" fmla="*/ 6502662 h 6502662"/>
              <a:gd name="connsiteX27" fmla="*/ 1 w 17221200"/>
              <a:gd name="connsiteY27" fmla="*/ 4085110 h 6502662"/>
              <a:gd name="connsiteX28" fmla="*/ 0 w 17221200"/>
              <a:gd name="connsiteY28" fmla="*/ 4085107 h 6502662"/>
              <a:gd name="connsiteX29" fmla="*/ 1 w 17221200"/>
              <a:gd name="connsiteY29" fmla="*/ 4085105 h 6502662"/>
              <a:gd name="connsiteX30" fmla="*/ 1 w 17221200"/>
              <a:gd name="connsiteY30" fmla="*/ 4046706 h 6502662"/>
              <a:gd name="connsiteX31" fmla="*/ 3872 w 17221200"/>
              <a:gd name="connsiteY31" fmla="*/ 4046706 h 6502662"/>
              <a:gd name="connsiteX32" fmla="*/ 30079 w 17221200"/>
              <a:gd name="connsiteY32" fmla="*/ 3786736 h 6502662"/>
              <a:gd name="connsiteX33" fmla="*/ 1480493 w 17221200"/>
              <a:gd name="connsiteY33" fmla="*/ 2604614 h 6502662"/>
              <a:gd name="connsiteX34" fmla="*/ 1631865 w 17221200"/>
              <a:gd name="connsiteY34" fmla="*/ 2612258 h 6502662"/>
              <a:gd name="connsiteX35" fmla="*/ 1676770 w 17221200"/>
              <a:gd name="connsiteY35" fmla="*/ 2619111 h 6502662"/>
              <a:gd name="connsiteX36" fmla="*/ 1714754 w 17221200"/>
              <a:gd name="connsiteY36" fmla="*/ 2540261 h 6502662"/>
              <a:gd name="connsiteX37" fmla="*/ 4032720 w 17221200"/>
              <a:gd name="connsiteY37" fmla="*/ 1160665 h 6502662"/>
              <a:gd name="connsiteX38" fmla="*/ 4466836 w 17221200"/>
              <a:gd name="connsiteY38" fmla="*/ 1196240 h 6502662"/>
              <a:gd name="connsiteX39" fmla="*/ 4650778 w 17221200"/>
              <a:gd name="connsiteY39" fmla="*/ 1234460 h 6502662"/>
              <a:gd name="connsiteX40" fmla="*/ 4704742 w 17221200"/>
              <a:gd name="connsiteY40" fmla="*/ 1087017 h 6502662"/>
              <a:gd name="connsiteX41" fmla="*/ 6344670 w 17221200"/>
              <a:gd name="connsiteY41" fmla="*/ 0 h 6502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7221200" h="6502662">
                <a:moveTo>
                  <a:pt x="6344670" y="0"/>
                </a:moveTo>
                <a:cubicBezTo>
                  <a:pt x="7143317" y="0"/>
                  <a:pt x="7819103" y="526039"/>
                  <a:pt x="8044445" y="1250537"/>
                </a:cubicBezTo>
                <a:lnTo>
                  <a:pt x="8067523" y="1340287"/>
                </a:lnTo>
                <a:lnTo>
                  <a:pt x="8085624" y="1331634"/>
                </a:lnTo>
                <a:cubicBezTo>
                  <a:pt x="8405799" y="1193894"/>
                  <a:pt x="8758640" y="1117600"/>
                  <a:pt x="9129300" y="1117600"/>
                </a:cubicBezTo>
                <a:cubicBezTo>
                  <a:pt x="9220540" y="1117600"/>
                  <a:pt x="9310699" y="1122223"/>
                  <a:pt x="9399558" y="1131247"/>
                </a:cubicBezTo>
                <a:lnTo>
                  <a:pt x="9457105" y="1140030"/>
                </a:lnTo>
                <a:lnTo>
                  <a:pt x="9479224" y="1068773"/>
                </a:lnTo>
                <a:cubicBezTo>
                  <a:pt x="9593655" y="798229"/>
                  <a:pt x="9861544" y="608396"/>
                  <a:pt x="10173771" y="608396"/>
                </a:cubicBezTo>
                <a:cubicBezTo>
                  <a:pt x="10381922" y="608396"/>
                  <a:pt x="10570368" y="692766"/>
                  <a:pt x="10706776" y="829174"/>
                </a:cubicBezTo>
                <a:lnTo>
                  <a:pt x="10718548" y="843442"/>
                </a:lnTo>
                <a:lnTo>
                  <a:pt x="10806869" y="767854"/>
                </a:lnTo>
                <a:cubicBezTo>
                  <a:pt x="11260117" y="402816"/>
                  <a:pt x="11836355" y="184318"/>
                  <a:pt x="12463627" y="184318"/>
                </a:cubicBezTo>
                <a:cubicBezTo>
                  <a:pt x="13284783" y="184318"/>
                  <a:pt x="14018482" y="558762"/>
                  <a:pt x="14503294" y="1146219"/>
                </a:cubicBezTo>
                <a:lnTo>
                  <a:pt x="14639898" y="1328897"/>
                </a:lnTo>
                <a:lnTo>
                  <a:pt x="14695193" y="1302259"/>
                </a:lnTo>
                <a:cubicBezTo>
                  <a:pt x="14910755" y="1211084"/>
                  <a:pt x="15147753" y="1160666"/>
                  <a:pt x="15396527" y="1160666"/>
                </a:cubicBezTo>
                <a:cubicBezTo>
                  <a:pt x="16267235" y="1160666"/>
                  <a:pt x="16993691" y="1778284"/>
                  <a:pt x="17161700" y="2599325"/>
                </a:cubicBezTo>
                <a:lnTo>
                  <a:pt x="17183068" y="2811291"/>
                </a:lnTo>
                <a:lnTo>
                  <a:pt x="17198306" y="2811291"/>
                </a:lnTo>
                <a:lnTo>
                  <a:pt x="17198306" y="2962446"/>
                </a:lnTo>
                <a:lnTo>
                  <a:pt x="17198306" y="4046706"/>
                </a:lnTo>
                <a:lnTo>
                  <a:pt x="17221200" y="4046706"/>
                </a:lnTo>
                <a:lnTo>
                  <a:pt x="17221200" y="6502662"/>
                </a:lnTo>
                <a:lnTo>
                  <a:pt x="17198306" y="6502662"/>
                </a:lnTo>
                <a:lnTo>
                  <a:pt x="11368772" y="6502662"/>
                </a:lnTo>
                <a:lnTo>
                  <a:pt x="1" y="6502662"/>
                </a:lnTo>
                <a:lnTo>
                  <a:pt x="1" y="4085110"/>
                </a:lnTo>
                <a:lnTo>
                  <a:pt x="0" y="4085107"/>
                </a:lnTo>
                <a:lnTo>
                  <a:pt x="1" y="4085105"/>
                </a:lnTo>
                <a:lnTo>
                  <a:pt x="1" y="4046706"/>
                </a:lnTo>
                <a:lnTo>
                  <a:pt x="3872" y="4046706"/>
                </a:lnTo>
                <a:lnTo>
                  <a:pt x="30079" y="3786736"/>
                </a:lnTo>
                <a:cubicBezTo>
                  <a:pt x="168129" y="3112100"/>
                  <a:pt x="765046" y="2604614"/>
                  <a:pt x="1480493" y="2604614"/>
                </a:cubicBezTo>
                <a:cubicBezTo>
                  <a:pt x="1531597" y="2604614"/>
                  <a:pt x="1582095" y="2607203"/>
                  <a:pt x="1631865" y="2612258"/>
                </a:cubicBezTo>
                <a:lnTo>
                  <a:pt x="1676770" y="2619111"/>
                </a:lnTo>
                <a:lnTo>
                  <a:pt x="1714754" y="2540261"/>
                </a:lnTo>
                <a:cubicBezTo>
                  <a:pt x="2161155" y="1718512"/>
                  <a:pt x="3031791" y="1160665"/>
                  <a:pt x="4032720" y="1160665"/>
                </a:cubicBezTo>
                <a:cubicBezTo>
                  <a:pt x="4180584" y="1160665"/>
                  <a:pt x="4325605" y="1172839"/>
                  <a:pt x="4466836" y="1196240"/>
                </a:cubicBezTo>
                <a:lnTo>
                  <a:pt x="4650778" y="1234460"/>
                </a:lnTo>
                <a:lnTo>
                  <a:pt x="4704742" y="1087017"/>
                </a:lnTo>
                <a:cubicBezTo>
                  <a:pt x="4974929" y="448223"/>
                  <a:pt x="5607455" y="0"/>
                  <a:pt x="6344670" y="0"/>
                </a:cubicBezTo>
                <a:close/>
              </a:path>
            </a:pathLst>
          </a:custGeom>
          <a:solidFill>
            <a:srgbClr val="007AD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02" name="Freeform 101"/>
          <p:cNvSpPr/>
          <p:nvPr/>
        </p:nvSpPr>
        <p:spPr bwMode="auto">
          <a:xfrm>
            <a:off x="0" y="1600200"/>
            <a:ext cx="12516832" cy="6635468"/>
          </a:xfrm>
          <a:custGeom>
            <a:avLst/>
            <a:gdLst>
              <a:gd name="connsiteX0" fmla="*/ 5530285 w 12188825"/>
              <a:gd name="connsiteY0" fmla="*/ 0 h 6461584"/>
              <a:gd name="connsiteX1" fmla="*/ 7646699 w 12188825"/>
              <a:gd name="connsiteY1" fmla="*/ 876648 h 6461584"/>
              <a:gd name="connsiteX2" fmla="*/ 7748409 w 12188825"/>
              <a:gd name="connsiteY2" fmla="*/ 988557 h 6461584"/>
              <a:gd name="connsiteX3" fmla="*/ 7768773 w 12188825"/>
              <a:gd name="connsiteY3" fmla="*/ 955036 h 6461584"/>
              <a:gd name="connsiteX4" fmla="*/ 9111006 w 12188825"/>
              <a:gd name="connsiteY4" fmla="*/ 241376 h 6461584"/>
              <a:gd name="connsiteX5" fmla="*/ 10721327 w 12188825"/>
              <a:gd name="connsiteY5" fmla="*/ 1694554 h 6461584"/>
              <a:gd name="connsiteX6" fmla="*/ 10724292 w 12188825"/>
              <a:gd name="connsiteY6" fmla="*/ 1753280 h 6461584"/>
              <a:gd name="connsiteX7" fmla="*/ 10848489 w 12188825"/>
              <a:gd name="connsiteY7" fmla="*/ 1737499 h 6461584"/>
              <a:gd name="connsiteX8" fmla="*/ 11212985 w 12188825"/>
              <a:gd name="connsiteY8" fmla="*/ 1719093 h 6461584"/>
              <a:gd name="connsiteX9" fmla="*/ 12103923 w 12188825"/>
              <a:gd name="connsiteY9" fmla="*/ 1831327 h 6461584"/>
              <a:gd name="connsiteX10" fmla="*/ 12188825 w 12188825"/>
              <a:gd name="connsiteY10" fmla="*/ 1855437 h 6461584"/>
              <a:gd name="connsiteX11" fmla="*/ 12188825 w 12188825"/>
              <a:gd name="connsiteY11" fmla="*/ 6461584 h 6461584"/>
              <a:gd name="connsiteX12" fmla="*/ 0 w 12188825"/>
              <a:gd name="connsiteY12" fmla="*/ 6461584 h 6461584"/>
              <a:gd name="connsiteX13" fmla="*/ 0 w 12188825"/>
              <a:gd name="connsiteY13" fmla="*/ 5963537 h 6461584"/>
              <a:gd name="connsiteX14" fmla="*/ 0 w 12188825"/>
              <a:gd name="connsiteY14" fmla="*/ 3291371 h 6461584"/>
              <a:gd name="connsiteX15" fmla="*/ 40110 w 12188825"/>
              <a:gd name="connsiteY15" fmla="*/ 3237732 h 6461584"/>
              <a:gd name="connsiteX16" fmla="*/ 1725990 w 12188825"/>
              <a:gd name="connsiteY16" fmla="*/ 2442676 h 6461584"/>
              <a:gd name="connsiteX17" fmla="*/ 2375676 w 12188825"/>
              <a:gd name="connsiteY17" fmla="*/ 2540900 h 6461584"/>
              <a:gd name="connsiteX18" fmla="*/ 2564435 w 12188825"/>
              <a:gd name="connsiteY18" fmla="*/ 2609986 h 6461584"/>
              <a:gd name="connsiteX19" fmla="*/ 2598030 w 12188825"/>
              <a:gd name="connsiteY19" fmla="*/ 2389857 h 6461584"/>
              <a:gd name="connsiteX20" fmla="*/ 5530285 w 12188825"/>
              <a:gd name="connsiteY20" fmla="*/ 0 h 6461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2188825" h="6461584">
                <a:moveTo>
                  <a:pt x="5530285" y="0"/>
                </a:moveTo>
                <a:cubicBezTo>
                  <a:pt x="6356796" y="0"/>
                  <a:pt x="7105062" y="335010"/>
                  <a:pt x="7646699" y="876648"/>
                </a:cubicBezTo>
                <a:lnTo>
                  <a:pt x="7748409" y="988557"/>
                </a:lnTo>
                <a:lnTo>
                  <a:pt x="7768773" y="955036"/>
                </a:lnTo>
                <a:cubicBezTo>
                  <a:pt x="8059661" y="524465"/>
                  <a:pt x="8552274" y="241376"/>
                  <a:pt x="9111006" y="241376"/>
                </a:cubicBezTo>
                <a:cubicBezTo>
                  <a:pt x="9949104" y="241376"/>
                  <a:pt x="10638434" y="878326"/>
                  <a:pt x="10721327" y="1694554"/>
                </a:cubicBezTo>
                <a:lnTo>
                  <a:pt x="10724292" y="1753280"/>
                </a:lnTo>
                <a:lnTo>
                  <a:pt x="10848489" y="1737499"/>
                </a:lnTo>
                <a:cubicBezTo>
                  <a:pt x="10968332" y="1725328"/>
                  <a:pt x="11089931" y="1719093"/>
                  <a:pt x="11212985" y="1719093"/>
                </a:cubicBezTo>
                <a:cubicBezTo>
                  <a:pt x="11520621" y="1719093"/>
                  <a:pt x="11819156" y="1758060"/>
                  <a:pt x="12103923" y="1831327"/>
                </a:cubicBezTo>
                <a:lnTo>
                  <a:pt x="12188825" y="1855437"/>
                </a:lnTo>
                <a:lnTo>
                  <a:pt x="12188825" y="6461584"/>
                </a:lnTo>
                <a:lnTo>
                  <a:pt x="0" y="6461584"/>
                </a:lnTo>
                <a:lnTo>
                  <a:pt x="0" y="5963537"/>
                </a:lnTo>
                <a:lnTo>
                  <a:pt x="0" y="3291371"/>
                </a:lnTo>
                <a:lnTo>
                  <a:pt x="40110" y="3237732"/>
                </a:lnTo>
                <a:cubicBezTo>
                  <a:pt x="440830" y="2752172"/>
                  <a:pt x="1047267" y="2442676"/>
                  <a:pt x="1725990" y="2442676"/>
                </a:cubicBezTo>
                <a:cubicBezTo>
                  <a:pt x="1952231" y="2442676"/>
                  <a:pt x="2170440" y="2477065"/>
                  <a:pt x="2375676" y="2540900"/>
                </a:cubicBezTo>
                <a:lnTo>
                  <a:pt x="2564435" y="2609986"/>
                </a:lnTo>
                <a:lnTo>
                  <a:pt x="2598030" y="2389857"/>
                </a:lnTo>
                <a:cubicBezTo>
                  <a:pt x="2877122" y="1025969"/>
                  <a:pt x="4083890" y="0"/>
                  <a:pt x="5530285"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86" name="Title 1"/>
          <p:cNvSpPr txBox="1">
            <a:spLocks/>
          </p:cNvSpPr>
          <p:nvPr/>
        </p:nvSpPr>
        <p:spPr>
          <a:xfrm>
            <a:off x="499604" y="314549"/>
            <a:ext cx="11081208" cy="766976"/>
          </a:xfrm>
          <a:prstGeom prst="rect">
            <a:avLst/>
          </a:prstGeom>
        </p:spPr>
        <p:txBody>
          <a:bodyPr/>
          <a:lstStyle>
            <a:lvl1pPr algn="l" defTabSz="914274" rtl="0" eaLnBrk="1" latinLnBrk="0" hangingPunct="1">
              <a:lnSpc>
                <a:spcPct val="90000"/>
              </a:lnSpc>
              <a:spcBef>
                <a:spcPct val="0"/>
              </a:spcBef>
              <a:buNone/>
              <a:defRPr lang="en-US" sz="53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400" dirty="0" smtClean="0">
                <a:solidFill>
                  <a:schemeClr val="bg1"/>
                </a:solidFill>
              </a:rPr>
              <a:t>Compliance:  aka.ms/</a:t>
            </a:r>
            <a:r>
              <a:rPr lang="en-US" sz="4400" dirty="0" err="1" smtClean="0">
                <a:solidFill>
                  <a:schemeClr val="bg1"/>
                </a:solidFill>
              </a:rPr>
              <a:t>AzureCompliance</a:t>
            </a:r>
            <a:r>
              <a:rPr lang="en-US" sz="4400" dirty="0" smtClean="0">
                <a:solidFill>
                  <a:schemeClr val="bg1"/>
                </a:solidFill>
              </a:rPr>
              <a:t> </a:t>
            </a:r>
            <a:endParaRPr lang="en-US" sz="4400" dirty="0">
              <a:solidFill>
                <a:schemeClr val="bg1"/>
              </a:solidFill>
            </a:endParaRPr>
          </a:p>
        </p:txBody>
      </p:sp>
      <p:sp>
        <p:nvSpPr>
          <p:cNvPr id="88" name="Content Placeholder 2"/>
          <p:cNvSpPr txBox="1">
            <a:spLocks/>
          </p:cNvSpPr>
          <p:nvPr/>
        </p:nvSpPr>
        <p:spPr>
          <a:xfrm>
            <a:off x="1217612" y="2955009"/>
            <a:ext cx="9201281" cy="965120"/>
          </a:xfrm>
          <a:prstGeom prst="rect">
            <a:avLst/>
          </a:prstGeom>
        </p:spPr>
        <p:txBody>
          <a:bodyPr vert="horz" lIns="91416" tIns="45708" rIns="91416" bIns="45708"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6000" dirty="0">
              <a:solidFill>
                <a:srgbClr val="0070C0"/>
              </a:solidFill>
            </a:endParaRPr>
          </a:p>
        </p:txBody>
      </p:sp>
      <p:grpSp>
        <p:nvGrpSpPr>
          <p:cNvPr id="2" name="Group 1"/>
          <p:cNvGrpSpPr/>
          <p:nvPr/>
        </p:nvGrpSpPr>
        <p:grpSpPr>
          <a:xfrm>
            <a:off x="499604" y="2671152"/>
            <a:ext cx="10865347" cy="4186848"/>
            <a:chOff x="501733" y="2570912"/>
            <a:chExt cx="10865347" cy="4186848"/>
          </a:xfrm>
        </p:grpSpPr>
        <p:pic>
          <p:nvPicPr>
            <p:cNvPr id="89" name="Picture 8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01276" y="2631462"/>
              <a:ext cx="1626736" cy="1612213"/>
            </a:xfrm>
            <a:prstGeom prst="rect">
              <a:avLst/>
            </a:prstGeom>
          </p:spPr>
        </p:pic>
        <p:pic>
          <p:nvPicPr>
            <p:cNvPr id="91" name="Picture 9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09012" y="5140518"/>
              <a:ext cx="2758068" cy="1066800"/>
            </a:xfrm>
            <a:prstGeom prst="rect">
              <a:avLst/>
            </a:prstGeom>
          </p:spPr>
        </p:pic>
        <p:pic>
          <p:nvPicPr>
            <p:cNvPr id="92" name="Picture 9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79812" y="4605110"/>
              <a:ext cx="2142400" cy="1947636"/>
            </a:xfrm>
            <a:prstGeom prst="rect">
              <a:avLst/>
            </a:prstGeom>
          </p:spPr>
        </p:pic>
        <p:pic>
          <p:nvPicPr>
            <p:cNvPr id="94" name="Picture 9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17095" y="4655668"/>
              <a:ext cx="1343369" cy="1965422"/>
            </a:xfrm>
            <a:prstGeom prst="rect">
              <a:avLst/>
            </a:prstGeom>
          </p:spPr>
        </p:pic>
        <p:pic>
          <p:nvPicPr>
            <p:cNvPr id="97" name="Picture 9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1733" y="4605110"/>
              <a:ext cx="2352675" cy="2152650"/>
            </a:xfrm>
            <a:prstGeom prst="rect">
              <a:avLst/>
            </a:prstGeom>
          </p:spPr>
        </p:pic>
        <p:pic>
          <p:nvPicPr>
            <p:cNvPr id="101" name="Picture 10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427412" y="2590800"/>
              <a:ext cx="2857899" cy="1495634"/>
            </a:xfrm>
            <a:prstGeom prst="rect">
              <a:avLst/>
            </a:prstGeom>
            <a:solidFill>
              <a:schemeClr val="bg1"/>
            </a:solidFill>
          </p:spPr>
        </p:pic>
        <p:pic>
          <p:nvPicPr>
            <p:cNvPr id="104" name="Picture 103"/>
            <p:cNvPicPr>
              <a:picLocks noChangeAspect="1"/>
            </p:cNvPicPr>
            <p:nvPr/>
          </p:nvPicPr>
          <p:blipFill>
            <a:blip r:embed="rId8"/>
            <a:stretch>
              <a:fillRect/>
            </a:stretch>
          </p:blipFill>
          <p:spPr>
            <a:xfrm>
              <a:off x="8809389" y="2570912"/>
              <a:ext cx="1806667" cy="1811073"/>
            </a:xfrm>
            <a:prstGeom prst="rect">
              <a:avLst/>
            </a:prstGeom>
          </p:spPr>
        </p:pic>
      </p:grpSp>
    </p:spTree>
    <p:extLst>
      <p:ext uri="{BB962C8B-B14F-4D97-AF65-F5344CB8AC3E}">
        <p14:creationId xmlns:p14="http://schemas.microsoft.com/office/powerpoint/2010/main" val="2446760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02"/>
                                        </p:tgtEl>
                                        <p:attrNameLst>
                                          <p:attrName>style.visibility</p:attrName>
                                        </p:attrNameLst>
                                      </p:cBhvr>
                                      <p:to>
                                        <p:strVal val="visible"/>
                                      </p:to>
                                    </p:set>
                                    <p:animEffect transition="in" filter="fade">
                                      <p:cBhvr>
                                        <p:cTn id="7" dur="1000"/>
                                        <p:tgtEl>
                                          <p:spTgt spid="102"/>
                                        </p:tgtEl>
                                      </p:cBhvr>
                                    </p:animEffect>
                                    <p:anim calcmode="lin" valueType="num">
                                      <p:cBhvr>
                                        <p:cTn id="8" dur="1000" fill="hold"/>
                                        <p:tgtEl>
                                          <p:spTgt spid="102"/>
                                        </p:tgtEl>
                                        <p:attrNameLst>
                                          <p:attrName>ppt_x</p:attrName>
                                        </p:attrNameLst>
                                      </p:cBhvr>
                                      <p:tavLst>
                                        <p:tav tm="0">
                                          <p:val>
                                            <p:strVal val="#ppt_x"/>
                                          </p:val>
                                        </p:tav>
                                        <p:tav tm="100000">
                                          <p:val>
                                            <p:strVal val="#ppt_x"/>
                                          </p:val>
                                        </p:tav>
                                      </p:tavLst>
                                    </p:anim>
                                    <p:anim calcmode="lin" valueType="num">
                                      <p:cBhvr>
                                        <p:cTn id="9" dur="1000" fill="hold"/>
                                        <p:tgtEl>
                                          <p:spTgt spid="10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1000"/>
                                  </p:stCondLst>
                                  <p:childTnLst>
                                    <p:set>
                                      <p:cBhvr>
                                        <p:cTn id="11" dur="1" fill="hold">
                                          <p:stCondLst>
                                            <p:cond delay="0"/>
                                          </p:stCondLst>
                                        </p:cTn>
                                        <p:tgtEl>
                                          <p:spTgt spid="115"/>
                                        </p:tgtEl>
                                        <p:attrNameLst>
                                          <p:attrName>style.visibility</p:attrName>
                                        </p:attrNameLst>
                                      </p:cBhvr>
                                      <p:to>
                                        <p:strVal val="visible"/>
                                      </p:to>
                                    </p:set>
                                    <p:animEffect transition="in" filter="fade">
                                      <p:cBhvr>
                                        <p:cTn id="12" dur="1000"/>
                                        <p:tgtEl>
                                          <p:spTgt spid="115"/>
                                        </p:tgtEl>
                                      </p:cBhvr>
                                    </p:animEffect>
                                    <p:anim calcmode="lin" valueType="num">
                                      <p:cBhvr>
                                        <p:cTn id="13" dur="1000" fill="hold"/>
                                        <p:tgtEl>
                                          <p:spTgt spid="115"/>
                                        </p:tgtEl>
                                        <p:attrNameLst>
                                          <p:attrName>ppt_x</p:attrName>
                                        </p:attrNameLst>
                                      </p:cBhvr>
                                      <p:tavLst>
                                        <p:tav tm="0">
                                          <p:val>
                                            <p:strVal val="#ppt_x"/>
                                          </p:val>
                                        </p:tav>
                                        <p:tav tm="100000">
                                          <p:val>
                                            <p:strVal val="#ppt_x"/>
                                          </p:val>
                                        </p:tav>
                                      </p:tavLst>
                                    </p:anim>
                                    <p:anim calcmode="lin" valueType="num">
                                      <p:cBhvr>
                                        <p:cTn id="14" dur="1000" fill="hold"/>
                                        <p:tgtEl>
                                          <p:spTgt spid="115"/>
                                        </p:tgtEl>
                                        <p:attrNameLst>
                                          <p:attrName>ppt_y</p:attrName>
                                        </p:attrNameLst>
                                      </p:cBhvr>
                                      <p:tavLst>
                                        <p:tav tm="0">
                                          <p:val>
                                            <p:strVal val="#ppt_y+.1"/>
                                          </p:val>
                                        </p:tav>
                                        <p:tav tm="100000">
                                          <p:val>
                                            <p:strVal val="#ppt_y"/>
                                          </p:val>
                                        </p:tav>
                                      </p:tavLst>
                                    </p:anim>
                                  </p:childTnLst>
                                </p:cTn>
                              </p:par>
                            </p:childTnLst>
                          </p:cTn>
                        </p:par>
                        <p:par>
                          <p:cTn id="15" fill="hold">
                            <p:stCondLst>
                              <p:cond delay="2000"/>
                            </p:stCondLst>
                            <p:childTnLst>
                              <p:par>
                                <p:cTn id="16" presetID="42" presetClass="entr" presetSubtype="0" fill="hold" nodeType="after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1000"/>
                                        <p:tgtEl>
                                          <p:spTgt spid="2"/>
                                        </p:tgtEl>
                                      </p:cBhvr>
                                    </p:animEffect>
                                    <p:anim calcmode="lin" valueType="num">
                                      <p:cBhvr>
                                        <p:cTn id="19" dur="1000" fill="hold"/>
                                        <p:tgtEl>
                                          <p:spTgt spid="2"/>
                                        </p:tgtEl>
                                        <p:attrNameLst>
                                          <p:attrName>ppt_x</p:attrName>
                                        </p:attrNameLst>
                                      </p:cBhvr>
                                      <p:tavLst>
                                        <p:tav tm="0">
                                          <p:val>
                                            <p:strVal val="#ppt_x"/>
                                          </p:val>
                                        </p:tav>
                                        <p:tav tm="100000">
                                          <p:val>
                                            <p:strVal val="#ppt_x"/>
                                          </p:val>
                                        </p:tav>
                                      </p:tavLst>
                                    </p:anim>
                                    <p:anim calcmode="lin" valueType="num">
                                      <p:cBhvr>
                                        <p:cTn id="20"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 grpId="0" animBg="1"/>
      <p:bldP spid="10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txBox="1">
            <a:spLocks/>
          </p:cNvSpPr>
          <p:nvPr/>
        </p:nvSpPr>
        <p:spPr>
          <a:xfrm>
            <a:off x="2513012" y="1447800"/>
            <a:ext cx="6713756" cy="2169392"/>
          </a:xfrm>
          <a:prstGeom prst="rect">
            <a:avLst/>
          </a:prstGeom>
        </p:spPr>
        <p:txBody>
          <a:bodyPr vert="horz" lIns="91416" tIns="45708" rIns="91416" bIns="45708"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3800" dirty="0" smtClean="0">
                <a:solidFill>
                  <a:srgbClr val="FFFFFF"/>
                </a:solidFill>
                <a:latin typeface="Segoe UI Light"/>
              </a:rPr>
              <a:t>Azure Services</a:t>
            </a:r>
            <a:endParaRPr lang="en-US" sz="13800" dirty="0">
              <a:solidFill>
                <a:srgbClr val="FFFFFF"/>
              </a:solidFill>
              <a:latin typeface="Segoe UI Light"/>
            </a:endParaRPr>
          </a:p>
        </p:txBody>
      </p:sp>
    </p:spTree>
    <p:extLst>
      <p:ext uri="{BB962C8B-B14F-4D97-AF65-F5344CB8AC3E}">
        <p14:creationId xmlns:p14="http://schemas.microsoft.com/office/powerpoint/2010/main" val="1688788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2406" y="135821"/>
            <a:ext cx="10986231" cy="825787"/>
          </a:xfrm>
        </p:spPr>
        <p:txBody>
          <a:bodyPr/>
          <a:lstStyle/>
          <a:p>
            <a:r>
              <a:rPr lang="en-US" dirty="0" smtClean="0">
                <a:solidFill>
                  <a:schemeClr val="bg1"/>
                </a:solidFill>
              </a:rPr>
              <a:t>Microsoft Azure Services</a:t>
            </a:r>
            <a:r>
              <a:rPr lang="en-US" dirty="0">
                <a:solidFill>
                  <a:schemeClr val="bg1"/>
                </a:solidFill>
              </a:rPr>
              <a:t/>
            </a:r>
            <a:br>
              <a:rPr lang="en-US" dirty="0">
                <a:solidFill>
                  <a:schemeClr val="bg1"/>
                </a:solidFill>
              </a:rPr>
            </a:br>
            <a:endParaRPr lang="en-US" dirty="0">
              <a:solidFill>
                <a:schemeClr val="bg1"/>
              </a:solidFill>
            </a:endParaRPr>
          </a:p>
        </p:txBody>
      </p:sp>
      <p:grpSp>
        <p:nvGrpSpPr>
          <p:cNvPr id="223" name="Group 222"/>
          <p:cNvGrpSpPr/>
          <p:nvPr/>
        </p:nvGrpSpPr>
        <p:grpSpPr>
          <a:xfrm>
            <a:off x="258197" y="983605"/>
            <a:ext cx="9253719" cy="1147772"/>
            <a:chOff x="258197" y="983605"/>
            <a:chExt cx="9253719" cy="1147772"/>
          </a:xfrm>
        </p:grpSpPr>
        <p:sp>
          <p:nvSpPr>
            <p:cNvPr id="77" name="TextBox 76"/>
            <p:cNvSpPr txBox="1"/>
            <p:nvPr/>
          </p:nvSpPr>
          <p:spPr>
            <a:xfrm rot="16200000">
              <a:off x="-100301" y="1342103"/>
              <a:ext cx="1147772" cy="430775"/>
            </a:xfrm>
            <a:prstGeom prst="rect">
              <a:avLst/>
            </a:prstGeom>
            <a:noFill/>
          </p:spPr>
          <p:txBody>
            <a:bodyPr wrap="none" rtlCol="0">
              <a:spAutoFit/>
            </a:bodyPr>
            <a:lstStyle/>
            <a:p>
              <a:pPr algn="ctr"/>
              <a:r>
                <a:rPr lang="en-US" sz="1100" b="1" dirty="0">
                  <a:solidFill>
                    <a:schemeClr val="bg1"/>
                  </a:solidFill>
                  <a:latin typeface="Segoe UI" panose="020B0502040204020203" pitchFamily="34" charset="0"/>
                  <a:cs typeface="Segoe UI" panose="020B0502040204020203" pitchFamily="34" charset="0"/>
                </a:rPr>
                <a:t>Client layer</a:t>
              </a:r>
            </a:p>
            <a:p>
              <a:pPr algn="ctr"/>
              <a:r>
                <a:rPr lang="en-US" sz="1100" b="1" dirty="0">
                  <a:solidFill>
                    <a:schemeClr val="bg1"/>
                  </a:solidFill>
                  <a:latin typeface="Segoe UI" panose="020B0502040204020203" pitchFamily="34" charset="0"/>
                  <a:cs typeface="Segoe UI" panose="020B0502040204020203" pitchFamily="34" charset="0"/>
                </a:rPr>
                <a:t> (on-premises)</a:t>
              </a:r>
            </a:p>
          </p:txBody>
        </p:sp>
        <p:grpSp>
          <p:nvGrpSpPr>
            <p:cNvPr id="222" name="Group 221"/>
            <p:cNvGrpSpPr/>
            <p:nvPr/>
          </p:nvGrpSpPr>
          <p:grpSpPr>
            <a:xfrm>
              <a:off x="961617" y="1182274"/>
              <a:ext cx="8550299" cy="750431"/>
              <a:chOff x="3314594" y="1182275"/>
              <a:chExt cx="8550299" cy="750431"/>
            </a:xfrm>
          </p:grpSpPr>
          <p:grpSp>
            <p:nvGrpSpPr>
              <p:cNvPr id="20" name="Group 19"/>
              <p:cNvGrpSpPr/>
              <p:nvPr/>
            </p:nvGrpSpPr>
            <p:grpSpPr>
              <a:xfrm>
                <a:off x="5567250" y="1182275"/>
                <a:ext cx="970356" cy="750431"/>
                <a:chOff x="5475368" y="1286965"/>
                <a:chExt cx="970356" cy="750431"/>
              </a:xfrm>
            </p:grpSpPr>
            <p:sp>
              <p:nvSpPr>
                <p:cNvPr id="35" name="Rectangle 34"/>
                <p:cNvSpPr/>
                <p:nvPr/>
              </p:nvSpPr>
              <p:spPr>
                <a:xfrm>
                  <a:off x="5475368" y="1286965"/>
                  <a:ext cx="970356" cy="750431"/>
                </a:xfrm>
                <a:prstGeom prst="rect">
                  <a:avLst/>
                </a:prstGeom>
                <a:solidFill>
                  <a:srgbClr val="682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Tablet</a:t>
                  </a:r>
                </a:p>
              </p:txBody>
            </p:sp>
            <p:grpSp>
              <p:nvGrpSpPr>
                <p:cNvPr id="92" name="Group 91"/>
                <p:cNvGrpSpPr/>
                <p:nvPr/>
              </p:nvGrpSpPr>
              <p:grpSpPr bwMode="black">
                <a:xfrm rot="16200000">
                  <a:off x="5868348" y="1368324"/>
                  <a:ext cx="522494" cy="515485"/>
                  <a:chOff x="2916435" y="3914152"/>
                  <a:chExt cx="930763" cy="918513"/>
                </a:xfrm>
              </p:grpSpPr>
              <p:pic>
                <p:nvPicPr>
                  <p:cNvPr id="93" name="Picture 92"/>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tretch>
                    <a:fillRect/>
                  </a:stretch>
                </p:blipFill>
                <p:spPr bwMode="black">
                  <a:xfrm rot="2614426" flipH="1">
                    <a:off x="2916435" y="4302640"/>
                    <a:ext cx="394555" cy="530025"/>
                  </a:xfrm>
                  <a:prstGeom prst="rect">
                    <a:avLst/>
                  </a:prstGeom>
                </p:spPr>
              </p:pic>
              <p:sp>
                <p:nvSpPr>
                  <p:cNvPr id="94" name="Freeform 61"/>
                  <p:cNvSpPr>
                    <a:spLocks/>
                  </p:cNvSpPr>
                  <p:nvPr/>
                </p:nvSpPr>
                <p:spPr bwMode="black">
                  <a:xfrm rot="10800000">
                    <a:off x="3279998" y="3914152"/>
                    <a:ext cx="567200" cy="820335"/>
                  </a:xfrm>
                  <a:custGeom>
                    <a:avLst/>
                    <a:gdLst/>
                    <a:ahLst/>
                    <a:cxnLst>
                      <a:cxn ang="0">
                        <a:pos x="251" y="363"/>
                      </a:cxn>
                      <a:cxn ang="0">
                        <a:pos x="243" y="372"/>
                      </a:cxn>
                      <a:cxn ang="0">
                        <a:pos x="35" y="372"/>
                      </a:cxn>
                      <a:cxn ang="0">
                        <a:pos x="27" y="363"/>
                      </a:cxn>
                      <a:cxn ang="0">
                        <a:pos x="27" y="36"/>
                      </a:cxn>
                      <a:cxn ang="0">
                        <a:pos x="35" y="27"/>
                      </a:cxn>
                      <a:cxn ang="0">
                        <a:pos x="243" y="27"/>
                      </a:cxn>
                      <a:cxn ang="0">
                        <a:pos x="251" y="36"/>
                      </a:cxn>
                      <a:cxn ang="0">
                        <a:pos x="251" y="108"/>
                      </a:cxn>
                      <a:cxn ang="0">
                        <a:pos x="277" y="84"/>
                      </a:cxn>
                      <a:cxn ang="0">
                        <a:pos x="277" y="10"/>
                      </a:cxn>
                      <a:cxn ang="0">
                        <a:pos x="267" y="0"/>
                      </a:cxn>
                      <a:cxn ang="0">
                        <a:pos x="11" y="0"/>
                      </a:cxn>
                      <a:cxn ang="0">
                        <a:pos x="0" y="10"/>
                      </a:cxn>
                      <a:cxn ang="0">
                        <a:pos x="0" y="389"/>
                      </a:cxn>
                      <a:cxn ang="0">
                        <a:pos x="11" y="399"/>
                      </a:cxn>
                      <a:cxn ang="0">
                        <a:pos x="267" y="399"/>
                      </a:cxn>
                      <a:cxn ang="0">
                        <a:pos x="277" y="389"/>
                      </a:cxn>
                      <a:cxn ang="0">
                        <a:pos x="277" y="168"/>
                      </a:cxn>
                      <a:cxn ang="0">
                        <a:pos x="251" y="191"/>
                      </a:cxn>
                      <a:cxn ang="0">
                        <a:pos x="251" y="363"/>
                      </a:cxn>
                    </a:cxnLst>
                    <a:rect l="0" t="0" r="r" b="b"/>
                    <a:pathLst>
                      <a:path w="277" h="399">
                        <a:moveTo>
                          <a:pt x="251" y="363"/>
                        </a:moveTo>
                        <a:cubicBezTo>
                          <a:pt x="251" y="368"/>
                          <a:pt x="247" y="372"/>
                          <a:pt x="243" y="372"/>
                        </a:cubicBezTo>
                        <a:cubicBezTo>
                          <a:pt x="35" y="372"/>
                          <a:pt x="35" y="372"/>
                          <a:pt x="35" y="372"/>
                        </a:cubicBezTo>
                        <a:cubicBezTo>
                          <a:pt x="31" y="372"/>
                          <a:pt x="27" y="368"/>
                          <a:pt x="27" y="363"/>
                        </a:cubicBezTo>
                        <a:cubicBezTo>
                          <a:pt x="27" y="36"/>
                          <a:pt x="27" y="36"/>
                          <a:pt x="27" y="36"/>
                        </a:cubicBezTo>
                        <a:cubicBezTo>
                          <a:pt x="27" y="31"/>
                          <a:pt x="31" y="27"/>
                          <a:pt x="35" y="27"/>
                        </a:cubicBezTo>
                        <a:cubicBezTo>
                          <a:pt x="243" y="27"/>
                          <a:pt x="243" y="27"/>
                          <a:pt x="243" y="27"/>
                        </a:cubicBezTo>
                        <a:cubicBezTo>
                          <a:pt x="247" y="27"/>
                          <a:pt x="251" y="31"/>
                          <a:pt x="251" y="36"/>
                        </a:cubicBezTo>
                        <a:cubicBezTo>
                          <a:pt x="251" y="108"/>
                          <a:pt x="251" y="108"/>
                          <a:pt x="251" y="108"/>
                        </a:cubicBezTo>
                        <a:cubicBezTo>
                          <a:pt x="277" y="84"/>
                          <a:pt x="277" y="84"/>
                          <a:pt x="277" y="84"/>
                        </a:cubicBezTo>
                        <a:cubicBezTo>
                          <a:pt x="277" y="10"/>
                          <a:pt x="277" y="10"/>
                          <a:pt x="277" y="10"/>
                        </a:cubicBezTo>
                        <a:cubicBezTo>
                          <a:pt x="277" y="4"/>
                          <a:pt x="273" y="0"/>
                          <a:pt x="267" y="0"/>
                        </a:cubicBezTo>
                        <a:cubicBezTo>
                          <a:pt x="11" y="0"/>
                          <a:pt x="11" y="0"/>
                          <a:pt x="11" y="0"/>
                        </a:cubicBezTo>
                        <a:cubicBezTo>
                          <a:pt x="5" y="0"/>
                          <a:pt x="0" y="4"/>
                          <a:pt x="0" y="10"/>
                        </a:cubicBezTo>
                        <a:cubicBezTo>
                          <a:pt x="0" y="389"/>
                          <a:pt x="0" y="389"/>
                          <a:pt x="0" y="389"/>
                        </a:cubicBezTo>
                        <a:cubicBezTo>
                          <a:pt x="0" y="395"/>
                          <a:pt x="5" y="399"/>
                          <a:pt x="11" y="399"/>
                        </a:cubicBezTo>
                        <a:cubicBezTo>
                          <a:pt x="267" y="399"/>
                          <a:pt x="267" y="399"/>
                          <a:pt x="267" y="399"/>
                        </a:cubicBezTo>
                        <a:cubicBezTo>
                          <a:pt x="273" y="399"/>
                          <a:pt x="277" y="395"/>
                          <a:pt x="277" y="389"/>
                        </a:cubicBezTo>
                        <a:cubicBezTo>
                          <a:pt x="277" y="168"/>
                          <a:pt x="277" y="168"/>
                          <a:pt x="277" y="168"/>
                        </a:cubicBezTo>
                        <a:cubicBezTo>
                          <a:pt x="251" y="191"/>
                          <a:pt x="251" y="191"/>
                          <a:pt x="251" y="191"/>
                        </a:cubicBezTo>
                        <a:lnTo>
                          <a:pt x="251" y="363"/>
                        </a:lnTo>
                        <a:close/>
                      </a:path>
                    </a:pathLst>
                  </a:custGeom>
                  <a:solidFill>
                    <a:srgbClr val="FFFFFF"/>
                  </a:solidFill>
                  <a:extLst/>
                </p:spPr>
                <p:txBody>
                  <a:bodyPr vert="horz" wrap="square" lIns="91416" tIns="45708" rIns="91416" bIns="45708" numCol="1" anchor="t" anchorCtr="0" compatLnSpc="1">
                    <a:prstTxWarp prst="textNoShape">
                      <a:avLst/>
                    </a:prstTxWarp>
                  </a:bodyPr>
                  <a:lstStyle/>
                  <a:p>
                    <a:endParaRPr lang="en-US" sz="900" dirty="0">
                      <a:solidFill>
                        <a:schemeClr val="bg1"/>
                      </a:solidFill>
                    </a:endParaRPr>
                  </a:p>
                </p:txBody>
              </p:sp>
            </p:grpSp>
          </p:grpSp>
          <p:grpSp>
            <p:nvGrpSpPr>
              <p:cNvPr id="19" name="Group 18"/>
              <p:cNvGrpSpPr/>
              <p:nvPr/>
            </p:nvGrpSpPr>
            <p:grpSpPr>
              <a:xfrm>
                <a:off x="6621220" y="1182275"/>
                <a:ext cx="987605" cy="750431"/>
                <a:chOff x="6559408" y="1286965"/>
                <a:chExt cx="987605" cy="750431"/>
              </a:xfrm>
            </p:grpSpPr>
            <p:sp>
              <p:nvSpPr>
                <p:cNvPr id="36" name="Rectangle 35"/>
                <p:cNvSpPr/>
                <p:nvPr/>
              </p:nvSpPr>
              <p:spPr>
                <a:xfrm>
                  <a:off x="6559408" y="1286965"/>
                  <a:ext cx="987605" cy="750431"/>
                </a:xfrm>
                <a:prstGeom prst="rect">
                  <a:avLst/>
                </a:prstGeom>
                <a:solidFill>
                  <a:srgbClr val="682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Phone</a:t>
                  </a:r>
                </a:p>
              </p:txBody>
            </p:sp>
            <p:pic>
              <p:nvPicPr>
                <p:cNvPr id="95" name="Picture 94"/>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a:ext>
                  </a:extLst>
                </a:blip>
                <a:stretch>
                  <a:fillRect/>
                </a:stretch>
              </p:blipFill>
              <p:spPr bwMode="black">
                <a:xfrm>
                  <a:off x="7246337" y="1359340"/>
                  <a:ext cx="183867" cy="353167"/>
                </a:xfrm>
                <a:prstGeom prst="rect">
                  <a:avLst/>
                </a:prstGeom>
              </p:spPr>
            </p:pic>
          </p:grpSp>
          <p:grpSp>
            <p:nvGrpSpPr>
              <p:cNvPr id="17" name="Group 16"/>
              <p:cNvGrpSpPr/>
              <p:nvPr/>
            </p:nvGrpSpPr>
            <p:grpSpPr>
              <a:xfrm>
                <a:off x="8746409" y="1182275"/>
                <a:ext cx="970356" cy="750431"/>
                <a:chOff x="8728712" y="1286965"/>
                <a:chExt cx="970356" cy="750431"/>
              </a:xfrm>
            </p:grpSpPr>
            <p:sp>
              <p:nvSpPr>
                <p:cNvPr id="38" name="Rectangle 37"/>
                <p:cNvSpPr/>
                <p:nvPr/>
              </p:nvSpPr>
              <p:spPr>
                <a:xfrm>
                  <a:off x="8728712" y="1286965"/>
                  <a:ext cx="970356" cy="750431"/>
                </a:xfrm>
                <a:prstGeom prst="rect">
                  <a:avLst/>
                </a:prstGeom>
                <a:solidFill>
                  <a:srgbClr val="682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Games console</a:t>
                  </a:r>
                </a:p>
              </p:txBody>
            </p:sp>
            <p:pic>
              <p:nvPicPr>
                <p:cNvPr id="96" name="Picture 20"/>
                <p:cNvPicPr>
                  <a:picLocks noChangeAspect="1" noChangeArrowheads="1"/>
                </p:cNvPicPr>
                <p:nvPr/>
              </p:nvPicPr>
              <p:blipFill>
                <a:blip r:embed="rId7" cstate="print">
                  <a:lum bright="100000"/>
                  <a:extLst>
                    <a:ext uri="{28A0092B-C50C-407E-A947-70E740481C1C}">
                      <a14:useLocalDpi xmlns:a14="http://schemas.microsoft.com/office/drawing/2010/main" val="0"/>
                    </a:ext>
                  </a:extLst>
                </a:blip>
                <a:srcRect/>
                <a:stretch>
                  <a:fillRect/>
                </a:stretch>
              </p:blipFill>
              <p:spPr bwMode="black">
                <a:xfrm>
                  <a:off x="9287565" y="1359340"/>
                  <a:ext cx="354478" cy="2660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21" name="Group 20"/>
              <p:cNvGrpSpPr/>
              <p:nvPr/>
            </p:nvGrpSpPr>
            <p:grpSpPr>
              <a:xfrm>
                <a:off x="4453073" y="1182275"/>
                <a:ext cx="1030563" cy="750431"/>
                <a:chOff x="4393583" y="1286965"/>
                <a:chExt cx="1030563" cy="750431"/>
              </a:xfrm>
            </p:grpSpPr>
            <p:sp>
              <p:nvSpPr>
                <p:cNvPr id="34" name="Rectangle 33"/>
                <p:cNvSpPr/>
                <p:nvPr/>
              </p:nvSpPr>
              <p:spPr>
                <a:xfrm>
                  <a:off x="4393583" y="1286965"/>
                  <a:ext cx="1030563" cy="750431"/>
                </a:xfrm>
                <a:prstGeom prst="rect">
                  <a:avLst/>
                </a:prstGeom>
                <a:solidFill>
                  <a:srgbClr val="682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PC</a:t>
                  </a:r>
                </a:p>
              </p:txBody>
            </p:sp>
            <p:sp>
              <p:nvSpPr>
                <p:cNvPr id="98" name="Freeform 20"/>
                <p:cNvSpPr>
                  <a:spLocks noEditPoints="1"/>
                </p:cNvSpPr>
                <p:nvPr/>
              </p:nvSpPr>
              <p:spPr bwMode="black">
                <a:xfrm>
                  <a:off x="4751128" y="1359340"/>
                  <a:ext cx="562700" cy="391210"/>
                </a:xfrm>
                <a:custGeom>
                  <a:avLst/>
                  <a:gdLst/>
                  <a:ahLst/>
                  <a:cxnLst>
                    <a:cxn ang="0">
                      <a:pos x="774" y="456"/>
                    </a:cxn>
                    <a:cxn ang="0">
                      <a:pos x="774" y="36"/>
                    </a:cxn>
                    <a:cxn ang="0">
                      <a:pos x="737" y="0"/>
                    </a:cxn>
                    <a:cxn ang="0">
                      <a:pos x="107" y="0"/>
                    </a:cxn>
                    <a:cxn ang="0">
                      <a:pos x="71" y="36"/>
                    </a:cxn>
                    <a:cxn ang="0">
                      <a:pos x="71" y="456"/>
                    </a:cxn>
                    <a:cxn ang="0">
                      <a:pos x="0" y="544"/>
                    </a:cxn>
                    <a:cxn ang="0">
                      <a:pos x="44" y="588"/>
                    </a:cxn>
                    <a:cxn ang="0">
                      <a:pos x="800" y="588"/>
                    </a:cxn>
                    <a:cxn ang="0">
                      <a:pos x="844" y="544"/>
                    </a:cxn>
                    <a:cxn ang="0">
                      <a:pos x="774" y="456"/>
                    </a:cxn>
                    <a:cxn ang="0">
                      <a:pos x="481" y="554"/>
                    </a:cxn>
                    <a:cxn ang="0">
                      <a:pos x="350" y="554"/>
                    </a:cxn>
                    <a:cxn ang="0">
                      <a:pos x="337" y="547"/>
                    </a:cxn>
                    <a:cxn ang="0">
                      <a:pos x="352" y="519"/>
                    </a:cxn>
                    <a:cxn ang="0">
                      <a:pos x="363" y="514"/>
                    </a:cxn>
                    <a:cxn ang="0">
                      <a:pos x="468" y="514"/>
                    </a:cxn>
                    <a:cxn ang="0">
                      <a:pos x="478" y="519"/>
                    </a:cxn>
                    <a:cxn ang="0">
                      <a:pos x="494" y="547"/>
                    </a:cxn>
                    <a:cxn ang="0">
                      <a:pos x="481" y="554"/>
                    </a:cxn>
                    <a:cxn ang="0">
                      <a:pos x="748" y="456"/>
                    </a:cxn>
                    <a:cxn ang="0">
                      <a:pos x="99" y="456"/>
                    </a:cxn>
                    <a:cxn ang="0">
                      <a:pos x="99" y="42"/>
                    </a:cxn>
                    <a:cxn ang="0">
                      <a:pos x="117" y="24"/>
                    </a:cxn>
                    <a:cxn ang="0">
                      <a:pos x="730" y="24"/>
                    </a:cxn>
                    <a:cxn ang="0">
                      <a:pos x="748" y="42"/>
                    </a:cxn>
                    <a:cxn ang="0">
                      <a:pos x="748" y="456"/>
                    </a:cxn>
                  </a:cxnLst>
                  <a:rect l="0" t="0" r="r" b="b"/>
                  <a:pathLst>
                    <a:path w="844" h="588">
                      <a:moveTo>
                        <a:pt x="774" y="456"/>
                      </a:moveTo>
                      <a:cubicBezTo>
                        <a:pt x="774" y="36"/>
                        <a:pt x="774" y="36"/>
                        <a:pt x="774" y="36"/>
                      </a:cubicBezTo>
                      <a:cubicBezTo>
                        <a:pt x="774" y="16"/>
                        <a:pt x="757" y="0"/>
                        <a:pt x="737" y="0"/>
                      </a:cubicBezTo>
                      <a:cubicBezTo>
                        <a:pt x="107" y="0"/>
                        <a:pt x="107" y="0"/>
                        <a:pt x="107" y="0"/>
                      </a:cubicBezTo>
                      <a:cubicBezTo>
                        <a:pt x="87" y="0"/>
                        <a:pt x="71" y="16"/>
                        <a:pt x="71" y="36"/>
                      </a:cubicBezTo>
                      <a:cubicBezTo>
                        <a:pt x="71" y="456"/>
                        <a:pt x="71" y="456"/>
                        <a:pt x="71" y="456"/>
                      </a:cubicBezTo>
                      <a:cubicBezTo>
                        <a:pt x="0" y="544"/>
                        <a:pt x="0" y="544"/>
                        <a:pt x="0" y="544"/>
                      </a:cubicBezTo>
                      <a:cubicBezTo>
                        <a:pt x="0" y="568"/>
                        <a:pt x="20" y="588"/>
                        <a:pt x="44" y="588"/>
                      </a:cubicBezTo>
                      <a:cubicBezTo>
                        <a:pt x="800" y="588"/>
                        <a:pt x="800" y="588"/>
                        <a:pt x="800" y="588"/>
                      </a:cubicBezTo>
                      <a:cubicBezTo>
                        <a:pt x="824" y="588"/>
                        <a:pt x="844" y="568"/>
                        <a:pt x="844" y="544"/>
                      </a:cubicBezTo>
                      <a:lnTo>
                        <a:pt x="774" y="456"/>
                      </a:lnTo>
                      <a:close/>
                      <a:moveTo>
                        <a:pt x="481" y="554"/>
                      </a:moveTo>
                      <a:cubicBezTo>
                        <a:pt x="350" y="554"/>
                        <a:pt x="350" y="554"/>
                        <a:pt x="350" y="554"/>
                      </a:cubicBezTo>
                      <a:cubicBezTo>
                        <a:pt x="343" y="554"/>
                        <a:pt x="337" y="551"/>
                        <a:pt x="337" y="547"/>
                      </a:cubicBezTo>
                      <a:cubicBezTo>
                        <a:pt x="352" y="519"/>
                        <a:pt x="352" y="519"/>
                        <a:pt x="352" y="519"/>
                      </a:cubicBezTo>
                      <a:cubicBezTo>
                        <a:pt x="352" y="516"/>
                        <a:pt x="357" y="514"/>
                        <a:pt x="363" y="514"/>
                      </a:cubicBezTo>
                      <a:cubicBezTo>
                        <a:pt x="468" y="514"/>
                        <a:pt x="468" y="514"/>
                        <a:pt x="468" y="514"/>
                      </a:cubicBezTo>
                      <a:cubicBezTo>
                        <a:pt x="473" y="514"/>
                        <a:pt x="478" y="516"/>
                        <a:pt x="478" y="519"/>
                      </a:cubicBezTo>
                      <a:cubicBezTo>
                        <a:pt x="494" y="547"/>
                        <a:pt x="494" y="547"/>
                        <a:pt x="494" y="547"/>
                      </a:cubicBezTo>
                      <a:cubicBezTo>
                        <a:pt x="494" y="551"/>
                        <a:pt x="488" y="554"/>
                        <a:pt x="481" y="554"/>
                      </a:cubicBezTo>
                      <a:close/>
                      <a:moveTo>
                        <a:pt x="748" y="456"/>
                      </a:moveTo>
                      <a:cubicBezTo>
                        <a:pt x="99" y="456"/>
                        <a:pt x="99" y="456"/>
                        <a:pt x="99" y="456"/>
                      </a:cubicBezTo>
                      <a:cubicBezTo>
                        <a:pt x="99" y="42"/>
                        <a:pt x="99" y="42"/>
                        <a:pt x="99" y="42"/>
                      </a:cubicBezTo>
                      <a:cubicBezTo>
                        <a:pt x="99" y="32"/>
                        <a:pt x="107" y="24"/>
                        <a:pt x="117" y="24"/>
                      </a:cubicBezTo>
                      <a:cubicBezTo>
                        <a:pt x="730" y="24"/>
                        <a:pt x="730" y="24"/>
                        <a:pt x="730" y="24"/>
                      </a:cubicBezTo>
                      <a:cubicBezTo>
                        <a:pt x="740" y="24"/>
                        <a:pt x="748" y="32"/>
                        <a:pt x="748" y="42"/>
                      </a:cubicBezTo>
                      <a:lnTo>
                        <a:pt x="748" y="456"/>
                      </a:lnTo>
                      <a:close/>
                    </a:path>
                  </a:pathLst>
                </a:custGeom>
                <a:solidFill>
                  <a:srgbClr val="FFFFFF"/>
                </a:solidFill>
                <a:extLst/>
              </p:spPr>
              <p:txBody>
                <a:bodyPr vert="horz" wrap="square" lIns="82284" tIns="41142" rIns="82284" bIns="41142" numCol="1" anchor="t" anchorCtr="0" compatLnSpc="1">
                  <a:prstTxWarp prst="textNoShape">
                    <a:avLst/>
                  </a:prstTxWarp>
                </a:bodyPr>
                <a:lstStyle/>
                <a:p>
                  <a:endParaRPr lang="en-US" sz="900" dirty="0">
                    <a:solidFill>
                      <a:schemeClr val="bg1"/>
                    </a:solidFill>
                  </a:endParaRPr>
                </a:p>
              </p:txBody>
            </p:sp>
          </p:grpSp>
          <p:grpSp>
            <p:nvGrpSpPr>
              <p:cNvPr id="12" name="Group 11"/>
              <p:cNvGrpSpPr/>
              <p:nvPr/>
            </p:nvGrpSpPr>
            <p:grpSpPr>
              <a:xfrm>
                <a:off x="10871600" y="1182275"/>
                <a:ext cx="993293" cy="750431"/>
                <a:chOff x="10871600" y="1286965"/>
                <a:chExt cx="993293" cy="750431"/>
              </a:xfrm>
            </p:grpSpPr>
            <p:sp>
              <p:nvSpPr>
                <p:cNvPr id="40" name="Rectangle 39"/>
                <p:cNvSpPr/>
                <p:nvPr/>
              </p:nvSpPr>
              <p:spPr>
                <a:xfrm>
                  <a:off x="10871600" y="1286965"/>
                  <a:ext cx="993293" cy="750431"/>
                </a:xfrm>
                <a:prstGeom prst="rect">
                  <a:avLst/>
                </a:prstGeom>
                <a:solidFill>
                  <a:srgbClr val="682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On-premises database</a:t>
                  </a:r>
                </a:p>
              </p:txBody>
            </p:sp>
            <p:sp>
              <p:nvSpPr>
                <p:cNvPr id="102" name="Can 101"/>
                <p:cNvSpPr/>
                <p:nvPr/>
              </p:nvSpPr>
              <p:spPr>
                <a:xfrm>
                  <a:off x="11330383" y="1328796"/>
                  <a:ext cx="394503" cy="310260"/>
                </a:xfrm>
                <a:prstGeom prst="can">
                  <a:avLst/>
                </a:prstGeom>
                <a:solidFill>
                  <a:schemeClr val="bg1"/>
                </a:solidFill>
                <a:ln>
                  <a:solidFill>
                    <a:srgbClr val="68217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bg1"/>
                    </a:solidFill>
                  </a:endParaRPr>
                </a:p>
              </p:txBody>
            </p:sp>
          </p:grpSp>
          <p:grpSp>
            <p:nvGrpSpPr>
              <p:cNvPr id="18" name="Group 17"/>
              <p:cNvGrpSpPr/>
              <p:nvPr/>
            </p:nvGrpSpPr>
            <p:grpSpPr>
              <a:xfrm>
                <a:off x="7692439" y="1182275"/>
                <a:ext cx="970356" cy="750431"/>
                <a:chOff x="7641192" y="1286965"/>
                <a:chExt cx="970356" cy="750431"/>
              </a:xfrm>
            </p:grpSpPr>
            <p:sp>
              <p:nvSpPr>
                <p:cNvPr id="37" name="Rectangle 36"/>
                <p:cNvSpPr/>
                <p:nvPr/>
              </p:nvSpPr>
              <p:spPr>
                <a:xfrm>
                  <a:off x="7641192" y="1286965"/>
                  <a:ext cx="970356" cy="750431"/>
                </a:xfrm>
                <a:prstGeom prst="rect">
                  <a:avLst/>
                </a:prstGeom>
                <a:solidFill>
                  <a:srgbClr val="682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Browser</a:t>
                  </a:r>
                </a:p>
              </p:txBody>
            </p:sp>
            <p:pic>
              <p:nvPicPr>
                <p:cNvPr id="133" name="Picture 13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203038" y="1330086"/>
                  <a:ext cx="405504" cy="405504"/>
                </a:xfrm>
                <a:prstGeom prst="rect">
                  <a:avLst/>
                </a:prstGeom>
              </p:spPr>
            </p:pic>
          </p:grpSp>
          <p:grpSp>
            <p:nvGrpSpPr>
              <p:cNvPr id="22" name="Group 21"/>
              <p:cNvGrpSpPr/>
              <p:nvPr/>
            </p:nvGrpSpPr>
            <p:grpSpPr>
              <a:xfrm>
                <a:off x="3314594" y="1182275"/>
                <a:ext cx="1054865" cy="750431"/>
                <a:chOff x="3314594" y="1286965"/>
                <a:chExt cx="1054865" cy="750431"/>
              </a:xfrm>
            </p:grpSpPr>
            <p:sp>
              <p:nvSpPr>
                <p:cNvPr id="5" name="Rectangle 4"/>
                <p:cNvSpPr/>
                <p:nvPr/>
              </p:nvSpPr>
              <p:spPr>
                <a:xfrm>
                  <a:off x="3314594" y="1286965"/>
                  <a:ext cx="1054865" cy="750431"/>
                </a:xfrm>
                <a:prstGeom prst="rect">
                  <a:avLst/>
                </a:prstGeom>
                <a:solidFill>
                  <a:srgbClr val="682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Office Add-in</a:t>
                  </a:r>
                </a:p>
              </p:txBody>
            </p:sp>
            <p:pic>
              <p:nvPicPr>
                <p:cNvPr id="139" name="Picture 138"/>
                <p:cNvPicPr>
                  <a:picLocks noChangeAspect="1"/>
                </p:cNvPicPr>
                <p:nvPr/>
              </p:nvPicPr>
              <p:blipFill>
                <a:blip r:embed="rId9"/>
                <a:stretch>
                  <a:fillRect/>
                </a:stretch>
              </p:blipFill>
              <p:spPr>
                <a:xfrm>
                  <a:off x="3951900" y="1351910"/>
                  <a:ext cx="304215" cy="361856"/>
                </a:xfrm>
                <a:prstGeom prst="rect">
                  <a:avLst/>
                </a:prstGeom>
              </p:spPr>
            </p:pic>
          </p:grpSp>
          <p:grpSp>
            <p:nvGrpSpPr>
              <p:cNvPr id="16" name="Group 15"/>
              <p:cNvGrpSpPr/>
              <p:nvPr/>
            </p:nvGrpSpPr>
            <p:grpSpPr>
              <a:xfrm>
                <a:off x="9800379" y="1182275"/>
                <a:ext cx="987605" cy="750431"/>
                <a:chOff x="9812752" y="1286965"/>
                <a:chExt cx="987605" cy="750431"/>
              </a:xfrm>
            </p:grpSpPr>
            <p:sp>
              <p:nvSpPr>
                <p:cNvPr id="39" name="Rectangle 38"/>
                <p:cNvSpPr/>
                <p:nvPr/>
              </p:nvSpPr>
              <p:spPr>
                <a:xfrm>
                  <a:off x="9812752" y="1286965"/>
                  <a:ext cx="987605" cy="750431"/>
                </a:xfrm>
                <a:prstGeom prst="rect">
                  <a:avLst/>
                </a:prstGeom>
                <a:solidFill>
                  <a:srgbClr val="682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On-premises service</a:t>
                  </a:r>
                </a:p>
              </p:txBody>
            </p:sp>
            <p:pic>
              <p:nvPicPr>
                <p:cNvPr id="183" name="Picture 36" descr="C:\Users\sakuu\Documents\Ballmer WPC\AI\work.png"/>
                <p:cNvPicPr>
                  <a:picLocks noChangeAspect="1" noChangeArrowheads="1"/>
                </p:cNvPicPr>
                <p:nvPr/>
              </p:nvPicPr>
              <p:blipFill>
                <a:blip r:embed="rId10" cstate="print">
                  <a:extLst>
                    <a:ext uri="{BEBA8EAE-BF5A-486C-A8C5-ECC9F3942E4B}">
                      <a14:imgProps xmlns:a14="http://schemas.microsoft.com/office/drawing/2010/main">
                        <a14:imgLayer r:embed="rId11">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black">
                <a:xfrm>
                  <a:off x="10435215" y="1303955"/>
                  <a:ext cx="225396" cy="359944"/>
                </a:xfrm>
                <a:prstGeom prst="rect">
                  <a:avLst/>
                </a:prstGeom>
                <a:noFill/>
                <a:extLst>
                  <a:ext uri="{909E8E84-426E-40DD-AFC4-6F175D3DCCD1}">
                    <a14:hiddenFill xmlns:a14="http://schemas.microsoft.com/office/drawing/2010/main">
                      <a:solidFill>
                        <a:srgbClr val="FFFFFF"/>
                      </a:solidFill>
                    </a14:hiddenFill>
                  </a:ext>
                </a:extLst>
              </p:spPr>
            </p:pic>
          </p:grpSp>
        </p:grpSp>
      </p:grpSp>
      <p:sp>
        <p:nvSpPr>
          <p:cNvPr id="156" name="Rectangle 155"/>
          <p:cNvSpPr/>
          <p:nvPr/>
        </p:nvSpPr>
        <p:spPr>
          <a:xfrm>
            <a:off x="6913100" y="4863581"/>
            <a:ext cx="497632" cy="457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bg1"/>
              </a:solidFill>
            </a:endParaRPr>
          </a:p>
        </p:txBody>
      </p:sp>
      <p:sp>
        <p:nvSpPr>
          <p:cNvPr id="157" name="Rectangle 156"/>
          <p:cNvSpPr/>
          <p:nvPr/>
        </p:nvSpPr>
        <p:spPr>
          <a:xfrm>
            <a:off x="6920506" y="4949456"/>
            <a:ext cx="492544" cy="257936"/>
          </a:xfrm>
          <a:prstGeom prst="rect">
            <a:avLst/>
          </a:prstGeom>
          <a:noFill/>
          <a:ln w="222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bg1"/>
              </a:solidFill>
            </a:endParaRPr>
          </a:p>
        </p:txBody>
      </p:sp>
      <p:grpSp>
        <p:nvGrpSpPr>
          <p:cNvPr id="225" name="Group 224"/>
          <p:cNvGrpSpPr/>
          <p:nvPr/>
        </p:nvGrpSpPr>
        <p:grpSpPr>
          <a:xfrm>
            <a:off x="249270" y="2270710"/>
            <a:ext cx="3118283" cy="1155785"/>
            <a:chOff x="249270" y="2270710"/>
            <a:chExt cx="3118283" cy="1155785"/>
          </a:xfrm>
        </p:grpSpPr>
        <p:grpSp>
          <p:nvGrpSpPr>
            <p:cNvPr id="224" name="Group 223"/>
            <p:cNvGrpSpPr/>
            <p:nvPr/>
          </p:nvGrpSpPr>
          <p:grpSpPr>
            <a:xfrm>
              <a:off x="965052" y="2453084"/>
              <a:ext cx="2402501" cy="791038"/>
              <a:chOff x="965052" y="2475547"/>
              <a:chExt cx="2402501" cy="791038"/>
            </a:xfrm>
          </p:grpSpPr>
          <p:grpSp>
            <p:nvGrpSpPr>
              <p:cNvPr id="109" name="Group 108"/>
              <p:cNvGrpSpPr/>
              <p:nvPr/>
            </p:nvGrpSpPr>
            <p:grpSpPr>
              <a:xfrm>
                <a:off x="965052" y="2489345"/>
                <a:ext cx="1030563" cy="777240"/>
                <a:chOff x="5492756" y="2473388"/>
                <a:chExt cx="1030563" cy="750431"/>
              </a:xfrm>
            </p:grpSpPr>
            <p:sp>
              <p:nvSpPr>
                <p:cNvPr id="141" name="Rectangle 140"/>
                <p:cNvSpPr/>
                <p:nvPr/>
              </p:nvSpPr>
              <p:spPr>
                <a:xfrm>
                  <a:off x="5492756" y="2473388"/>
                  <a:ext cx="1030563"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AD</a:t>
                  </a:r>
                </a:p>
              </p:txBody>
            </p:sp>
            <p:pic>
              <p:nvPicPr>
                <p:cNvPr id="197" name="Picture 4"/>
                <p:cNvPicPr>
                  <a:picLocks noChangeAspect="1"/>
                </p:cNvPicPr>
                <p:nvPr/>
              </p:nvPicPr>
              <p:blipFill>
                <a:blip r:embed="rId12">
                  <a:biLevel thresh="50000"/>
                  <a:extLst>
                    <a:ext uri="{28A0092B-C50C-407E-A947-70E740481C1C}">
                      <a14:useLocalDpi xmlns:a14="http://schemas.microsoft.com/office/drawing/2010/main" val="0"/>
                    </a:ext>
                  </a:extLst>
                </a:blip>
                <a:srcRect/>
                <a:stretch>
                  <a:fillRect/>
                </a:stretch>
              </p:blipFill>
              <p:spPr bwMode="auto">
                <a:xfrm>
                  <a:off x="6030224" y="2518908"/>
                  <a:ext cx="469534" cy="4681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19" name="Group 118"/>
              <p:cNvGrpSpPr/>
              <p:nvPr/>
            </p:nvGrpSpPr>
            <p:grpSpPr>
              <a:xfrm>
                <a:off x="2111389" y="2475547"/>
                <a:ext cx="1256164" cy="777240"/>
                <a:chOff x="2055807" y="2489346"/>
                <a:chExt cx="1256164" cy="750431"/>
              </a:xfrm>
            </p:grpSpPr>
            <p:sp>
              <p:nvSpPr>
                <p:cNvPr id="142" name="Rectangle 141"/>
                <p:cNvSpPr/>
                <p:nvPr/>
              </p:nvSpPr>
              <p:spPr>
                <a:xfrm>
                  <a:off x="2055807" y="2489346"/>
                  <a:ext cx="1256164"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Multifactor</a:t>
                  </a:r>
                </a:p>
                <a:p>
                  <a:r>
                    <a:rPr lang="en-US" sz="1100" dirty="0">
                      <a:solidFill>
                        <a:schemeClr val="bg1"/>
                      </a:solidFill>
                      <a:latin typeface="Segoe UI" panose="020B0502040204020203" pitchFamily="34" charset="0"/>
                      <a:cs typeface="Segoe UI" panose="020B0502040204020203" pitchFamily="34" charset="0"/>
                    </a:rPr>
                    <a:t>A</a:t>
                  </a:r>
                  <a:r>
                    <a:rPr lang="en-US" sz="1100" dirty="0" smtClean="0">
                      <a:solidFill>
                        <a:schemeClr val="bg1"/>
                      </a:solidFill>
                      <a:latin typeface="Segoe UI" panose="020B0502040204020203" pitchFamily="34" charset="0"/>
                      <a:cs typeface="Segoe UI" panose="020B0502040204020203" pitchFamily="34" charset="0"/>
                    </a:rPr>
                    <a:t>uthentication</a:t>
                  </a:r>
                  <a:endParaRPr lang="en-US" sz="1100" dirty="0">
                    <a:solidFill>
                      <a:schemeClr val="bg1"/>
                    </a:solidFill>
                    <a:latin typeface="Segoe UI" panose="020B0502040204020203" pitchFamily="34" charset="0"/>
                    <a:cs typeface="Segoe UI" panose="020B0502040204020203" pitchFamily="34" charset="0"/>
                  </a:endParaRPr>
                </a:p>
              </p:txBody>
            </p:sp>
            <p:pic>
              <p:nvPicPr>
                <p:cNvPr id="201" name="Picture 3"/>
                <p:cNvPicPr>
                  <a:picLocks noChangeAspect="1"/>
                </p:cNvPicPr>
                <p:nvPr/>
              </p:nvPicPr>
              <p:blipFill>
                <a:blip r:embed="rId13">
                  <a:biLevel thresh="50000"/>
                  <a:extLst>
                    <a:ext uri="{28A0092B-C50C-407E-A947-70E740481C1C}">
                      <a14:useLocalDpi xmlns:a14="http://schemas.microsoft.com/office/drawing/2010/main" val="0"/>
                    </a:ext>
                  </a:extLst>
                </a:blip>
                <a:srcRect/>
                <a:stretch>
                  <a:fillRect/>
                </a:stretch>
              </p:blipFill>
              <p:spPr bwMode="auto">
                <a:xfrm>
                  <a:off x="2969302" y="2505613"/>
                  <a:ext cx="232842" cy="432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140" name="TextBox 139"/>
            <p:cNvSpPr txBox="1"/>
            <p:nvPr/>
          </p:nvSpPr>
          <p:spPr>
            <a:xfrm rot="16200000">
              <a:off x="-28619" y="2548599"/>
              <a:ext cx="1155785" cy="600008"/>
            </a:xfrm>
            <a:prstGeom prst="rect">
              <a:avLst/>
            </a:prstGeom>
            <a:noFill/>
          </p:spPr>
          <p:txBody>
            <a:bodyPr wrap="none" rtlCol="0">
              <a:spAutoFit/>
            </a:bodyPr>
            <a:lstStyle/>
            <a:p>
              <a:r>
                <a:rPr lang="en-US" sz="1100" b="1" dirty="0">
                  <a:solidFill>
                    <a:schemeClr val="bg1"/>
                  </a:solidFill>
                  <a:latin typeface="Segoe UI" panose="020B0502040204020203" pitchFamily="34" charset="0"/>
                  <a:cs typeface="Segoe UI" panose="020B0502040204020203" pitchFamily="34" charset="0"/>
                </a:rPr>
                <a:t>Access Control</a:t>
              </a:r>
            </a:p>
            <a:p>
              <a:r>
                <a:rPr lang="en-US" sz="1100" b="1" dirty="0">
                  <a:solidFill>
                    <a:schemeClr val="bg1"/>
                  </a:solidFill>
                  <a:latin typeface="Segoe UI" panose="020B0502040204020203" pitchFamily="34" charset="0"/>
                  <a:cs typeface="Segoe UI" panose="020B0502040204020203" pitchFamily="34" charset="0"/>
                </a:rPr>
                <a:t>Layer</a:t>
              </a:r>
            </a:p>
            <a:p>
              <a:endParaRPr lang="en-US" sz="1100" b="1" dirty="0">
                <a:solidFill>
                  <a:schemeClr val="bg1"/>
                </a:solidFill>
                <a:latin typeface="Segoe UI" panose="020B0502040204020203" pitchFamily="34" charset="0"/>
                <a:cs typeface="Segoe UI" panose="020B0502040204020203" pitchFamily="34" charset="0"/>
              </a:endParaRPr>
            </a:p>
          </p:txBody>
        </p:sp>
      </p:grpSp>
      <p:grpSp>
        <p:nvGrpSpPr>
          <p:cNvPr id="226" name="Group 225"/>
          <p:cNvGrpSpPr/>
          <p:nvPr/>
        </p:nvGrpSpPr>
        <p:grpSpPr>
          <a:xfrm>
            <a:off x="253436" y="3565828"/>
            <a:ext cx="7157296" cy="968283"/>
            <a:chOff x="253436" y="3565828"/>
            <a:chExt cx="7157296" cy="968283"/>
          </a:xfrm>
        </p:grpSpPr>
        <p:sp>
          <p:nvSpPr>
            <p:cNvPr id="76" name="TextBox 75"/>
            <p:cNvSpPr txBox="1"/>
            <p:nvPr/>
          </p:nvSpPr>
          <p:spPr>
            <a:xfrm rot="16200000">
              <a:off x="-15318" y="3834582"/>
              <a:ext cx="968283" cy="430775"/>
            </a:xfrm>
            <a:prstGeom prst="rect">
              <a:avLst/>
            </a:prstGeom>
            <a:noFill/>
          </p:spPr>
          <p:txBody>
            <a:bodyPr wrap="none" rtlCol="0">
              <a:spAutoFit/>
            </a:bodyPr>
            <a:lstStyle/>
            <a:p>
              <a:r>
                <a:rPr lang="en-US" sz="1100" b="1" dirty="0">
                  <a:solidFill>
                    <a:schemeClr val="bg1"/>
                  </a:solidFill>
                  <a:latin typeface="Segoe UI" panose="020B0502040204020203" pitchFamily="34" charset="0"/>
                  <a:cs typeface="Segoe UI" panose="020B0502040204020203" pitchFamily="34" charset="0"/>
                </a:rPr>
                <a:t>Integration </a:t>
              </a:r>
            </a:p>
            <a:p>
              <a:r>
                <a:rPr lang="en-US" sz="1100" b="1" dirty="0">
                  <a:solidFill>
                    <a:schemeClr val="bg1"/>
                  </a:solidFill>
                  <a:latin typeface="Segoe UI" panose="020B0502040204020203" pitchFamily="34" charset="0"/>
                  <a:cs typeface="Segoe UI" panose="020B0502040204020203" pitchFamily="34" charset="0"/>
                </a:rPr>
                <a:t>layer</a:t>
              </a:r>
            </a:p>
          </p:txBody>
        </p:sp>
        <p:grpSp>
          <p:nvGrpSpPr>
            <p:cNvPr id="221" name="Group 220"/>
            <p:cNvGrpSpPr/>
            <p:nvPr/>
          </p:nvGrpSpPr>
          <p:grpSpPr>
            <a:xfrm>
              <a:off x="971070" y="3649986"/>
              <a:ext cx="6439662" cy="799967"/>
              <a:chOff x="971070" y="3609563"/>
              <a:chExt cx="6439662" cy="799967"/>
            </a:xfrm>
          </p:grpSpPr>
          <p:grpSp>
            <p:nvGrpSpPr>
              <p:cNvPr id="88" name="Group 87"/>
              <p:cNvGrpSpPr/>
              <p:nvPr/>
            </p:nvGrpSpPr>
            <p:grpSpPr>
              <a:xfrm>
                <a:off x="2035988" y="3620926"/>
                <a:ext cx="970356" cy="777240"/>
                <a:chOff x="3472022" y="3647671"/>
                <a:chExt cx="970356" cy="750430"/>
              </a:xfrm>
            </p:grpSpPr>
            <p:sp>
              <p:nvSpPr>
                <p:cNvPr id="170" name="Rectangle 169"/>
                <p:cNvSpPr/>
                <p:nvPr/>
              </p:nvSpPr>
              <p:spPr>
                <a:xfrm>
                  <a:off x="3472022" y="3647671"/>
                  <a:ext cx="970356" cy="75043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Service </a:t>
                  </a:r>
                  <a:r>
                    <a:rPr lang="en-US" sz="1100" dirty="0" smtClean="0">
                      <a:solidFill>
                        <a:schemeClr val="bg1"/>
                      </a:solidFill>
                      <a:latin typeface="Segoe UI" panose="020B0502040204020203" pitchFamily="34" charset="0"/>
                      <a:cs typeface="Segoe UI" panose="020B0502040204020203" pitchFamily="34" charset="0"/>
                    </a:rPr>
                    <a:t>Bus</a:t>
                  </a:r>
                  <a:endParaRPr lang="en-US" sz="1100" dirty="0">
                    <a:solidFill>
                      <a:schemeClr val="bg1"/>
                    </a:solidFill>
                    <a:latin typeface="Segoe UI" panose="020B0502040204020203" pitchFamily="34" charset="0"/>
                    <a:cs typeface="Segoe UI" panose="020B0502040204020203" pitchFamily="34" charset="0"/>
                  </a:endParaRPr>
                </a:p>
              </p:txBody>
            </p:sp>
            <p:pic>
              <p:nvPicPr>
                <p:cNvPr id="196" name="Picture 8"/>
                <p:cNvPicPr>
                  <a:picLocks noChangeAspect="1"/>
                </p:cNvPicPr>
                <p:nvPr/>
              </p:nvPicPr>
              <p:blipFill>
                <a:blip r:embed="rId14">
                  <a:biLevel thresh="50000"/>
                  <a:extLst>
                    <a:ext uri="{28A0092B-C50C-407E-A947-70E740481C1C}">
                      <a14:useLocalDpi xmlns:a14="http://schemas.microsoft.com/office/drawing/2010/main" val="0"/>
                    </a:ext>
                  </a:extLst>
                </a:blip>
                <a:srcRect/>
                <a:stretch>
                  <a:fillRect/>
                </a:stretch>
              </p:blipFill>
              <p:spPr bwMode="auto">
                <a:xfrm>
                  <a:off x="4043617" y="3663847"/>
                  <a:ext cx="388023" cy="4463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7" name="Group 86"/>
              <p:cNvGrpSpPr/>
              <p:nvPr/>
            </p:nvGrpSpPr>
            <p:grpSpPr>
              <a:xfrm>
                <a:off x="3100906" y="3620926"/>
                <a:ext cx="1054865" cy="777240"/>
                <a:chOff x="4546333" y="3645423"/>
                <a:chExt cx="1054865" cy="750430"/>
              </a:xfrm>
            </p:grpSpPr>
            <p:sp>
              <p:nvSpPr>
                <p:cNvPr id="41" name="Rectangle 40"/>
                <p:cNvSpPr/>
                <p:nvPr/>
              </p:nvSpPr>
              <p:spPr>
                <a:xfrm>
                  <a:off x="4546333" y="3645423"/>
                  <a:ext cx="1054865" cy="75043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CDN</a:t>
                  </a:r>
                </a:p>
              </p:txBody>
            </p:sp>
            <p:pic>
              <p:nvPicPr>
                <p:cNvPr id="202" name="Picture 7"/>
                <p:cNvPicPr>
                  <a:picLocks noChangeAspect="1"/>
                </p:cNvPicPr>
                <p:nvPr/>
              </p:nvPicPr>
              <p:blipFill>
                <a:blip r:embed="rId15">
                  <a:biLevel thresh="50000"/>
                  <a:extLst>
                    <a:ext uri="{28A0092B-C50C-407E-A947-70E740481C1C}">
                      <a14:useLocalDpi xmlns:a14="http://schemas.microsoft.com/office/drawing/2010/main" val="0"/>
                    </a:ext>
                  </a:extLst>
                </a:blip>
                <a:srcRect/>
                <a:stretch>
                  <a:fillRect/>
                </a:stretch>
              </p:blipFill>
              <p:spPr bwMode="auto">
                <a:xfrm>
                  <a:off x="4979441" y="3655850"/>
                  <a:ext cx="602172" cy="423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9" name="Group 88"/>
              <p:cNvGrpSpPr/>
              <p:nvPr/>
            </p:nvGrpSpPr>
            <p:grpSpPr>
              <a:xfrm>
                <a:off x="971070" y="3620926"/>
                <a:ext cx="970356" cy="777240"/>
                <a:chOff x="2405496" y="3642233"/>
                <a:chExt cx="970356" cy="750430"/>
              </a:xfrm>
            </p:grpSpPr>
            <p:sp>
              <p:nvSpPr>
                <p:cNvPr id="46" name="Rectangle 45"/>
                <p:cNvSpPr/>
                <p:nvPr/>
              </p:nvSpPr>
              <p:spPr>
                <a:xfrm>
                  <a:off x="2405496" y="3642233"/>
                  <a:ext cx="970356" cy="75043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BizTalk </a:t>
                  </a:r>
                  <a:r>
                    <a:rPr lang="en-US" sz="1100" dirty="0" smtClean="0">
                      <a:solidFill>
                        <a:schemeClr val="bg1"/>
                      </a:solidFill>
                      <a:latin typeface="Segoe UI" panose="020B0502040204020203" pitchFamily="34" charset="0"/>
                      <a:cs typeface="Segoe UI" panose="020B0502040204020203" pitchFamily="34" charset="0"/>
                    </a:rPr>
                    <a:t>Services</a:t>
                  </a:r>
                  <a:endParaRPr lang="en-US" sz="1100" dirty="0">
                    <a:solidFill>
                      <a:schemeClr val="bg1"/>
                    </a:solidFill>
                    <a:latin typeface="Segoe UI" panose="020B0502040204020203" pitchFamily="34" charset="0"/>
                    <a:cs typeface="Segoe UI" panose="020B0502040204020203" pitchFamily="34" charset="0"/>
                  </a:endParaRPr>
                </a:p>
              </p:txBody>
            </p:sp>
            <p:pic>
              <p:nvPicPr>
                <p:cNvPr id="203" name="Picture 2"/>
                <p:cNvPicPr>
                  <a:picLocks noChangeAspect="1"/>
                </p:cNvPicPr>
                <p:nvPr/>
              </p:nvPicPr>
              <p:blipFill>
                <a:blip r:embed="rId16">
                  <a:biLevel thresh="50000"/>
                  <a:extLst>
                    <a:ext uri="{28A0092B-C50C-407E-A947-70E740481C1C}">
                      <a14:useLocalDpi xmlns:a14="http://schemas.microsoft.com/office/drawing/2010/main" val="0"/>
                    </a:ext>
                  </a:extLst>
                </a:blip>
                <a:srcRect/>
                <a:stretch>
                  <a:fillRect/>
                </a:stretch>
              </p:blipFill>
              <p:spPr bwMode="auto">
                <a:xfrm>
                  <a:off x="2891514" y="3682658"/>
                  <a:ext cx="423080" cy="414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6" name="Group 85"/>
              <p:cNvGrpSpPr/>
              <p:nvPr/>
            </p:nvGrpSpPr>
            <p:grpSpPr>
              <a:xfrm>
                <a:off x="4250333" y="3620926"/>
                <a:ext cx="1030563" cy="777240"/>
                <a:chOff x="5677516" y="3642233"/>
                <a:chExt cx="1030563" cy="750430"/>
              </a:xfrm>
            </p:grpSpPr>
            <p:sp>
              <p:nvSpPr>
                <p:cNvPr id="42" name="Rectangle 41"/>
                <p:cNvSpPr/>
                <p:nvPr/>
              </p:nvSpPr>
              <p:spPr>
                <a:xfrm>
                  <a:off x="5677516" y="3642233"/>
                  <a:ext cx="1030563" cy="75043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Traffic </a:t>
                  </a:r>
                  <a:r>
                    <a:rPr lang="en-US" sz="1100" dirty="0" smtClean="0">
                      <a:solidFill>
                        <a:schemeClr val="bg1"/>
                      </a:solidFill>
                      <a:latin typeface="Segoe UI" panose="020B0502040204020203" pitchFamily="34" charset="0"/>
                      <a:cs typeface="Segoe UI" panose="020B0502040204020203" pitchFamily="34" charset="0"/>
                    </a:rPr>
                    <a:t>Manager</a:t>
                  </a:r>
                  <a:endParaRPr lang="en-US" sz="1100" dirty="0">
                    <a:solidFill>
                      <a:schemeClr val="bg1"/>
                    </a:solidFill>
                    <a:latin typeface="Segoe UI" panose="020B0502040204020203" pitchFamily="34" charset="0"/>
                    <a:cs typeface="Segoe UI" panose="020B0502040204020203" pitchFamily="34" charset="0"/>
                  </a:endParaRPr>
                </a:p>
              </p:txBody>
            </p:sp>
            <p:pic>
              <p:nvPicPr>
                <p:cNvPr id="204" name="Picture 26"/>
                <p:cNvPicPr>
                  <a:picLocks noChangeAspect="1"/>
                </p:cNvPicPr>
                <p:nvPr/>
              </p:nvPicPr>
              <p:blipFill>
                <a:blip r:embed="rId17">
                  <a:biLevel thresh="50000"/>
                  <a:extLst>
                    <a:ext uri="{28A0092B-C50C-407E-A947-70E740481C1C}">
                      <a14:useLocalDpi xmlns:a14="http://schemas.microsoft.com/office/drawing/2010/main" val="0"/>
                    </a:ext>
                  </a:extLst>
                </a:blip>
                <a:srcRect/>
                <a:stretch>
                  <a:fillRect/>
                </a:stretch>
              </p:blipFill>
              <p:spPr bwMode="auto">
                <a:xfrm>
                  <a:off x="6214579" y="3656119"/>
                  <a:ext cx="440121" cy="44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5" name="Group 84"/>
              <p:cNvGrpSpPr/>
              <p:nvPr/>
            </p:nvGrpSpPr>
            <p:grpSpPr>
              <a:xfrm>
                <a:off x="5375458" y="3620926"/>
                <a:ext cx="970356" cy="777240"/>
                <a:chOff x="6791951" y="3642233"/>
                <a:chExt cx="970356" cy="750430"/>
              </a:xfrm>
            </p:grpSpPr>
            <p:sp>
              <p:nvSpPr>
                <p:cNvPr id="43" name="Rectangle 42"/>
                <p:cNvSpPr/>
                <p:nvPr/>
              </p:nvSpPr>
              <p:spPr>
                <a:xfrm>
                  <a:off x="6791951" y="3642233"/>
                  <a:ext cx="970356" cy="75043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Virtual </a:t>
                  </a:r>
                  <a:r>
                    <a:rPr lang="en-US" sz="1100" dirty="0" smtClean="0">
                      <a:solidFill>
                        <a:schemeClr val="bg1"/>
                      </a:solidFill>
                      <a:latin typeface="Segoe UI" panose="020B0502040204020203" pitchFamily="34" charset="0"/>
                      <a:cs typeface="Segoe UI" panose="020B0502040204020203" pitchFamily="34" charset="0"/>
                    </a:rPr>
                    <a:t>Networks</a:t>
                  </a:r>
                  <a:endParaRPr lang="en-US" sz="1100" dirty="0">
                    <a:solidFill>
                      <a:schemeClr val="bg1"/>
                    </a:solidFill>
                    <a:latin typeface="Segoe UI" panose="020B0502040204020203" pitchFamily="34" charset="0"/>
                    <a:cs typeface="Segoe UI" panose="020B0502040204020203" pitchFamily="34" charset="0"/>
                  </a:endParaRPr>
                </a:p>
              </p:txBody>
            </p:sp>
            <p:pic>
              <p:nvPicPr>
                <p:cNvPr id="205" name="Picture 17"/>
                <p:cNvPicPr>
                  <a:picLocks noChangeAspect="1"/>
                </p:cNvPicPr>
                <p:nvPr/>
              </p:nvPicPr>
              <p:blipFill>
                <a:blip r:embed="rId18">
                  <a:biLevel thresh="50000"/>
                  <a:extLst>
                    <a:ext uri="{28A0092B-C50C-407E-A947-70E740481C1C}">
                      <a14:useLocalDpi xmlns:a14="http://schemas.microsoft.com/office/drawing/2010/main" val="0"/>
                    </a:ext>
                  </a:extLst>
                </a:blip>
                <a:srcRect/>
                <a:stretch>
                  <a:fillRect/>
                </a:stretch>
              </p:blipFill>
              <p:spPr bwMode="auto">
                <a:xfrm>
                  <a:off x="7263920" y="3663847"/>
                  <a:ext cx="456191" cy="296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20" name="Group 219"/>
              <p:cNvGrpSpPr/>
              <p:nvPr/>
            </p:nvGrpSpPr>
            <p:grpSpPr>
              <a:xfrm>
                <a:off x="6440376" y="3609563"/>
                <a:ext cx="970356" cy="799967"/>
                <a:chOff x="6440376" y="3609253"/>
                <a:chExt cx="970356" cy="799967"/>
              </a:xfrm>
            </p:grpSpPr>
            <p:sp>
              <p:nvSpPr>
                <p:cNvPr id="172" name="Rectangle 171"/>
                <p:cNvSpPr/>
                <p:nvPr/>
              </p:nvSpPr>
              <p:spPr>
                <a:xfrm>
                  <a:off x="6440376" y="3632599"/>
                  <a:ext cx="970356" cy="77662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Express </a:t>
                  </a:r>
                  <a:r>
                    <a:rPr lang="en-US" sz="1100" dirty="0" smtClean="0">
                      <a:solidFill>
                        <a:schemeClr val="bg1"/>
                      </a:solidFill>
                      <a:latin typeface="Segoe UI" panose="020B0502040204020203" pitchFamily="34" charset="0"/>
                      <a:cs typeface="Segoe UI" panose="020B0502040204020203" pitchFamily="34" charset="0"/>
                    </a:rPr>
                    <a:t>Route</a:t>
                  </a:r>
                  <a:endParaRPr lang="en-US" sz="1100" dirty="0">
                    <a:solidFill>
                      <a:schemeClr val="bg1"/>
                    </a:solidFill>
                    <a:latin typeface="Segoe UI" panose="020B0502040204020203" pitchFamily="34" charset="0"/>
                    <a:cs typeface="Segoe UI" panose="020B0502040204020203" pitchFamily="34" charset="0"/>
                  </a:endParaRPr>
                </a:p>
              </p:txBody>
            </p:sp>
            <p:pic>
              <p:nvPicPr>
                <p:cNvPr id="206" name="Picture 1"/>
                <p:cNvPicPr>
                  <a:picLocks noChangeAspect="1"/>
                </p:cNvPicPr>
                <p:nvPr/>
              </p:nvPicPr>
              <p:blipFill>
                <a:blip r:embed="rId19">
                  <a:biLevel thresh="50000"/>
                  <a:extLst>
                    <a:ext uri="{28A0092B-C50C-407E-A947-70E740481C1C}">
                      <a14:useLocalDpi xmlns:a14="http://schemas.microsoft.com/office/drawing/2010/main" val="0"/>
                    </a:ext>
                  </a:extLst>
                </a:blip>
                <a:srcRect/>
                <a:stretch>
                  <a:fillRect/>
                </a:stretch>
              </p:blipFill>
              <p:spPr bwMode="auto">
                <a:xfrm>
                  <a:off x="6809325" y="3609253"/>
                  <a:ext cx="560454" cy="443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218" name="Group 217"/>
          <p:cNvGrpSpPr/>
          <p:nvPr/>
        </p:nvGrpSpPr>
        <p:grpSpPr>
          <a:xfrm>
            <a:off x="253436" y="4673444"/>
            <a:ext cx="10555080" cy="949052"/>
            <a:chOff x="253436" y="4673444"/>
            <a:chExt cx="10555080" cy="949052"/>
          </a:xfrm>
        </p:grpSpPr>
        <p:sp>
          <p:nvSpPr>
            <p:cNvPr id="75" name="TextBox 74"/>
            <p:cNvSpPr txBox="1"/>
            <p:nvPr/>
          </p:nvSpPr>
          <p:spPr>
            <a:xfrm rot="16200000">
              <a:off x="-5702" y="4932582"/>
              <a:ext cx="949052" cy="430775"/>
            </a:xfrm>
            <a:prstGeom prst="rect">
              <a:avLst/>
            </a:prstGeom>
            <a:noFill/>
          </p:spPr>
          <p:txBody>
            <a:bodyPr wrap="none" rtlCol="0">
              <a:spAutoFit/>
            </a:bodyPr>
            <a:lstStyle/>
            <a:p>
              <a:r>
                <a:rPr lang="en-US" sz="1100" b="1" dirty="0">
                  <a:solidFill>
                    <a:schemeClr val="bg1"/>
                  </a:solidFill>
                  <a:latin typeface="Segoe UI" panose="020B0502040204020203" pitchFamily="34" charset="0"/>
                  <a:cs typeface="Segoe UI" panose="020B0502040204020203" pitchFamily="34" charset="0"/>
                </a:rPr>
                <a:t>Application</a:t>
              </a:r>
            </a:p>
            <a:p>
              <a:r>
                <a:rPr lang="en-US" sz="1100" b="1" dirty="0">
                  <a:solidFill>
                    <a:schemeClr val="bg1"/>
                  </a:solidFill>
                  <a:latin typeface="Segoe UI" panose="020B0502040204020203" pitchFamily="34" charset="0"/>
                  <a:cs typeface="Segoe UI" panose="020B0502040204020203" pitchFamily="34" charset="0"/>
                </a:rPr>
                <a:t>layer</a:t>
              </a:r>
            </a:p>
          </p:txBody>
        </p:sp>
        <p:grpSp>
          <p:nvGrpSpPr>
            <p:cNvPr id="217" name="Group 216"/>
            <p:cNvGrpSpPr/>
            <p:nvPr/>
          </p:nvGrpSpPr>
          <p:grpSpPr>
            <a:xfrm>
              <a:off x="962247" y="4759349"/>
              <a:ext cx="9846269" cy="777240"/>
              <a:chOff x="962247" y="4732622"/>
              <a:chExt cx="9846269" cy="777240"/>
            </a:xfrm>
          </p:grpSpPr>
          <p:grpSp>
            <p:nvGrpSpPr>
              <p:cNvPr id="215" name="Group 214"/>
              <p:cNvGrpSpPr/>
              <p:nvPr/>
            </p:nvGrpSpPr>
            <p:grpSpPr>
              <a:xfrm>
                <a:off x="962247" y="4732622"/>
                <a:ext cx="988002" cy="777240"/>
                <a:chOff x="962247" y="4703208"/>
                <a:chExt cx="988002" cy="750431"/>
              </a:xfrm>
            </p:grpSpPr>
            <p:sp>
              <p:nvSpPr>
                <p:cNvPr id="124" name="Rectangle 123"/>
                <p:cNvSpPr/>
                <p:nvPr/>
              </p:nvSpPr>
              <p:spPr>
                <a:xfrm>
                  <a:off x="962247" y="4703208"/>
                  <a:ext cx="988002"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smtClean="0">
                      <a:solidFill>
                        <a:schemeClr val="bg1"/>
                      </a:solidFill>
                      <a:latin typeface="Segoe UI" panose="020B0502040204020203" pitchFamily="34" charset="0"/>
                      <a:cs typeface="Segoe UI" panose="020B0502040204020203" pitchFamily="34" charset="0"/>
                    </a:rPr>
                    <a:t>API Mgmt</a:t>
                  </a:r>
                  <a:endParaRPr lang="en-US" sz="1100" dirty="0">
                    <a:solidFill>
                      <a:schemeClr val="bg1"/>
                    </a:solidFill>
                    <a:latin typeface="Segoe UI" panose="020B0502040204020203" pitchFamily="34" charset="0"/>
                    <a:cs typeface="Segoe UI" panose="020B0502040204020203" pitchFamily="34" charset="0"/>
                  </a:endParaRPr>
                </a:p>
              </p:txBody>
            </p:sp>
            <p:pic>
              <p:nvPicPr>
                <p:cNvPr id="125" name="Picture 124"/>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1414035" y="4789628"/>
                  <a:ext cx="466133" cy="396054"/>
                </a:xfrm>
                <a:prstGeom prst="rect">
                  <a:avLst/>
                </a:prstGeom>
              </p:spPr>
            </p:pic>
          </p:grpSp>
          <p:grpSp>
            <p:nvGrpSpPr>
              <p:cNvPr id="213" name="Group 212"/>
              <p:cNvGrpSpPr/>
              <p:nvPr/>
            </p:nvGrpSpPr>
            <p:grpSpPr>
              <a:xfrm>
                <a:off x="3185125" y="4732622"/>
                <a:ext cx="970746" cy="777240"/>
                <a:chOff x="3175957" y="4703208"/>
                <a:chExt cx="970746" cy="750431"/>
              </a:xfrm>
            </p:grpSpPr>
            <p:sp>
              <p:nvSpPr>
                <p:cNvPr id="51" name="Rectangle 50"/>
                <p:cNvSpPr/>
                <p:nvPr/>
              </p:nvSpPr>
              <p:spPr>
                <a:xfrm>
                  <a:off x="3175957" y="4703208"/>
                  <a:ext cx="970746"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smtClean="0">
                      <a:solidFill>
                        <a:schemeClr val="bg1"/>
                      </a:solidFill>
                      <a:latin typeface="Segoe UI" panose="020B0502040204020203" pitchFamily="34" charset="0"/>
                      <a:cs typeface="Segoe UI" panose="020B0502040204020203" pitchFamily="34" charset="0"/>
                    </a:rPr>
                    <a:t>Websites</a:t>
                  </a:r>
                  <a:endParaRPr lang="en-US" sz="1100" dirty="0">
                    <a:solidFill>
                      <a:schemeClr val="bg1"/>
                    </a:solidFill>
                    <a:latin typeface="Segoe UI" panose="020B0502040204020203" pitchFamily="34" charset="0"/>
                    <a:cs typeface="Segoe UI" panose="020B0502040204020203" pitchFamily="34" charset="0"/>
                  </a:endParaRPr>
                </a:p>
              </p:txBody>
            </p:sp>
            <p:pic>
              <p:nvPicPr>
                <p:cNvPr id="144" name="Picture 11"/>
                <p:cNvPicPr>
                  <a:picLocks noChangeAspect="1"/>
                </p:cNvPicPr>
                <p:nvPr/>
              </p:nvPicPr>
              <p:blipFill>
                <a:blip r:embed="rId21">
                  <a:biLevel thresh="50000"/>
                  <a:extLst>
                    <a:ext uri="{28A0092B-C50C-407E-A947-70E740481C1C}">
                      <a14:useLocalDpi xmlns:a14="http://schemas.microsoft.com/office/drawing/2010/main" val="0"/>
                    </a:ext>
                  </a:extLst>
                </a:blip>
                <a:srcRect/>
                <a:stretch>
                  <a:fillRect/>
                </a:stretch>
              </p:blipFill>
              <p:spPr bwMode="auto">
                <a:xfrm>
                  <a:off x="3660958" y="4720903"/>
                  <a:ext cx="461196" cy="457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14" name="Group 213"/>
              <p:cNvGrpSpPr/>
              <p:nvPr/>
            </p:nvGrpSpPr>
            <p:grpSpPr>
              <a:xfrm>
                <a:off x="4265464" y="4732622"/>
                <a:ext cx="988002" cy="777240"/>
                <a:chOff x="4405052" y="4777097"/>
                <a:chExt cx="988002" cy="750431"/>
              </a:xfrm>
            </p:grpSpPr>
            <p:sp>
              <p:nvSpPr>
                <p:cNvPr id="52" name="Rectangle 51"/>
                <p:cNvSpPr/>
                <p:nvPr/>
              </p:nvSpPr>
              <p:spPr>
                <a:xfrm>
                  <a:off x="4405052" y="4777097"/>
                  <a:ext cx="988002"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Cloud S</a:t>
                  </a:r>
                  <a:r>
                    <a:rPr lang="en-US" sz="1100" dirty="0" smtClean="0">
                      <a:solidFill>
                        <a:schemeClr val="bg1"/>
                      </a:solidFill>
                      <a:latin typeface="Segoe UI" panose="020B0502040204020203" pitchFamily="34" charset="0"/>
                      <a:cs typeface="Segoe UI" panose="020B0502040204020203" pitchFamily="34" charset="0"/>
                    </a:rPr>
                    <a:t>ervices</a:t>
                  </a:r>
                  <a:endParaRPr lang="en-US" sz="1100" dirty="0">
                    <a:solidFill>
                      <a:schemeClr val="bg1"/>
                    </a:solidFill>
                    <a:latin typeface="Segoe UI" panose="020B0502040204020203" pitchFamily="34" charset="0"/>
                    <a:cs typeface="Segoe UI" panose="020B0502040204020203" pitchFamily="34" charset="0"/>
                  </a:endParaRPr>
                </a:p>
              </p:txBody>
            </p:sp>
            <p:pic>
              <p:nvPicPr>
                <p:cNvPr id="149" name="Picture 20"/>
                <p:cNvPicPr>
                  <a:picLocks noChangeAspect="1"/>
                </p:cNvPicPr>
                <p:nvPr/>
              </p:nvPicPr>
              <p:blipFill>
                <a:blip r:embed="rId22">
                  <a:biLevel thresh="50000"/>
                  <a:extLst>
                    <a:ext uri="{28A0092B-C50C-407E-A947-70E740481C1C}">
                      <a14:useLocalDpi xmlns:a14="http://schemas.microsoft.com/office/drawing/2010/main" val="0"/>
                    </a:ext>
                  </a:extLst>
                </a:blip>
                <a:srcRect/>
                <a:stretch>
                  <a:fillRect/>
                </a:stretch>
              </p:blipFill>
              <p:spPr bwMode="auto">
                <a:xfrm>
                  <a:off x="4840086" y="4804831"/>
                  <a:ext cx="517520" cy="435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16" name="Group 215"/>
              <p:cNvGrpSpPr/>
              <p:nvPr/>
            </p:nvGrpSpPr>
            <p:grpSpPr>
              <a:xfrm>
                <a:off x="5363059" y="4732622"/>
                <a:ext cx="970746" cy="777240"/>
                <a:chOff x="5497654" y="4777098"/>
                <a:chExt cx="970746" cy="750431"/>
              </a:xfrm>
            </p:grpSpPr>
            <p:sp>
              <p:nvSpPr>
                <p:cNvPr id="53" name="Rectangle 52"/>
                <p:cNvSpPr/>
                <p:nvPr/>
              </p:nvSpPr>
              <p:spPr>
                <a:xfrm>
                  <a:off x="5497654" y="4777098"/>
                  <a:ext cx="970746"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VM</a:t>
                  </a:r>
                </a:p>
              </p:txBody>
            </p:sp>
            <p:pic>
              <p:nvPicPr>
                <p:cNvPr id="165" name="Picture 46"/>
                <p:cNvPicPr>
                  <a:picLocks noChangeAspect="1"/>
                </p:cNvPicPr>
                <p:nvPr/>
              </p:nvPicPr>
              <p:blipFill>
                <a:blip r:embed="rId23">
                  <a:biLevel thresh="50000"/>
                  <a:extLst>
                    <a:ext uri="{28A0092B-C50C-407E-A947-70E740481C1C}">
                      <a14:useLocalDpi xmlns:a14="http://schemas.microsoft.com/office/drawing/2010/main" val="0"/>
                    </a:ext>
                  </a:extLst>
                </a:blip>
                <a:srcRect/>
                <a:stretch>
                  <a:fillRect/>
                </a:stretch>
              </p:blipFill>
              <p:spPr bwMode="auto">
                <a:xfrm>
                  <a:off x="5987463" y="4820388"/>
                  <a:ext cx="442896" cy="4053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12" name="Group 211"/>
              <p:cNvGrpSpPr/>
              <p:nvPr/>
            </p:nvGrpSpPr>
            <p:grpSpPr>
              <a:xfrm>
                <a:off x="2059842" y="4732622"/>
                <a:ext cx="1015690" cy="777240"/>
                <a:chOff x="2068435" y="4688149"/>
                <a:chExt cx="1015690" cy="750431"/>
              </a:xfrm>
            </p:grpSpPr>
            <p:sp>
              <p:nvSpPr>
                <p:cNvPr id="49" name="Rectangle 48"/>
                <p:cNvSpPr/>
                <p:nvPr/>
              </p:nvSpPr>
              <p:spPr>
                <a:xfrm>
                  <a:off x="2068435" y="4688149"/>
                  <a:ext cx="1015690"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Mobile </a:t>
                  </a:r>
                  <a:r>
                    <a:rPr lang="en-US" sz="1100" dirty="0" smtClean="0">
                      <a:solidFill>
                        <a:schemeClr val="bg1"/>
                      </a:solidFill>
                      <a:latin typeface="Segoe UI" panose="020B0502040204020203" pitchFamily="34" charset="0"/>
                      <a:cs typeface="Segoe UI" panose="020B0502040204020203" pitchFamily="34" charset="0"/>
                    </a:rPr>
                    <a:t>Services</a:t>
                  </a:r>
                  <a:endParaRPr lang="en-US" sz="1100" dirty="0">
                    <a:solidFill>
                      <a:schemeClr val="bg1"/>
                    </a:solidFill>
                    <a:latin typeface="Segoe UI" panose="020B0502040204020203" pitchFamily="34" charset="0"/>
                    <a:cs typeface="Segoe UI" panose="020B0502040204020203" pitchFamily="34" charset="0"/>
                  </a:endParaRPr>
                </a:p>
              </p:txBody>
            </p:sp>
            <p:pic>
              <p:nvPicPr>
                <p:cNvPr id="171" name="Picture 73"/>
                <p:cNvPicPr>
                  <a:picLocks noChangeAspect="1"/>
                </p:cNvPicPr>
                <p:nvPr/>
              </p:nvPicPr>
              <p:blipFill>
                <a:blip r:embed="rId24">
                  <a:biLevel thresh="50000"/>
                  <a:extLst>
                    <a:ext uri="{28A0092B-C50C-407E-A947-70E740481C1C}">
                      <a14:useLocalDpi xmlns:a14="http://schemas.microsoft.com/office/drawing/2010/main" val="0"/>
                    </a:ext>
                  </a:extLst>
                </a:blip>
                <a:srcRect/>
                <a:stretch>
                  <a:fillRect/>
                </a:stretch>
              </p:blipFill>
              <p:spPr bwMode="auto">
                <a:xfrm>
                  <a:off x="2702153" y="4726657"/>
                  <a:ext cx="325459" cy="525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8" name="Group 47"/>
              <p:cNvGrpSpPr/>
              <p:nvPr/>
            </p:nvGrpSpPr>
            <p:grpSpPr>
              <a:xfrm>
                <a:off x="6443398" y="4732622"/>
                <a:ext cx="1030563" cy="777240"/>
                <a:chOff x="6840274" y="4771966"/>
                <a:chExt cx="1030563" cy="750431"/>
              </a:xfrm>
            </p:grpSpPr>
            <p:sp>
              <p:nvSpPr>
                <p:cNvPr id="143" name="Rectangle 142"/>
                <p:cNvSpPr/>
                <p:nvPr/>
              </p:nvSpPr>
              <p:spPr>
                <a:xfrm>
                  <a:off x="6840274" y="4771966"/>
                  <a:ext cx="1030563"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Media </a:t>
                  </a:r>
                  <a:r>
                    <a:rPr lang="en-US" sz="1100" dirty="0" smtClean="0">
                      <a:solidFill>
                        <a:schemeClr val="bg1"/>
                      </a:solidFill>
                      <a:latin typeface="Segoe UI" panose="020B0502040204020203" pitchFamily="34" charset="0"/>
                      <a:cs typeface="Segoe UI" panose="020B0502040204020203" pitchFamily="34" charset="0"/>
                    </a:rPr>
                    <a:t>Services</a:t>
                  </a:r>
                  <a:endParaRPr lang="en-US" sz="1100" dirty="0">
                    <a:solidFill>
                      <a:schemeClr val="bg1"/>
                    </a:solidFill>
                    <a:latin typeface="Segoe UI" panose="020B0502040204020203" pitchFamily="34" charset="0"/>
                    <a:cs typeface="Segoe UI" panose="020B0502040204020203" pitchFamily="34" charset="0"/>
                  </a:endParaRPr>
                </a:p>
              </p:txBody>
            </p:sp>
            <p:pic>
              <p:nvPicPr>
                <p:cNvPr id="198" name="Picture 14"/>
                <p:cNvPicPr>
                  <a:picLocks noChangeAspect="1"/>
                </p:cNvPicPr>
                <p:nvPr/>
              </p:nvPicPr>
              <p:blipFill>
                <a:blip r:embed="rId25">
                  <a:biLevel thresh="50000"/>
                  <a:extLst>
                    <a:ext uri="{28A0092B-C50C-407E-A947-70E740481C1C}">
                      <a14:useLocalDpi xmlns:a14="http://schemas.microsoft.com/office/drawing/2010/main" val="0"/>
                    </a:ext>
                  </a:extLst>
                </a:blip>
                <a:srcRect/>
                <a:stretch>
                  <a:fillRect/>
                </a:stretch>
              </p:blipFill>
              <p:spPr bwMode="auto">
                <a:xfrm>
                  <a:off x="7401625" y="4782747"/>
                  <a:ext cx="426508" cy="468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0" name="Group 49"/>
              <p:cNvGrpSpPr/>
              <p:nvPr/>
            </p:nvGrpSpPr>
            <p:grpSpPr>
              <a:xfrm>
                <a:off x="7583554" y="4732622"/>
                <a:ext cx="1030563" cy="777240"/>
                <a:chOff x="7972092" y="4771966"/>
                <a:chExt cx="1030563" cy="750431"/>
              </a:xfrm>
            </p:grpSpPr>
            <p:sp>
              <p:nvSpPr>
                <p:cNvPr id="148" name="Rectangle 147"/>
                <p:cNvSpPr/>
                <p:nvPr/>
              </p:nvSpPr>
              <p:spPr>
                <a:xfrm>
                  <a:off x="7972092" y="4771966"/>
                  <a:ext cx="1030563"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Notification </a:t>
                  </a:r>
                  <a:r>
                    <a:rPr lang="en-US" sz="1100" dirty="0" smtClean="0">
                      <a:solidFill>
                        <a:schemeClr val="bg1"/>
                      </a:solidFill>
                      <a:latin typeface="Segoe UI" panose="020B0502040204020203" pitchFamily="34" charset="0"/>
                      <a:cs typeface="Segoe UI" panose="020B0502040204020203" pitchFamily="34" charset="0"/>
                    </a:rPr>
                    <a:t>Hubs</a:t>
                  </a:r>
                  <a:endParaRPr lang="en-US" sz="1100" dirty="0">
                    <a:solidFill>
                      <a:schemeClr val="bg1"/>
                    </a:solidFill>
                    <a:latin typeface="Segoe UI" panose="020B0502040204020203" pitchFamily="34" charset="0"/>
                    <a:cs typeface="Segoe UI" panose="020B0502040204020203" pitchFamily="34" charset="0"/>
                  </a:endParaRPr>
                </a:p>
              </p:txBody>
            </p:sp>
            <p:pic>
              <p:nvPicPr>
                <p:cNvPr id="199" name="Picture 13"/>
                <p:cNvPicPr>
                  <a:picLocks noChangeAspect="1"/>
                </p:cNvPicPr>
                <p:nvPr/>
              </p:nvPicPr>
              <p:blipFill>
                <a:blip r:embed="rId26">
                  <a:biLevel thresh="50000"/>
                  <a:extLst>
                    <a:ext uri="{28A0092B-C50C-407E-A947-70E740481C1C}">
                      <a14:useLocalDpi xmlns:a14="http://schemas.microsoft.com/office/drawing/2010/main" val="0"/>
                    </a:ext>
                  </a:extLst>
                </a:blip>
                <a:srcRect/>
                <a:stretch>
                  <a:fillRect/>
                </a:stretch>
              </p:blipFill>
              <p:spPr bwMode="auto">
                <a:xfrm>
                  <a:off x="8589667" y="4811338"/>
                  <a:ext cx="361054" cy="3495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6" name="Group 55"/>
              <p:cNvGrpSpPr/>
              <p:nvPr/>
            </p:nvGrpSpPr>
            <p:grpSpPr>
              <a:xfrm>
                <a:off x="8723710" y="4732622"/>
                <a:ext cx="987605" cy="777240"/>
                <a:chOff x="9109052" y="4771966"/>
                <a:chExt cx="987605" cy="750431"/>
              </a:xfrm>
            </p:grpSpPr>
            <p:sp>
              <p:nvSpPr>
                <p:cNvPr id="54" name="Rectangle 53"/>
                <p:cNvSpPr/>
                <p:nvPr/>
              </p:nvSpPr>
              <p:spPr>
                <a:xfrm>
                  <a:off x="9109052" y="4771966"/>
                  <a:ext cx="987605"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Scheduler</a:t>
                  </a:r>
                </a:p>
              </p:txBody>
            </p:sp>
            <p:pic>
              <p:nvPicPr>
                <p:cNvPr id="200" name="Picture 15"/>
                <p:cNvPicPr>
                  <a:picLocks noChangeAspect="1"/>
                </p:cNvPicPr>
                <p:nvPr/>
              </p:nvPicPr>
              <p:blipFill>
                <a:blip r:embed="rId27">
                  <a:biLevel thresh="50000"/>
                  <a:extLst>
                    <a:ext uri="{28A0092B-C50C-407E-A947-70E740481C1C}">
                      <a14:useLocalDpi xmlns:a14="http://schemas.microsoft.com/office/drawing/2010/main" val="0"/>
                    </a:ext>
                  </a:extLst>
                </a:blip>
                <a:srcRect/>
                <a:stretch>
                  <a:fillRect/>
                </a:stretch>
              </p:blipFill>
              <p:spPr bwMode="auto">
                <a:xfrm>
                  <a:off x="9659740" y="4810912"/>
                  <a:ext cx="359858" cy="4570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8" name="Group 57"/>
              <p:cNvGrpSpPr/>
              <p:nvPr/>
            </p:nvGrpSpPr>
            <p:grpSpPr>
              <a:xfrm>
                <a:off x="9820911" y="4732622"/>
                <a:ext cx="987605" cy="777240"/>
                <a:chOff x="10224547" y="4771966"/>
                <a:chExt cx="987605" cy="750431"/>
              </a:xfrm>
            </p:grpSpPr>
            <p:sp>
              <p:nvSpPr>
                <p:cNvPr id="152" name="Rectangle 151"/>
                <p:cNvSpPr/>
                <p:nvPr/>
              </p:nvSpPr>
              <p:spPr>
                <a:xfrm>
                  <a:off x="10224547" y="4771966"/>
                  <a:ext cx="987605"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Automation</a:t>
                  </a:r>
                </a:p>
              </p:txBody>
            </p:sp>
            <p:pic>
              <p:nvPicPr>
                <p:cNvPr id="208" name="Picture 15"/>
                <p:cNvPicPr>
                  <a:picLocks noChangeAspect="1"/>
                </p:cNvPicPr>
                <p:nvPr/>
              </p:nvPicPr>
              <p:blipFill>
                <a:blip r:embed="rId28">
                  <a:biLevel thresh="25000"/>
                  <a:extLst>
                    <a:ext uri="{28A0092B-C50C-407E-A947-70E740481C1C}">
                      <a14:useLocalDpi xmlns:a14="http://schemas.microsoft.com/office/drawing/2010/main" val="0"/>
                    </a:ext>
                  </a:extLst>
                </a:blip>
                <a:srcRect/>
                <a:stretch>
                  <a:fillRect/>
                </a:stretch>
              </p:blipFill>
              <p:spPr bwMode="auto">
                <a:xfrm>
                  <a:off x="10658472" y="4810280"/>
                  <a:ext cx="507961" cy="458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108" name="Group 107"/>
          <p:cNvGrpSpPr/>
          <p:nvPr/>
        </p:nvGrpSpPr>
        <p:grpSpPr>
          <a:xfrm>
            <a:off x="253438" y="5761830"/>
            <a:ext cx="11574914" cy="1019635"/>
            <a:chOff x="253438" y="5761830"/>
            <a:chExt cx="11574914" cy="1019635"/>
          </a:xfrm>
        </p:grpSpPr>
        <p:sp>
          <p:nvSpPr>
            <p:cNvPr id="123" name="TextBox 122"/>
            <p:cNvSpPr txBox="1"/>
            <p:nvPr/>
          </p:nvSpPr>
          <p:spPr>
            <a:xfrm rot="16200000">
              <a:off x="-125609" y="6140877"/>
              <a:ext cx="1019635" cy="261542"/>
            </a:xfrm>
            <a:prstGeom prst="rect">
              <a:avLst/>
            </a:prstGeom>
            <a:noFill/>
          </p:spPr>
          <p:txBody>
            <a:bodyPr wrap="square" rtlCol="0">
              <a:spAutoFit/>
            </a:bodyPr>
            <a:lstStyle/>
            <a:p>
              <a:pPr algn="ctr"/>
              <a:r>
                <a:rPr lang="en-US" sz="1100" b="1" dirty="0">
                  <a:solidFill>
                    <a:schemeClr val="bg1"/>
                  </a:solidFill>
                  <a:latin typeface="Segoe UI" panose="020B0502040204020203" pitchFamily="34" charset="0"/>
                  <a:cs typeface="Segoe UI" panose="020B0502040204020203" pitchFamily="34" charset="0"/>
                </a:rPr>
                <a:t>Data Layer</a:t>
              </a:r>
            </a:p>
          </p:txBody>
        </p:sp>
        <p:grpSp>
          <p:nvGrpSpPr>
            <p:cNvPr id="74" name="Group 73"/>
            <p:cNvGrpSpPr/>
            <p:nvPr/>
          </p:nvGrpSpPr>
          <p:grpSpPr>
            <a:xfrm>
              <a:off x="961617" y="5881067"/>
              <a:ext cx="3897697" cy="781163"/>
              <a:chOff x="836612" y="5881067"/>
              <a:chExt cx="3892222" cy="781163"/>
            </a:xfrm>
          </p:grpSpPr>
          <p:sp>
            <p:nvSpPr>
              <p:cNvPr id="67" name="Rectangle 66"/>
              <p:cNvSpPr/>
              <p:nvPr/>
            </p:nvSpPr>
            <p:spPr>
              <a:xfrm>
                <a:off x="872375" y="5881067"/>
                <a:ext cx="3856459" cy="781163"/>
              </a:xfrm>
              <a:prstGeom prst="rect">
                <a:avLst/>
              </a:prstGeom>
              <a:noFill/>
              <a:ln w="25400" cap="rnd">
                <a:solidFill>
                  <a:schemeClr val="bg1">
                    <a:lumMod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bg1"/>
                  </a:solidFill>
                </a:endParaRPr>
              </a:p>
            </p:txBody>
          </p:sp>
          <p:sp>
            <p:nvSpPr>
              <p:cNvPr id="71" name="TextBox 70"/>
              <p:cNvSpPr txBox="1"/>
              <p:nvPr/>
            </p:nvSpPr>
            <p:spPr>
              <a:xfrm>
                <a:off x="836612" y="6372517"/>
                <a:ext cx="670201" cy="261542"/>
              </a:xfrm>
              <a:prstGeom prst="rect">
                <a:avLst/>
              </a:prstGeom>
              <a:noFill/>
            </p:spPr>
            <p:txBody>
              <a:bodyPr wrap="none" rtlCol="0">
                <a:spAutoFit/>
              </a:bodyPr>
              <a:lstStyle/>
              <a:p>
                <a:r>
                  <a:rPr lang="en-US" sz="1100" dirty="0">
                    <a:solidFill>
                      <a:schemeClr val="bg1"/>
                    </a:solidFill>
                    <a:latin typeface="Segoe UI" panose="020B0502040204020203" pitchFamily="34" charset="0"/>
                    <a:cs typeface="Segoe UI" panose="020B0502040204020203" pitchFamily="34" charset="0"/>
                  </a:rPr>
                  <a:t>Storage</a:t>
                </a:r>
              </a:p>
            </p:txBody>
          </p:sp>
          <p:grpSp>
            <p:nvGrpSpPr>
              <p:cNvPr id="31" name="Group 30"/>
              <p:cNvGrpSpPr/>
              <p:nvPr/>
            </p:nvGrpSpPr>
            <p:grpSpPr>
              <a:xfrm>
                <a:off x="1523518" y="5889512"/>
                <a:ext cx="987605" cy="750431"/>
                <a:chOff x="1835143" y="5889512"/>
                <a:chExt cx="987605" cy="750431"/>
              </a:xfrm>
            </p:grpSpPr>
            <p:sp>
              <p:nvSpPr>
                <p:cNvPr id="59" name="Rectangle 58"/>
                <p:cNvSpPr/>
                <p:nvPr/>
              </p:nvSpPr>
              <p:spPr>
                <a:xfrm>
                  <a:off x="1835143" y="5889512"/>
                  <a:ext cx="987605"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Blobs</a:t>
                  </a:r>
                </a:p>
              </p:txBody>
            </p:sp>
            <p:pic>
              <p:nvPicPr>
                <p:cNvPr id="188" name="Picture 5"/>
                <p:cNvPicPr>
                  <a:picLocks noChangeAspect="1"/>
                </p:cNvPicPr>
                <p:nvPr/>
              </p:nvPicPr>
              <p:blipFill>
                <a:blip r:embed="rId29">
                  <a:biLevel thresh="50000"/>
                  <a:extLst>
                    <a:ext uri="{28A0092B-C50C-407E-A947-70E740481C1C}">
                      <a14:useLocalDpi xmlns:a14="http://schemas.microsoft.com/office/drawing/2010/main" val="0"/>
                    </a:ext>
                  </a:extLst>
                </a:blip>
                <a:srcRect/>
                <a:stretch>
                  <a:fillRect/>
                </a:stretch>
              </p:blipFill>
              <p:spPr bwMode="auto">
                <a:xfrm>
                  <a:off x="2319000" y="5923381"/>
                  <a:ext cx="502177" cy="438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0" name="Group 29"/>
              <p:cNvGrpSpPr/>
              <p:nvPr/>
            </p:nvGrpSpPr>
            <p:grpSpPr>
              <a:xfrm>
                <a:off x="2591936" y="5889512"/>
                <a:ext cx="987552" cy="750431"/>
                <a:chOff x="2945115" y="5889512"/>
                <a:chExt cx="987552" cy="750431"/>
              </a:xfrm>
            </p:grpSpPr>
            <p:sp>
              <p:nvSpPr>
                <p:cNvPr id="60" name="Rectangle 59"/>
                <p:cNvSpPr/>
                <p:nvPr/>
              </p:nvSpPr>
              <p:spPr>
                <a:xfrm>
                  <a:off x="2945115" y="5889512"/>
                  <a:ext cx="987552"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Tables</a:t>
                  </a:r>
                </a:p>
              </p:txBody>
            </p:sp>
            <p:pic>
              <p:nvPicPr>
                <p:cNvPr id="189" name="Picture 6"/>
                <p:cNvPicPr>
                  <a:picLocks noChangeAspect="1"/>
                </p:cNvPicPr>
                <p:nvPr/>
              </p:nvPicPr>
              <p:blipFill>
                <a:blip r:embed="rId30">
                  <a:biLevel thresh="50000"/>
                  <a:extLst>
                    <a:ext uri="{28A0092B-C50C-407E-A947-70E740481C1C}">
                      <a14:useLocalDpi xmlns:a14="http://schemas.microsoft.com/office/drawing/2010/main" val="0"/>
                    </a:ext>
                  </a:extLst>
                </a:blip>
                <a:srcRect/>
                <a:stretch>
                  <a:fillRect/>
                </a:stretch>
              </p:blipFill>
              <p:spPr bwMode="auto">
                <a:xfrm>
                  <a:off x="3414446" y="5925618"/>
                  <a:ext cx="502920" cy="436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9" name="Group 28"/>
              <p:cNvGrpSpPr/>
              <p:nvPr/>
            </p:nvGrpSpPr>
            <p:grpSpPr>
              <a:xfrm>
                <a:off x="3654392" y="5890805"/>
                <a:ext cx="987552" cy="750431"/>
                <a:chOff x="4098563" y="5889512"/>
                <a:chExt cx="987552" cy="750431"/>
              </a:xfrm>
            </p:grpSpPr>
            <p:sp>
              <p:nvSpPr>
                <p:cNvPr id="61" name="Rectangle 60"/>
                <p:cNvSpPr/>
                <p:nvPr/>
              </p:nvSpPr>
              <p:spPr>
                <a:xfrm>
                  <a:off x="4098563" y="5889512"/>
                  <a:ext cx="987552"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Queues</a:t>
                  </a:r>
                </a:p>
              </p:txBody>
            </p:sp>
            <p:pic>
              <p:nvPicPr>
                <p:cNvPr id="190" name="Picture 7"/>
                <p:cNvPicPr>
                  <a:picLocks noChangeAspect="1"/>
                </p:cNvPicPr>
                <p:nvPr/>
              </p:nvPicPr>
              <p:blipFill>
                <a:blip r:embed="rId31">
                  <a:biLevel thresh="50000"/>
                  <a:extLst>
                    <a:ext uri="{28A0092B-C50C-407E-A947-70E740481C1C}">
                      <a14:useLocalDpi xmlns:a14="http://schemas.microsoft.com/office/drawing/2010/main" val="0"/>
                    </a:ext>
                  </a:extLst>
                </a:blip>
                <a:srcRect/>
                <a:stretch>
                  <a:fillRect/>
                </a:stretch>
              </p:blipFill>
              <p:spPr bwMode="auto">
                <a:xfrm>
                  <a:off x="4545006" y="5912055"/>
                  <a:ext cx="504646" cy="438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83" name="Group 82"/>
            <p:cNvGrpSpPr/>
            <p:nvPr/>
          </p:nvGrpSpPr>
          <p:grpSpPr>
            <a:xfrm>
              <a:off x="4968354" y="5885846"/>
              <a:ext cx="6859998" cy="771605"/>
              <a:chOff x="4991472" y="5885642"/>
              <a:chExt cx="6859998" cy="771605"/>
            </a:xfrm>
          </p:grpSpPr>
          <p:sp>
            <p:nvSpPr>
              <p:cNvPr id="72" name="TextBox 71"/>
              <p:cNvSpPr txBox="1"/>
              <p:nvPr/>
            </p:nvSpPr>
            <p:spPr>
              <a:xfrm>
                <a:off x="4991472" y="6395637"/>
                <a:ext cx="476412" cy="261610"/>
              </a:xfrm>
              <a:prstGeom prst="rect">
                <a:avLst/>
              </a:prstGeom>
              <a:noFill/>
            </p:spPr>
            <p:txBody>
              <a:bodyPr wrap="none" rtlCol="0">
                <a:spAutoFit/>
              </a:bodyPr>
              <a:lstStyle/>
              <a:p>
                <a:r>
                  <a:rPr lang="en-US" sz="1100" dirty="0" smtClean="0">
                    <a:solidFill>
                      <a:schemeClr val="bg1"/>
                    </a:solidFill>
                    <a:latin typeface="Segoe UI" panose="020B0502040204020203" pitchFamily="34" charset="0"/>
                    <a:cs typeface="Segoe UI" panose="020B0502040204020203" pitchFamily="34" charset="0"/>
                  </a:rPr>
                  <a:t>Data</a:t>
                </a:r>
                <a:endParaRPr lang="en-US" sz="1100" dirty="0">
                  <a:solidFill>
                    <a:schemeClr val="bg1"/>
                  </a:solidFill>
                  <a:latin typeface="Segoe UI" panose="020B0502040204020203" pitchFamily="34" charset="0"/>
                  <a:cs typeface="Segoe UI" panose="020B0502040204020203" pitchFamily="34" charset="0"/>
                </a:endParaRPr>
              </a:p>
            </p:txBody>
          </p:sp>
          <p:grpSp>
            <p:nvGrpSpPr>
              <p:cNvPr id="82" name="Group 81"/>
              <p:cNvGrpSpPr/>
              <p:nvPr/>
            </p:nvGrpSpPr>
            <p:grpSpPr>
              <a:xfrm>
                <a:off x="4993470" y="5885642"/>
                <a:ext cx="6858000" cy="760816"/>
                <a:chOff x="4993470" y="5885642"/>
                <a:chExt cx="6858000" cy="760816"/>
              </a:xfrm>
            </p:grpSpPr>
            <p:sp>
              <p:nvSpPr>
                <p:cNvPr id="122" name="Rectangle 121"/>
                <p:cNvSpPr/>
                <p:nvPr/>
              </p:nvSpPr>
              <p:spPr>
                <a:xfrm>
                  <a:off x="4993470" y="5886513"/>
                  <a:ext cx="6858000" cy="759945"/>
                </a:xfrm>
                <a:prstGeom prst="rect">
                  <a:avLst/>
                </a:prstGeom>
                <a:noFill/>
                <a:ln w="25400" cap="rnd">
                  <a:solidFill>
                    <a:schemeClr val="bg1">
                      <a:lumMod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a:solidFill>
                      <a:schemeClr val="bg1"/>
                    </a:solidFill>
                  </a:endParaRPr>
                </a:p>
              </p:txBody>
            </p:sp>
            <p:grpSp>
              <p:nvGrpSpPr>
                <p:cNvPr id="81" name="Group 80"/>
                <p:cNvGrpSpPr/>
                <p:nvPr/>
              </p:nvGrpSpPr>
              <p:grpSpPr>
                <a:xfrm>
                  <a:off x="5544084" y="5885642"/>
                  <a:ext cx="6206514" cy="760816"/>
                  <a:chOff x="5544084" y="5885642"/>
                  <a:chExt cx="6206514" cy="760816"/>
                </a:xfrm>
              </p:grpSpPr>
              <p:sp>
                <p:nvSpPr>
                  <p:cNvPr id="126" name="Rectangle 125"/>
                  <p:cNvSpPr/>
                  <p:nvPr/>
                </p:nvSpPr>
                <p:spPr>
                  <a:xfrm>
                    <a:off x="6587866" y="5896027"/>
                    <a:ext cx="970356"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smtClean="0">
                        <a:solidFill>
                          <a:schemeClr val="bg1"/>
                        </a:solidFill>
                        <a:latin typeface="Segoe UI" panose="020B0502040204020203" pitchFamily="34" charset="0"/>
                        <a:cs typeface="Segoe UI" panose="020B0502040204020203" pitchFamily="34" charset="0"/>
                      </a:rPr>
                      <a:t>Machine Learning</a:t>
                    </a:r>
                    <a:endParaRPr lang="en-US" sz="1100" dirty="0">
                      <a:solidFill>
                        <a:schemeClr val="bg1"/>
                      </a:solidFill>
                      <a:latin typeface="Segoe UI" panose="020B0502040204020203" pitchFamily="34" charset="0"/>
                      <a:cs typeface="Segoe UI" panose="020B0502040204020203" pitchFamily="34" charset="0"/>
                    </a:endParaRPr>
                  </a:p>
                </p:txBody>
              </p:sp>
              <p:grpSp>
                <p:nvGrpSpPr>
                  <p:cNvPr id="26" name="Group 25"/>
                  <p:cNvGrpSpPr/>
                  <p:nvPr/>
                </p:nvGrpSpPr>
                <p:grpSpPr>
                  <a:xfrm>
                    <a:off x="7631648" y="5896027"/>
                    <a:ext cx="970356" cy="750431"/>
                    <a:chOff x="8712093" y="5901190"/>
                    <a:chExt cx="970356" cy="750431"/>
                  </a:xfrm>
                </p:grpSpPr>
                <p:sp>
                  <p:nvSpPr>
                    <p:cNvPr id="55" name="Rectangle 54"/>
                    <p:cNvSpPr/>
                    <p:nvPr/>
                  </p:nvSpPr>
                  <p:spPr>
                    <a:xfrm>
                      <a:off x="8712093" y="5901190"/>
                      <a:ext cx="970356"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HD </a:t>
                      </a:r>
                      <a:r>
                        <a:rPr lang="en-US" sz="1100" dirty="0" smtClean="0">
                          <a:solidFill>
                            <a:schemeClr val="bg1"/>
                          </a:solidFill>
                          <a:latin typeface="Segoe UI" panose="020B0502040204020203" pitchFamily="34" charset="0"/>
                          <a:cs typeface="Segoe UI" panose="020B0502040204020203" pitchFamily="34" charset="0"/>
                        </a:rPr>
                        <a:t>Insight</a:t>
                      </a:r>
                      <a:endParaRPr lang="en-US" sz="1100" dirty="0">
                        <a:solidFill>
                          <a:schemeClr val="bg1"/>
                        </a:solidFill>
                        <a:latin typeface="Segoe UI" panose="020B0502040204020203" pitchFamily="34" charset="0"/>
                        <a:cs typeface="Segoe UI" panose="020B0502040204020203" pitchFamily="34" charset="0"/>
                      </a:endParaRPr>
                    </a:p>
                  </p:txBody>
                </p:sp>
                <p:pic>
                  <p:nvPicPr>
                    <p:cNvPr id="192" name="Picture 2"/>
                    <p:cNvPicPr>
                      <a:picLocks noChangeAspect="1"/>
                    </p:cNvPicPr>
                    <p:nvPr/>
                  </p:nvPicPr>
                  <p:blipFill>
                    <a:blip r:embed="rId32">
                      <a:biLevel thresh="50000"/>
                      <a:extLst>
                        <a:ext uri="{28A0092B-C50C-407E-A947-70E740481C1C}">
                          <a14:useLocalDpi xmlns:a14="http://schemas.microsoft.com/office/drawing/2010/main" val="0"/>
                        </a:ext>
                      </a:extLst>
                    </a:blip>
                    <a:srcRect/>
                    <a:stretch>
                      <a:fillRect/>
                    </a:stretch>
                  </p:blipFill>
                  <p:spPr bwMode="auto">
                    <a:xfrm>
                      <a:off x="9215240" y="5933905"/>
                      <a:ext cx="445775" cy="452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8" name="Group 27"/>
                  <p:cNvGrpSpPr/>
                  <p:nvPr/>
                </p:nvGrpSpPr>
                <p:grpSpPr>
                  <a:xfrm>
                    <a:off x="9736461" y="5885642"/>
                    <a:ext cx="970356" cy="750431"/>
                    <a:chOff x="10837358" y="5901190"/>
                    <a:chExt cx="970356" cy="750431"/>
                  </a:xfrm>
                </p:grpSpPr>
                <p:sp>
                  <p:nvSpPr>
                    <p:cNvPr id="57" name="Rectangle 56"/>
                    <p:cNvSpPr/>
                    <p:nvPr/>
                  </p:nvSpPr>
                  <p:spPr>
                    <a:xfrm>
                      <a:off x="10837358" y="5901190"/>
                      <a:ext cx="970356"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Backup and </a:t>
                      </a:r>
                      <a:r>
                        <a:rPr lang="en-US" sz="1100" dirty="0" smtClean="0">
                          <a:solidFill>
                            <a:schemeClr val="bg1"/>
                          </a:solidFill>
                          <a:latin typeface="Segoe UI" panose="020B0502040204020203" pitchFamily="34" charset="0"/>
                          <a:cs typeface="Segoe UI" panose="020B0502040204020203" pitchFamily="34" charset="0"/>
                        </a:rPr>
                        <a:t>Recovery</a:t>
                      </a:r>
                      <a:endParaRPr lang="en-US" sz="1100" dirty="0">
                        <a:solidFill>
                          <a:schemeClr val="bg1"/>
                        </a:solidFill>
                        <a:latin typeface="Segoe UI" panose="020B0502040204020203" pitchFamily="34" charset="0"/>
                        <a:cs typeface="Segoe UI" panose="020B0502040204020203" pitchFamily="34" charset="0"/>
                      </a:endParaRPr>
                    </a:p>
                  </p:txBody>
                </p:sp>
                <p:pic>
                  <p:nvPicPr>
                    <p:cNvPr id="193" name="Picture 14"/>
                    <p:cNvPicPr>
                      <a:picLocks noChangeAspect="1"/>
                    </p:cNvPicPr>
                    <p:nvPr/>
                  </p:nvPicPr>
                  <p:blipFill>
                    <a:blip r:embed="rId33">
                      <a:biLevel thresh="50000"/>
                      <a:extLst>
                        <a:ext uri="{28A0092B-C50C-407E-A947-70E740481C1C}">
                          <a14:useLocalDpi xmlns:a14="http://schemas.microsoft.com/office/drawing/2010/main" val="0"/>
                        </a:ext>
                      </a:extLst>
                    </a:blip>
                    <a:srcRect/>
                    <a:stretch>
                      <a:fillRect/>
                    </a:stretch>
                  </p:blipFill>
                  <p:spPr bwMode="auto">
                    <a:xfrm>
                      <a:off x="11411947" y="5933176"/>
                      <a:ext cx="366367" cy="319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5" name="Group 24"/>
                  <p:cNvGrpSpPr/>
                  <p:nvPr/>
                </p:nvGrpSpPr>
                <p:grpSpPr>
                  <a:xfrm>
                    <a:off x="5544084" y="5896027"/>
                    <a:ext cx="970356" cy="750431"/>
                    <a:chOff x="6604077" y="5901190"/>
                    <a:chExt cx="970356" cy="750431"/>
                  </a:xfrm>
                </p:grpSpPr>
                <p:sp>
                  <p:nvSpPr>
                    <p:cNvPr id="167" name="Rectangle 166"/>
                    <p:cNvSpPr/>
                    <p:nvPr/>
                  </p:nvSpPr>
                  <p:spPr>
                    <a:xfrm>
                      <a:off x="6604077" y="5901190"/>
                      <a:ext cx="970356"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SQL </a:t>
                      </a:r>
                      <a:r>
                        <a:rPr lang="en-US" sz="1100" dirty="0" smtClean="0">
                          <a:solidFill>
                            <a:schemeClr val="bg1"/>
                          </a:solidFill>
                          <a:latin typeface="Segoe UI" panose="020B0502040204020203" pitchFamily="34" charset="0"/>
                          <a:cs typeface="Segoe UI" panose="020B0502040204020203" pitchFamily="34" charset="0"/>
                        </a:rPr>
                        <a:t>Database</a:t>
                      </a:r>
                      <a:endParaRPr lang="en-US" sz="1100" dirty="0">
                        <a:solidFill>
                          <a:schemeClr val="bg1"/>
                        </a:solidFill>
                        <a:latin typeface="Segoe UI" panose="020B0502040204020203" pitchFamily="34" charset="0"/>
                        <a:cs typeface="Segoe UI" panose="020B0502040204020203" pitchFamily="34" charset="0"/>
                      </a:endParaRPr>
                    </a:p>
                  </p:txBody>
                </p:sp>
                <p:pic>
                  <p:nvPicPr>
                    <p:cNvPr id="194" name="Picture 3"/>
                    <p:cNvPicPr>
                      <a:picLocks noChangeAspect="1"/>
                    </p:cNvPicPr>
                    <p:nvPr/>
                  </p:nvPicPr>
                  <p:blipFill>
                    <a:blip r:embed="rId34">
                      <a:biLevel thresh="50000"/>
                      <a:extLst>
                        <a:ext uri="{28A0092B-C50C-407E-A947-70E740481C1C}">
                          <a14:useLocalDpi xmlns:a14="http://schemas.microsoft.com/office/drawing/2010/main" val="0"/>
                        </a:ext>
                      </a:extLst>
                    </a:blip>
                    <a:srcRect/>
                    <a:stretch>
                      <a:fillRect/>
                    </a:stretch>
                  </p:blipFill>
                  <p:spPr bwMode="auto">
                    <a:xfrm>
                      <a:off x="7126586" y="5933905"/>
                      <a:ext cx="406270" cy="428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7" name="Group 26"/>
                  <p:cNvGrpSpPr/>
                  <p:nvPr/>
                </p:nvGrpSpPr>
                <p:grpSpPr>
                  <a:xfrm>
                    <a:off x="8675430" y="5896027"/>
                    <a:ext cx="987605" cy="750431"/>
                    <a:chOff x="9766101" y="5901190"/>
                    <a:chExt cx="987605" cy="750431"/>
                  </a:xfrm>
                </p:grpSpPr>
                <p:sp>
                  <p:nvSpPr>
                    <p:cNvPr id="62" name="Rectangle 61"/>
                    <p:cNvSpPr/>
                    <p:nvPr/>
                  </p:nvSpPr>
                  <p:spPr>
                    <a:xfrm>
                      <a:off x="9766101" y="5901190"/>
                      <a:ext cx="987605"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Caching</a:t>
                      </a:r>
                    </a:p>
                  </p:txBody>
                </p:sp>
                <p:pic>
                  <p:nvPicPr>
                    <p:cNvPr id="195" name="Picture 6"/>
                    <p:cNvPicPr>
                      <a:picLocks noChangeAspect="1"/>
                    </p:cNvPicPr>
                    <p:nvPr/>
                  </p:nvPicPr>
                  <p:blipFill>
                    <a:blip r:embed="rId35">
                      <a:biLevel thresh="50000"/>
                      <a:extLst>
                        <a:ext uri="{28A0092B-C50C-407E-A947-70E740481C1C}">
                          <a14:useLocalDpi xmlns:a14="http://schemas.microsoft.com/office/drawing/2010/main" val="0"/>
                        </a:ext>
                      </a:extLst>
                    </a:blip>
                    <a:srcRect/>
                    <a:stretch>
                      <a:fillRect/>
                    </a:stretch>
                  </p:blipFill>
                  <p:spPr bwMode="auto">
                    <a:xfrm>
                      <a:off x="10369074" y="5978299"/>
                      <a:ext cx="332931" cy="363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0" name="Group 79"/>
                  <p:cNvGrpSpPr/>
                  <p:nvPr/>
                </p:nvGrpSpPr>
                <p:grpSpPr>
                  <a:xfrm>
                    <a:off x="10780242" y="5885642"/>
                    <a:ext cx="970356" cy="750431"/>
                    <a:chOff x="10780242" y="5885642"/>
                    <a:chExt cx="970356" cy="750431"/>
                  </a:xfrm>
                </p:grpSpPr>
                <p:sp>
                  <p:nvSpPr>
                    <p:cNvPr id="210" name="Rectangle 209"/>
                    <p:cNvSpPr/>
                    <p:nvPr/>
                  </p:nvSpPr>
                  <p:spPr>
                    <a:xfrm>
                      <a:off x="10780242" y="5885642"/>
                      <a:ext cx="970356"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err="1" smtClean="0">
                          <a:solidFill>
                            <a:schemeClr val="bg1"/>
                          </a:solidFill>
                          <a:latin typeface="Segoe UI" panose="020B0502040204020203" pitchFamily="34" charset="0"/>
                          <a:cs typeface="Segoe UI" panose="020B0502040204020203" pitchFamily="34" charset="0"/>
                        </a:rPr>
                        <a:t>StorSimple</a:t>
                      </a:r>
                      <a:endParaRPr lang="en-US" sz="1100" dirty="0">
                        <a:solidFill>
                          <a:schemeClr val="bg1"/>
                        </a:solidFill>
                        <a:latin typeface="Segoe UI" panose="020B0502040204020203" pitchFamily="34" charset="0"/>
                        <a:cs typeface="Segoe UI" panose="020B0502040204020203" pitchFamily="34" charset="0"/>
                      </a:endParaRPr>
                    </a:p>
                  </p:txBody>
                </p:sp>
                <p:pic>
                  <p:nvPicPr>
                    <p:cNvPr id="207" name="Picture 15"/>
                    <p:cNvPicPr>
                      <a:picLocks noChangeAspect="1"/>
                    </p:cNvPicPr>
                    <p:nvPr/>
                  </p:nvPicPr>
                  <p:blipFill>
                    <a:blip r:embed="rId36">
                      <a:biLevel thresh="50000"/>
                      <a:extLst>
                        <a:ext uri="{28A0092B-C50C-407E-A947-70E740481C1C}">
                          <a14:useLocalDpi xmlns:a14="http://schemas.microsoft.com/office/drawing/2010/main" val="0"/>
                        </a:ext>
                      </a:extLst>
                    </a:blip>
                    <a:srcRect/>
                    <a:stretch>
                      <a:fillRect/>
                    </a:stretch>
                  </p:blipFill>
                  <p:spPr bwMode="auto">
                    <a:xfrm>
                      <a:off x="11226879" y="5948524"/>
                      <a:ext cx="499574" cy="4383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grpSp>
      <p:pic>
        <p:nvPicPr>
          <p:cNvPr id="129" name="Picture 128"/>
          <p:cNvPicPr>
            <a:picLocks noChangeAspect="1"/>
          </p:cNvPicPr>
          <p:nvPr/>
        </p:nvPicPr>
        <p:blipFill>
          <a:blip r:embed="rId37">
            <a:extLst>
              <a:ext uri="{28A0092B-C50C-407E-A947-70E740481C1C}">
                <a14:useLocalDpi xmlns:a14="http://schemas.microsoft.com/office/drawing/2010/main" val="0"/>
              </a:ext>
            </a:extLst>
          </a:blip>
          <a:stretch>
            <a:fillRect/>
          </a:stretch>
        </p:blipFill>
        <p:spPr>
          <a:xfrm>
            <a:off x="7166291" y="5948729"/>
            <a:ext cx="334308" cy="323860"/>
          </a:xfrm>
          <a:prstGeom prst="rect">
            <a:avLst/>
          </a:prstGeom>
        </p:spPr>
      </p:pic>
    </p:spTree>
    <p:extLst>
      <p:ext uri="{BB962C8B-B14F-4D97-AF65-F5344CB8AC3E}">
        <p14:creationId xmlns:p14="http://schemas.microsoft.com/office/powerpoint/2010/main" val="3827138764"/>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Azure Portal</a:t>
            </a:r>
            <a:endParaRPr lang="en-US" dirty="0"/>
          </a:p>
        </p:txBody>
      </p:sp>
    </p:spTree>
    <p:extLst>
      <p:ext uri="{BB962C8B-B14F-4D97-AF65-F5344CB8AC3E}">
        <p14:creationId xmlns:p14="http://schemas.microsoft.com/office/powerpoint/2010/main" val="35560551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69265" y="2709520"/>
            <a:ext cx="10719432" cy="1266359"/>
          </a:xfrm>
        </p:spPr>
        <p:txBody>
          <a:bodyPr>
            <a:noAutofit/>
          </a:bodyPr>
          <a:lstStyle/>
          <a:p>
            <a:pPr algn="ctr"/>
            <a:r>
              <a:rPr lang="en-US" sz="7998" dirty="0" smtClean="0"/>
              <a:t>Why the cloud?</a:t>
            </a:r>
            <a:endParaRPr lang="en-US" sz="7998" dirty="0"/>
          </a:p>
        </p:txBody>
      </p:sp>
    </p:spTree>
    <p:extLst>
      <p:ext uri="{BB962C8B-B14F-4D97-AF65-F5344CB8AC3E}">
        <p14:creationId xmlns:p14="http://schemas.microsoft.com/office/powerpoint/2010/main" val="2550840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78"/>
          <p:cNvSpPr/>
          <p:nvPr/>
        </p:nvSpPr>
        <p:spPr bwMode="auto">
          <a:xfrm>
            <a:off x="766806" y="2390197"/>
            <a:ext cx="3584461" cy="4182804"/>
          </a:xfrm>
          <a:custGeom>
            <a:avLst/>
            <a:gdLst>
              <a:gd name="connsiteX0" fmla="*/ 0 w 5445723"/>
              <a:gd name="connsiteY0" fmla="*/ 0 h 4168540"/>
              <a:gd name="connsiteX1" fmla="*/ 5445723 w 5445723"/>
              <a:gd name="connsiteY1" fmla="*/ 0 h 4168540"/>
              <a:gd name="connsiteX2" fmla="*/ 5445723 w 5445723"/>
              <a:gd name="connsiteY2" fmla="*/ 4168540 h 4168540"/>
              <a:gd name="connsiteX3" fmla="*/ 0 w 5445723"/>
              <a:gd name="connsiteY3" fmla="*/ 4168540 h 4168540"/>
              <a:gd name="connsiteX4" fmla="*/ 0 w 5445723"/>
              <a:gd name="connsiteY4" fmla="*/ 0 h 4168540"/>
              <a:gd name="connsiteX0" fmla="*/ 0 w 5445723"/>
              <a:gd name="connsiteY0" fmla="*/ 3742 h 4172282"/>
              <a:gd name="connsiteX1" fmla="*/ 4679600 w 5445723"/>
              <a:gd name="connsiteY1" fmla="*/ 0 h 4172282"/>
              <a:gd name="connsiteX2" fmla="*/ 5445723 w 5445723"/>
              <a:gd name="connsiteY2" fmla="*/ 3742 h 4172282"/>
              <a:gd name="connsiteX3" fmla="*/ 5445723 w 5445723"/>
              <a:gd name="connsiteY3" fmla="*/ 4172282 h 4172282"/>
              <a:gd name="connsiteX4" fmla="*/ 0 w 5445723"/>
              <a:gd name="connsiteY4" fmla="*/ 4172282 h 4172282"/>
              <a:gd name="connsiteX5" fmla="*/ 0 w 5445723"/>
              <a:gd name="connsiteY5" fmla="*/ 3742 h 4172282"/>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35826 h 4204366"/>
              <a:gd name="connsiteX1" fmla="*/ 2064736 w 5445723"/>
              <a:gd name="connsiteY1" fmla="*/ 0 h 4204366"/>
              <a:gd name="connsiteX2" fmla="*/ 3701031 w 5445723"/>
              <a:gd name="connsiteY2" fmla="*/ 16042 h 4204366"/>
              <a:gd name="connsiteX3" fmla="*/ 4679600 w 5445723"/>
              <a:gd name="connsiteY3" fmla="*/ 3208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56348 h 4224888"/>
              <a:gd name="connsiteX1" fmla="*/ 2064736 w 5445723"/>
              <a:gd name="connsiteY1" fmla="*/ 20522 h 4224888"/>
              <a:gd name="connsiteX2" fmla="*/ 3701031 w 5445723"/>
              <a:gd name="connsiteY2" fmla="*/ 36564 h 4224888"/>
              <a:gd name="connsiteX3" fmla="*/ 4695642 w 5445723"/>
              <a:gd name="connsiteY3" fmla="*/ 469701 h 4224888"/>
              <a:gd name="connsiteX4" fmla="*/ 5445723 w 5445723"/>
              <a:gd name="connsiteY4" fmla="*/ 56348 h 4224888"/>
              <a:gd name="connsiteX5" fmla="*/ 5445723 w 5445723"/>
              <a:gd name="connsiteY5" fmla="*/ 4224888 h 4224888"/>
              <a:gd name="connsiteX6" fmla="*/ 0 w 5445723"/>
              <a:gd name="connsiteY6" fmla="*/ 4224888 h 4224888"/>
              <a:gd name="connsiteX7" fmla="*/ 0 w 5445723"/>
              <a:gd name="connsiteY7" fmla="*/ 56348 h 4224888"/>
              <a:gd name="connsiteX0" fmla="*/ 0 w 5445723"/>
              <a:gd name="connsiteY0" fmla="*/ 52828 h 4221368"/>
              <a:gd name="connsiteX1" fmla="*/ 2064736 w 5445723"/>
              <a:gd name="connsiteY1" fmla="*/ 17002 h 4221368"/>
              <a:gd name="connsiteX2" fmla="*/ 3701031 w 5445723"/>
              <a:gd name="connsiteY2" fmla="*/ 33044 h 4221368"/>
              <a:gd name="connsiteX3" fmla="*/ 4246463 w 5445723"/>
              <a:gd name="connsiteY3" fmla="*/ 418054 h 4221368"/>
              <a:gd name="connsiteX4" fmla="*/ 5445723 w 5445723"/>
              <a:gd name="connsiteY4" fmla="*/ 52828 h 4221368"/>
              <a:gd name="connsiteX5" fmla="*/ 5445723 w 5445723"/>
              <a:gd name="connsiteY5" fmla="*/ 4221368 h 4221368"/>
              <a:gd name="connsiteX6" fmla="*/ 0 w 5445723"/>
              <a:gd name="connsiteY6" fmla="*/ 4221368 h 4221368"/>
              <a:gd name="connsiteX7" fmla="*/ 0 w 5445723"/>
              <a:gd name="connsiteY7" fmla="*/ 52828 h 4221368"/>
              <a:gd name="connsiteX0" fmla="*/ 0 w 5445723"/>
              <a:gd name="connsiteY0" fmla="*/ 52828 h 4221368"/>
              <a:gd name="connsiteX1" fmla="*/ 2064736 w 5445723"/>
              <a:gd name="connsiteY1" fmla="*/ 17002 h 4221368"/>
              <a:gd name="connsiteX2" fmla="*/ 3701031 w 5445723"/>
              <a:gd name="connsiteY2" fmla="*/ 33044 h 4221368"/>
              <a:gd name="connsiteX3" fmla="*/ 4246463 w 5445723"/>
              <a:gd name="connsiteY3" fmla="*/ 418054 h 4221368"/>
              <a:gd name="connsiteX4" fmla="*/ 5445723 w 5445723"/>
              <a:gd name="connsiteY4" fmla="*/ 52828 h 4221368"/>
              <a:gd name="connsiteX5" fmla="*/ 5445723 w 5445723"/>
              <a:gd name="connsiteY5" fmla="*/ 4221368 h 4221368"/>
              <a:gd name="connsiteX6" fmla="*/ 0 w 5445723"/>
              <a:gd name="connsiteY6" fmla="*/ 4221368 h 4221368"/>
              <a:gd name="connsiteX7" fmla="*/ 0 w 5445723"/>
              <a:gd name="connsiteY7" fmla="*/ 52828 h 4221368"/>
              <a:gd name="connsiteX0" fmla="*/ 0 w 5445723"/>
              <a:gd name="connsiteY0" fmla="*/ 113084 h 4281624"/>
              <a:gd name="connsiteX1" fmla="*/ 2064736 w 5445723"/>
              <a:gd name="connsiteY1" fmla="*/ 77258 h 4281624"/>
              <a:gd name="connsiteX2" fmla="*/ 3701031 w 5445723"/>
              <a:gd name="connsiteY2" fmla="*/ 93300 h 4281624"/>
              <a:gd name="connsiteX3" fmla="*/ 4711684 w 5445723"/>
              <a:gd name="connsiteY3" fmla="*/ 189552 h 4281624"/>
              <a:gd name="connsiteX4" fmla="*/ 5445723 w 5445723"/>
              <a:gd name="connsiteY4" fmla="*/ 113084 h 4281624"/>
              <a:gd name="connsiteX5" fmla="*/ 5445723 w 5445723"/>
              <a:gd name="connsiteY5" fmla="*/ 4281624 h 4281624"/>
              <a:gd name="connsiteX6" fmla="*/ 0 w 5445723"/>
              <a:gd name="connsiteY6" fmla="*/ 4281624 h 4281624"/>
              <a:gd name="connsiteX7" fmla="*/ 0 w 5445723"/>
              <a:gd name="connsiteY7" fmla="*/ 113084 h 4281624"/>
              <a:gd name="connsiteX0" fmla="*/ 0 w 5445723"/>
              <a:gd name="connsiteY0" fmla="*/ 35826 h 4204366"/>
              <a:gd name="connsiteX1" fmla="*/ 2064736 w 5445723"/>
              <a:gd name="connsiteY1" fmla="*/ 0 h 4204366"/>
              <a:gd name="connsiteX2" fmla="*/ 3701031 w 5445723"/>
              <a:gd name="connsiteY2" fmla="*/ 16042 h 4204366"/>
              <a:gd name="connsiteX3" fmla="*/ 4711684 w 5445723"/>
              <a:gd name="connsiteY3" fmla="*/ 11229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35826 h 4204366"/>
              <a:gd name="connsiteX1" fmla="*/ 2064736 w 5445723"/>
              <a:gd name="connsiteY1" fmla="*/ 0 h 4204366"/>
              <a:gd name="connsiteX2" fmla="*/ 4214379 w 5445723"/>
              <a:gd name="connsiteY2" fmla="*/ 272715 h 4204366"/>
              <a:gd name="connsiteX3" fmla="*/ 4711684 w 5445723"/>
              <a:gd name="connsiteY3" fmla="*/ 11229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0 h 4168540"/>
              <a:gd name="connsiteX1" fmla="*/ 3957704 w 5445723"/>
              <a:gd name="connsiteY1" fmla="*/ 44384 h 4168540"/>
              <a:gd name="connsiteX2" fmla="*/ 4214379 w 5445723"/>
              <a:gd name="connsiteY2" fmla="*/ 236889 h 4168540"/>
              <a:gd name="connsiteX3" fmla="*/ 4711684 w 5445723"/>
              <a:gd name="connsiteY3" fmla="*/ 76468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87884 w 5445723"/>
              <a:gd name="connsiteY3" fmla="*/ 478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87884 w 5445723"/>
              <a:gd name="connsiteY3" fmla="*/ 478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68834 w 5445723"/>
              <a:gd name="connsiteY3" fmla="*/ 97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9219"/>
              <a:gd name="connsiteY0" fmla="*/ 15212 h 4183752"/>
              <a:gd name="connsiteX1" fmla="*/ 3957704 w 5449219"/>
              <a:gd name="connsiteY1" fmla="*/ 59596 h 4183752"/>
              <a:gd name="connsiteX2" fmla="*/ 4214379 w 5449219"/>
              <a:gd name="connsiteY2" fmla="*/ 252101 h 4183752"/>
              <a:gd name="connsiteX3" fmla="*/ 4768834 w 5449219"/>
              <a:gd name="connsiteY3" fmla="*/ 25005 h 4183752"/>
              <a:gd name="connsiteX4" fmla="*/ 5445723 w 5449219"/>
              <a:gd name="connsiteY4" fmla="*/ 15212 h 4183752"/>
              <a:gd name="connsiteX5" fmla="*/ 5445723 w 5449219"/>
              <a:gd name="connsiteY5" fmla="*/ 4183752 h 4183752"/>
              <a:gd name="connsiteX6" fmla="*/ 0 w 5449219"/>
              <a:gd name="connsiteY6" fmla="*/ 4183752 h 4183752"/>
              <a:gd name="connsiteX7" fmla="*/ 0 w 5449219"/>
              <a:gd name="connsiteY7" fmla="*/ 15212 h 4183752"/>
              <a:gd name="connsiteX0" fmla="*/ 0 w 5449219"/>
              <a:gd name="connsiteY0" fmla="*/ 15212 h 4183752"/>
              <a:gd name="connsiteX1" fmla="*/ 3957704 w 5449219"/>
              <a:gd name="connsiteY1" fmla="*/ 59596 h 4183752"/>
              <a:gd name="connsiteX2" fmla="*/ 4214379 w 5449219"/>
              <a:gd name="connsiteY2" fmla="*/ 252101 h 4183752"/>
              <a:gd name="connsiteX3" fmla="*/ 4768834 w 5449219"/>
              <a:gd name="connsiteY3" fmla="*/ 25005 h 4183752"/>
              <a:gd name="connsiteX4" fmla="*/ 5445723 w 5449219"/>
              <a:gd name="connsiteY4" fmla="*/ 15212 h 4183752"/>
              <a:gd name="connsiteX5" fmla="*/ 5445723 w 5449219"/>
              <a:gd name="connsiteY5" fmla="*/ 4183752 h 4183752"/>
              <a:gd name="connsiteX6" fmla="*/ 0 w 5449219"/>
              <a:gd name="connsiteY6" fmla="*/ 4183752 h 4183752"/>
              <a:gd name="connsiteX7" fmla="*/ 0 w 5449219"/>
              <a:gd name="connsiteY7" fmla="*/ 15212 h 4183752"/>
              <a:gd name="connsiteX0" fmla="*/ 0 w 5445723"/>
              <a:gd name="connsiteY0" fmla="*/ 6679 h 4175219"/>
              <a:gd name="connsiteX1" fmla="*/ 3957704 w 5445723"/>
              <a:gd name="connsiteY1" fmla="*/ 51063 h 4175219"/>
              <a:gd name="connsiteX2" fmla="*/ 4214379 w 5445723"/>
              <a:gd name="connsiteY2" fmla="*/ 243568 h 4175219"/>
              <a:gd name="connsiteX3" fmla="*/ 4768834 w 5445723"/>
              <a:gd name="connsiteY3" fmla="*/ 16472 h 4175219"/>
              <a:gd name="connsiteX4" fmla="*/ 5436198 w 5445723"/>
              <a:gd name="connsiteY4" fmla="*/ 35254 h 4175219"/>
              <a:gd name="connsiteX5" fmla="*/ 5445723 w 5445723"/>
              <a:gd name="connsiteY5" fmla="*/ 4175219 h 4175219"/>
              <a:gd name="connsiteX6" fmla="*/ 0 w 5445723"/>
              <a:gd name="connsiteY6" fmla="*/ 4175219 h 4175219"/>
              <a:gd name="connsiteX7" fmla="*/ 0 w 5445723"/>
              <a:gd name="connsiteY7" fmla="*/ 6679 h 4175219"/>
              <a:gd name="connsiteX0" fmla="*/ 0 w 5445723"/>
              <a:gd name="connsiteY0" fmla="*/ 6679 h 4175219"/>
              <a:gd name="connsiteX1" fmla="*/ 3957704 w 5445723"/>
              <a:gd name="connsiteY1" fmla="*/ 51063 h 4175219"/>
              <a:gd name="connsiteX2" fmla="*/ 4214379 w 5445723"/>
              <a:gd name="connsiteY2" fmla="*/ 243568 h 4175219"/>
              <a:gd name="connsiteX3" fmla="*/ 4768834 w 5445723"/>
              <a:gd name="connsiteY3" fmla="*/ 16472 h 4175219"/>
              <a:gd name="connsiteX4" fmla="*/ 5436198 w 5445723"/>
              <a:gd name="connsiteY4" fmla="*/ 35254 h 4175219"/>
              <a:gd name="connsiteX5" fmla="*/ 5445723 w 5445723"/>
              <a:gd name="connsiteY5" fmla="*/ 4175219 h 4175219"/>
              <a:gd name="connsiteX6" fmla="*/ 0 w 5445723"/>
              <a:gd name="connsiteY6" fmla="*/ 4175219 h 4175219"/>
              <a:gd name="connsiteX7" fmla="*/ 0 w 5445723"/>
              <a:gd name="connsiteY7" fmla="*/ 6679 h 4175219"/>
              <a:gd name="connsiteX0" fmla="*/ 0 w 5445723"/>
              <a:gd name="connsiteY0" fmla="*/ 0 h 4168540"/>
              <a:gd name="connsiteX1" fmla="*/ 3957704 w 5445723"/>
              <a:gd name="connsiteY1" fmla="*/ 44384 h 4168540"/>
              <a:gd name="connsiteX2" fmla="*/ 4214379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094112 h 4168540"/>
              <a:gd name="connsiteX6" fmla="*/ 0 w 5445723"/>
              <a:gd name="connsiteY6" fmla="*/ 4168540 h 4168540"/>
              <a:gd name="connsiteX7" fmla="*/ 0 w 5445723"/>
              <a:gd name="connsiteY7" fmla="*/ 0 h 4168540"/>
              <a:gd name="connsiteX0" fmla="*/ 0 w 5445723"/>
              <a:gd name="connsiteY0" fmla="*/ 0 h 4094112"/>
              <a:gd name="connsiteX1" fmla="*/ 3957704 w 5445723"/>
              <a:gd name="connsiteY1" fmla="*/ 44384 h 4094112"/>
              <a:gd name="connsiteX2" fmla="*/ 4319154 w 5445723"/>
              <a:gd name="connsiteY2" fmla="*/ 284514 h 4094112"/>
              <a:gd name="connsiteX3" fmla="*/ 4759309 w 5445723"/>
              <a:gd name="connsiteY3" fmla="*/ 19318 h 4094112"/>
              <a:gd name="connsiteX4" fmla="*/ 5436198 w 5445723"/>
              <a:gd name="connsiteY4" fmla="*/ 28575 h 4094112"/>
              <a:gd name="connsiteX5" fmla="*/ 5445723 w 5445723"/>
              <a:gd name="connsiteY5" fmla="*/ 4094112 h 4094112"/>
              <a:gd name="connsiteX6" fmla="*/ 0 w 5445723"/>
              <a:gd name="connsiteY6" fmla="*/ 4051582 h 4094112"/>
              <a:gd name="connsiteX7" fmla="*/ 0 w 5445723"/>
              <a:gd name="connsiteY7" fmla="*/ 0 h 4094112"/>
              <a:gd name="connsiteX0" fmla="*/ 0 w 5445723"/>
              <a:gd name="connsiteY0" fmla="*/ 0 h 4094112"/>
              <a:gd name="connsiteX1" fmla="*/ 3957704 w 5445723"/>
              <a:gd name="connsiteY1" fmla="*/ 44384 h 4094112"/>
              <a:gd name="connsiteX2" fmla="*/ 4319154 w 5445723"/>
              <a:gd name="connsiteY2" fmla="*/ 284514 h 4094112"/>
              <a:gd name="connsiteX3" fmla="*/ 4759309 w 5445723"/>
              <a:gd name="connsiteY3" fmla="*/ 19318 h 4094112"/>
              <a:gd name="connsiteX4" fmla="*/ 5436198 w 5445723"/>
              <a:gd name="connsiteY4" fmla="*/ 28575 h 4094112"/>
              <a:gd name="connsiteX5" fmla="*/ 5445723 w 5445723"/>
              <a:gd name="connsiteY5" fmla="*/ 4094112 h 4094112"/>
              <a:gd name="connsiteX6" fmla="*/ 0 w 5445723"/>
              <a:gd name="connsiteY6" fmla="*/ 4072847 h 4094112"/>
              <a:gd name="connsiteX7" fmla="*/ 0 w 5445723"/>
              <a:gd name="connsiteY7" fmla="*/ 0 h 4094112"/>
              <a:gd name="connsiteX0" fmla="*/ 0 w 5436619"/>
              <a:gd name="connsiteY0" fmla="*/ 0 h 4072847"/>
              <a:gd name="connsiteX1" fmla="*/ 3957704 w 5436619"/>
              <a:gd name="connsiteY1" fmla="*/ 44384 h 4072847"/>
              <a:gd name="connsiteX2" fmla="*/ 4319154 w 5436619"/>
              <a:gd name="connsiteY2" fmla="*/ 284514 h 4072847"/>
              <a:gd name="connsiteX3" fmla="*/ 4759309 w 5436619"/>
              <a:gd name="connsiteY3" fmla="*/ 19318 h 4072847"/>
              <a:gd name="connsiteX4" fmla="*/ 5436198 w 5436619"/>
              <a:gd name="connsiteY4" fmla="*/ 28575 h 4072847"/>
              <a:gd name="connsiteX5" fmla="*/ 5435090 w 5436619"/>
              <a:gd name="connsiteY5" fmla="*/ 4072847 h 4072847"/>
              <a:gd name="connsiteX6" fmla="*/ 0 w 5436619"/>
              <a:gd name="connsiteY6" fmla="*/ 4072847 h 4072847"/>
              <a:gd name="connsiteX7" fmla="*/ 0 w 5436619"/>
              <a:gd name="connsiteY7" fmla="*/ 0 h 4072847"/>
              <a:gd name="connsiteX0" fmla="*/ 0 w 5436619"/>
              <a:gd name="connsiteY0" fmla="*/ 2019 h 4053601"/>
              <a:gd name="connsiteX1" fmla="*/ 3957704 w 5436619"/>
              <a:gd name="connsiteY1" fmla="*/ 25138 h 4053601"/>
              <a:gd name="connsiteX2" fmla="*/ 4319154 w 5436619"/>
              <a:gd name="connsiteY2" fmla="*/ 265268 h 4053601"/>
              <a:gd name="connsiteX3" fmla="*/ 4759309 w 5436619"/>
              <a:gd name="connsiteY3" fmla="*/ 72 h 4053601"/>
              <a:gd name="connsiteX4" fmla="*/ 5436198 w 5436619"/>
              <a:gd name="connsiteY4" fmla="*/ 9329 h 4053601"/>
              <a:gd name="connsiteX5" fmla="*/ 5435090 w 5436619"/>
              <a:gd name="connsiteY5" fmla="*/ 4053601 h 4053601"/>
              <a:gd name="connsiteX6" fmla="*/ 0 w 5436619"/>
              <a:gd name="connsiteY6" fmla="*/ 4053601 h 4053601"/>
              <a:gd name="connsiteX7" fmla="*/ 0 w 5436619"/>
              <a:gd name="connsiteY7" fmla="*/ 2019 h 4053601"/>
              <a:gd name="connsiteX0" fmla="*/ 0 w 5447252"/>
              <a:gd name="connsiteY0" fmla="*/ 33917 h 4053601"/>
              <a:gd name="connsiteX1" fmla="*/ 3968337 w 5447252"/>
              <a:gd name="connsiteY1" fmla="*/ 25138 h 4053601"/>
              <a:gd name="connsiteX2" fmla="*/ 4329787 w 5447252"/>
              <a:gd name="connsiteY2" fmla="*/ 265268 h 4053601"/>
              <a:gd name="connsiteX3" fmla="*/ 4769942 w 5447252"/>
              <a:gd name="connsiteY3" fmla="*/ 72 h 4053601"/>
              <a:gd name="connsiteX4" fmla="*/ 5446831 w 5447252"/>
              <a:gd name="connsiteY4" fmla="*/ 9329 h 4053601"/>
              <a:gd name="connsiteX5" fmla="*/ 5445723 w 5447252"/>
              <a:gd name="connsiteY5" fmla="*/ 4053601 h 4053601"/>
              <a:gd name="connsiteX6" fmla="*/ 10633 w 5447252"/>
              <a:gd name="connsiteY6" fmla="*/ 4053601 h 4053601"/>
              <a:gd name="connsiteX7" fmla="*/ 0 w 5447252"/>
              <a:gd name="connsiteY7" fmla="*/ 33917 h 4053601"/>
              <a:gd name="connsiteX0" fmla="*/ 0 w 5447243"/>
              <a:gd name="connsiteY0" fmla="*/ 33914 h 4053598"/>
              <a:gd name="connsiteX1" fmla="*/ 3968337 w 5447243"/>
              <a:gd name="connsiteY1" fmla="*/ 25135 h 4053598"/>
              <a:gd name="connsiteX2" fmla="*/ 4329787 w 5447243"/>
              <a:gd name="connsiteY2" fmla="*/ 265265 h 4053598"/>
              <a:gd name="connsiteX3" fmla="*/ 4754869 w 5447243"/>
              <a:gd name="connsiteY3" fmla="*/ 69 h 4053598"/>
              <a:gd name="connsiteX4" fmla="*/ 5446831 w 5447243"/>
              <a:gd name="connsiteY4" fmla="*/ 9326 h 4053598"/>
              <a:gd name="connsiteX5" fmla="*/ 5445723 w 5447243"/>
              <a:gd name="connsiteY5" fmla="*/ 4053598 h 4053598"/>
              <a:gd name="connsiteX6" fmla="*/ 10633 w 5447243"/>
              <a:gd name="connsiteY6" fmla="*/ 4053598 h 4053598"/>
              <a:gd name="connsiteX7" fmla="*/ 0 w 5447243"/>
              <a:gd name="connsiteY7" fmla="*/ 33914 h 4053598"/>
              <a:gd name="connsiteX0" fmla="*/ 0 w 5447243"/>
              <a:gd name="connsiteY0" fmla="*/ 33913 h 4053597"/>
              <a:gd name="connsiteX1" fmla="*/ 3968337 w 5447243"/>
              <a:gd name="connsiteY1" fmla="*/ 25134 h 4053597"/>
              <a:gd name="connsiteX2" fmla="*/ 4329787 w 5447243"/>
              <a:gd name="connsiteY2" fmla="*/ 265264 h 4053597"/>
              <a:gd name="connsiteX3" fmla="*/ 4754869 w 5447243"/>
              <a:gd name="connsiteY3" fmla="*/ 68 h 4053597"/>
              <a:gd name="connsiteX4" fmla="*/ 5446831 w 5447243"/>
              <a:gd name="connsiteY4" fmla="*/ 9325 h 4053597"/>
              <a:gd name="connsiteX5" fmla="*/ 5445723 w 5447243"/>
              <a:gd name="connsiteY5" fmla="*/ 4053597 h 4053597"/>
              <a:gd name="connsiteX6" fmla="*/ 10633 w 5447243"/>
              <a:gd name="connsiteY6" fmla="*/ 4053597 h 4053597"/>
              <a:gd name="connsiteX7" fmla="*/ 0 w 5447243"/>
              <a:gd name="connsiteY7" fmla="*/ 33913 h 4053597"/>
              <a:gd name="connsiteX0" fmla="*/ 0 w 5447214"/>
              <a:gd name="connsiteY0" fmla="*/ 29745 h 4049429"/>
              <a:gd name="connsiteX1" fmla="*/ 3968337 w 5447214"/>
              <a:gd name="connsiteY1" fmla="*/ 20966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5236545"/>
              <a:gd name="connsiteX1" fmla="*/ 3918095 w 5447214"/>
              <a:gd name="connsiteY1" fmla="*/ 15941 h 5236545"/>
              <a:gd name="connsiteX2" fmla="*/ 4329787 w 5447214"/>
              <a:gd name="connsiteY2" fmla="*/ 261096 h 5236545"/>
              <a:gd name="connsiteX3" fmla="*/ 4704627 w 5447214"/>
              <a:gd name="connsiteY3" fmla="*/ 924 h 5236545"/>
              <a:gd name="connsiteX4" fmla="*/ 5446831 w 5447214"/>
              <a:gd name="connsiteY4" fmla="*/ 5157 h 5236545"/>
              <a:gd name="connsiteX5" fmla="*/ 5445723 w 5447214"/>
              <a:gd name="connsiteY5" fmla="*/ 5236545 h 5236545"/>
              <a:gd name="connsiteX6" fmla="*/ 10633 w 5447214"/>
              <a:gd name="connsiteY6" fmla="*/ 4049429 h 5236545"/>
              <a:gd name="connsiteX7" fmla="*/ 0 w 5447214"/>
              <a:gd name="connsiteY7" fmla="*/ 29745 h 5236545"/>
              <a:gd name="connsiteX0" fmla="*/ 6048 w 5453262"/>
              <a:gd name="connsiteY0" fmla="*/ 29745 h 5236545"/>
              <a:gd name="connsiteX1" fmla="*/ 3924143 w 5453262"/>
              <a:gd name="connsiteY1" fmla="*/ 15941 h 5236545"/>
              <a:gd name="connsiteX2" fmla="*/ 4335835 w 5453262"/>
              <a:gd name="connsiteY2" fmla="*/ 261096 h 5236545"/>
              <a:gd name="connsiteX3" fmla="*/ 4710675 w 5453262"/>
              <a:gd name="connsiteY3" fmla="*/ 924 h 5236545"/>
              <a:gd name="connsiteX4" fmla="*/ 5452879 w 5453262"/>
              <a:gd name="connsiteY4" fmla="*/ 5157 h 5236545"/>
              <a:gd name="connsiteX5" fmla="*/ 5451771 w 5453262"/>
              <a:gd name="connsiteY5" fmla="*/ 5236545 h 5236545"/>
              <a:gd name="connsiteX6" fmla="*/ 639 w 5453262"/>
              <a:gd name="connsiteY6" fmla="*/ 5172376 h 5236545"/>
              <a:gd name="connsiteX7" fmla="*/ 6048 w 5453262"/>
              <a:gd name="connsiteY7" fmla="*/ 29745 h 5236545"/>
              <a:gd name="connsiteX0" fmla="*/ 0 w 5447214"/>
              <a:gd name="connsiteY0" fmla="*/ 29745 h 5268069"/>
              <a:gd name="connsiteX1" fmla="*/ 3918095 w 5447214"/>
              <a:gd name="connsiteY1" fmla="*/ 15941 h 5268069"/>
              <a:gd name="connsiteX2" fmla="*/ 4329787 w 5447214"/>
              <a:gd name="connsiteY2" fmla="*/ 261096 h 5268069"/>
              <a:gd name="connsiteX3" fmla="*/ 4704627 w 5447214"/>
              <a:gd name="connsiteY3" fmla="*/ 924 h 5268069"/>
              <a:gd name="connsiteX4" fmla="*/ 5446831 w 5447214"/>
              <a:gd name="connsiteY4" fmla="*/ 5157 h 5268069"/>
              <a:gd name="connsiteX5" fmla="*/ 5445723 w 5447214"/>
              <a:gd name="connsiteY5" fmla="*/ 5236545 h 5268069"/>
              <a:gd name="connsiteX6" fmla="*/ 15856 w 5447214"/>
              <a:gd name="connsiteY6" fmla="*/ 5268069 h 5268069"/>
              <a:gd name="connsiteX7" fmla="*/ 0 w 5447214"/>
              <a:gd name="connsiteY7" fmla="*/ 29745 h 5268069"/>
              <a:gd name="connsiteX0" fmla="*/ 0 w 5447214"/>
              <a:gd name="connsiteY0" fmla="*/ 29745 h 5246804"/>
              <a:gd name="connsiteX1" fmla="*/ 3918095 w 5447214"/>
              <a:gd name="connsiteY1" fmla="*/ 15941 h 5246804"/>
              <a:gd name="connsiteX2" fmla="*/ 4329787 w 5447214"/>
              <a:gd name="connsiteY2" fmla="*/ 261096 h 5246804"/>
              <a:gd name="connsiteX3" fmla="*/ 4704627 w 5447214"/>
              <a:gd name="connsiteY3" fmla="*/ 924 h 5246804"/>
              <a:gd name="connsiteX4" fmla="*/ 5446831 w 5447214"/>
              <a:gd name="connsiteY4" fmla="*/ 5157 h 5246804"/>
              <a:gd name="connsiteX5" fmla="*/ 5445723 w 5447214"/>
              <a:gd name="connsiteY5" fmla="*/ 5236545 h 5246804"/>
              <a:gd name="connsiteX6" fmla="*/ 15856 w 5447214"/>
              <a:gd name="connsiteY6" fmla="*/ 5246804 h 5246804"/>
              <a:gd name="connsiteX7" fmla="*/ 0 w 5447214"/>
              <a:gd name="connsiteY7" fmla="*/ 29745 h 5246804"/>
              <a:gd name="connsiteX0" fmla="*/ 0 w 5447214"/>
              <a:gd name="connsiteY0" fmla="*/ 29745 h 5236545"/>
              <a:gd name="connsiteX1" fmla="*/ 3918095 w 5447214"/>
              <a:gd name="connsiteY1" fmla="*/ 15941 h 5236545"/>
              <a:gd name="connsiteX2" fmla="*/ 4329787 w 5447214"/>
              <a:gd name="connsiteY2" fmla="*/ 261096 h 5236545"/>
              <a:gd name="connsiteX3" fmla="*/ 4704627 w 5447214"/>
              <a:gd name="connsiteY3" fmla="*/ 924 h 5236545"/>
              <a:gd name="connsiteX4" fmla="*/ 5446831 w 5447214"/>
              <a:gd name="connsiteY4" fmla="*/ 5157 h 5236545"/>
              <a:gd name="connsiteX5" fmla="*/ 5445723 w 5447214"/>
              <a:gd name="connsiteY5" fmla="*/ 5236545 h 5236545"/>
              <a:gd name="connsiteX6" fmla="*/ 15856 w 5447214"/>
              <a:gd name="connsiteY6" fmla="*/ 5236171 h 5236545"/>
              <a:gd name="connsiteX7" fmla="*/ 0 w 5447214"/>
              <a:gd name="connsiteY7" fmla="*/ 29745 h 5236545"/>
              <a:gd name="connsiteX0" fmla="*/ 0 w 5447214"/>
              <a:gd name="connsiteY0" fmla="*/ 58792 h 5265592"/>
              <a:gd name="connsiteX1" fmla="*/ 3515864 w 5447214"/>
              <a:gd name="connsiteY1" fmla="*/ 0 h 5265592"/>
              <a:gd name="connsiteX2" fmla="*/ 4329787 w 5447214"/>
              <a:gd name="connsiteY2" fmla="*/ 290143 h 5265592"/>
              <a:gd name="connsiteX3" fmla="*/ 4704627 w 5447214"/>
              <a:gd name="connsiteY3" fmla="*/ 29971 h 5265592"/>
              <a:gd name="connsiteX4" fmla="*/ 5446831 w 5447214"/>
              <a:gd name="connsiteY4" fmla="*/ 34204 h 5265592"/>
              <a:gd name="connsiteX5" fmla="*/ 5445723 w 5447214"/>
              <a:gd name="connsiteY5" fmla="*/ 5265592 h 5265592"/>
              <a:gd name="connsiteX6" fmla="*/ 15856 w 5447214"/>
              <a:gd name="connsiteY6" fmla="*/ 5265218 h 5265592"/>
              <a:gd name="connsiteX7" fmla="*/ 0 w 5447214"/>
              <a:gd name="connsiteY7" fmla="*/ 58792 h 5265592"/>
              <a:gd name="connsiteX0" fmla="*/ 0 w 5447306"/>
              <a:gd name="connsiteY0" fmla="*/ 110104 h 5316904"/>
              <a:gd name="connsiteX1" fmla="*/ 3515864 w 5447306"/>
              <a:gd name="connsiteY1" fmla="*/ 51312 h 5316904"/>
              <a:gd name="connsiteX2" fmla="*/ 4329788 w 5447306"/>
              <a:gd name="connsiteY2" fmla="*/ 926214 h 5316904"/>
              <a:gd name="connsiteX3" fmla="*/ 4704627 w 5447306"/>
              <a:gd name="connsiteY3" fmla="*/ 81283 h 5316904"/>
              <a:gd name="connsiteX4" fmla="*/ 5446831 w 5447306"/>
              <a:gd name="connsiteY4" fmla="*/ 85516 h 5316904"/>
              <a:gd name="connsiteX5" fmla="*/ 5445723 w 5447306"/>
              <a:gd name="connsiteY5" fmla="*/ 5316904 h 5316904"/>
              <a:gd name="connsiteX6" fmla="*/ 15856 w 5447306"/>
              <a:gd name="connsiteY6" fmla="*/ 5316530 h 5316904"/>
              <a:gd name="connsiteX7" fmla="*/ 0 w 5447306"/>
              <a:gd name="connsiteY7" fmla="*/ 110104 h 5316904"/>
              <a:gd name="connsiteX0" fmla="*/ 0 w 5447308"/>
              <a:gd name="connsiteY0" fmla="*/ 92598 h 5299398"/>
              <a:gd name="connsiteX1" fmla="*/ 3515864 w 5447308"/>
              <a:gd name="connsiteY1" fmla="*/ 33806 h 5299398"/>
              <a:gd name="connsiteX2" fmla="*/ 4329788 w 5447308"/>
              <a:gd name="connsiteY2" fmla="*/ 908708 h 5299398"/>
              <a:gd name="connsiteX3" fmla="*/ 4704627 w 5447308"/>
              <a:gd name="connsiteY3" fmla="*/ 63777 h 5299398"/>
              <a:gd name="connsiteX4" fmla="*/ 5446831 w 5447308"/>
              <a:gd name="connsiteY4" fmla="*/ 68010 h 5299398"/>
              <a:gd name="connsiteX5" fmla="*/ 5445723 w 5447308"/>
              <a:gd name="connsiteY5" fmla="*/ 5299398 h 5299398"/>
              <a:gd name="connsiteX6" fmla="*/ 15856 w 5447308"/>
              <a:gd name="connsiteY6" fmla="*/ 5299024 h 5299398"/>
              <a:gd name="connsiteX7" fmla="*/ 0 w 5447308"/>
              <a:gd name="connsiteY7" fmla="*/ 92598 h 5299398"/>
              <a:gd name="connsiteX0" fmla="*/ 0 w 5447306"/>
              <a:gd name="connsiteY0" fmla="*/ 92598 h 5299398"/>
              <a:gd name="connsiteX1" fmla="*/ 3834874 w 5447306"/>
              <a:gd name="connsiteY1" fmla="*/ 78785 h 5299398"/>
              <a:gd name="connsiteX2" fmla="*/ 4329788 w 5447306"/>
              <a:gd name="connsiteY2" fmla="*/ 908708 h 5299398"/>
              <a:gd name="connsiteX3" fmla="*/ 4704627 w 5447306"/>
              <a:gd name="connsiteY3" fmla="*/ 63777 h 5299398"/>
              <a:gd name="connsiteX4" fmla="*/ 5446831 w 5447306"/>
              <a:gd name="connsiteY4" fmla="*/ 68010 h 5299398"/>
              <a:gd name="connsiteX5" fmla="*/ 5445723 w 5447306"/>
              <a:gd name="connsiteY5" fmla="*/ 5299398 h 5299398"/>
              <a:gd name="connsiteX6" fmla="*/ 15856 w 5447306"/>
              <a:gd name="connsiteY6" fmla="*/ 5299024 h 5299398"/>
              <a:gd name="connsiteX7" fmla="*/ 0 w 5447306"/>
              <a:gd name="connsiteY7" fmla="*/ 92598 h 5299398"/>
              <a:gd name="connsiteX0" fmla="*/ 0 w 5447240"/>
              <a:gd name="connsiteY0" fmla="*/ 52650 h 5259450"/>
              <a:gd name="connsiteX1" fmla="*/ 3834874 w 5447240"/>
              <a:gd name="connsiteY1" fmla="*/ 38837 h 5259450"/>
              <a:gd name="connsiteX2" fmla="*/ 4329788 w 5447240"/>
              <a:gd name="connsiteY2" fmla="*/ 868760 h 5259450"/>
              <a:gd name="connsiteX3" fmla="*/ 4704627 w 5447240"/>
              <a:gd name="connsiteY3" fmla="*/ 23829 h 5259450"/>
              <a:gd name="connsiteX4" fmla="*/ 5446831 w 5447240"/>
              <a:gd name="connsiteY4" fmla="*/ 28062 h 5259450"/>
              <a:gd name="connsiteX5" fmla="*/ 5445723 w 5447240"/>
              <a:gd name="connsiteY5" fmla="*/ 5259450 h 5259450"/>
              <a:gd name="connsiteX6" fmla="*/ 15856 w 5447240"/>
              <a:gd name="connsiteY6" fmla="*/ 5259076 h 5259450"/>
              <a:gd name="connsiteX7" fmla="*/ 0 w 5447240"/>
              <a:gd name="connsiteY7" fmla="*/ 52650 h 5259450"/>
              <a:gd name="connsiteX0" fmla="*/ 0 w 5447240"/>
              <a:gd name="connsiteY0" fmla="*/ 52650 h 5259450"/>
              <a:gd name="connsiteX1" fmla="*/ 3834874 w 5447240"/>
              <a:gd name="connsiteY1" fmla="*/ 38837 h 5259450"/>
              <a:gd name="connsiteX2" fmla="*/ 4329788 w 5447240"/>
              <a:gd name="connsiteY2" fmla="*/ 868760 h 5259450"/>
              <a:gd name="connsiteX3" fmla="*/ 4704627 w 5447240"/>
              <a:gd name="connsiteY3" fmla="*/ 23829 h 5259450"/>
              <a:gd name="connsiteX4" fmla="*/ 5446831 w 5447240"/>
              <a:gd name="connsiteY4" fmla="*/ 28062 h 5259450"/>
              <a:gd name="connsiteX5" fmla="*/ 5445723 w 5447240"/>
              <a:gd name="connsiteY5" fmla="*/ 5259450 h 5259450"/>
              <a:gd name="connsiteX6" fmla="*/ 15856 w 5447240"/>
              <a:gd name="connsiteY6" fmla="*/ 5259076 h 5259450"/>
              <a:gd name="connsiteX7" fmla="*/ 0 w 5447240"/>
              <a:gd name="connsiteY7" fmla="*/ 52650 h 5259450"/>
              <a:gd name="connsiteX0" fmla="*/ 0 w 5447240"/>
              <a:gd name="connsiteY0" fmla="*/ 52650 h 7073010"/>
              <a:gd name="connsiteX1" fmla="*/ 3834874 w 5447240"/>
              <a:gd name="connsiteY1" fmla="*/ 38837 h 7073010"/>
              <a:gd name="connsiteX2" fmla="*/ 4329788 w 5447240"/>
              <a:gd name="connsiteY2" fmla="*/ 868760 h 7073010"/>
              <a:gd name="connsiteX3" fmla="*/ 4704627 w 5447240"/>
              <a:gd name="connsiteY3" fmla="*/ 23829 h 7073010"/>
              <a:gd name="connsiteX4" fmla="*/ 5446831 w 5447240"/>
              <a:gd name="connsiteY4" fmla="*/ 28062 h 7073010"/>
              <a:gd name="connsiteX5" fmla="*/ 5445723 w 5447240"/>
              <a:gd name="connsiteY5" fmla="*/ 5259450 h 7073010"/>
              <a:gd name="connsiteX6" fmla="*/ 15856 w 5447240"/>
              <a:gd name="connsiteY6" fmla="*/ 7073010 h 7073010"/>
              <a:gd name="connsiteX7" fmla="*/ 0 w 5447240"/>
              <a:gd name="connsiteY7" fmla="*/ 52650 h 7073010"/>
              <a:gd name="connsiteX0" fmla="*/ 0 w 5447240"/>
              <a:gd name="connsiteY0" fmla="*/ 52650 h 10773818"/>
              <a:gd name="connsiteX1" fmla="*/ 3834874 w 5447240"/>
              <a:gd name="connsiteY1" fmla="*/ 38837 h 10773818"/>
              <a:gd name="connsiteX2" fmla="*/ 4329788 w 5447240"/>
              <a:gd name="connsiteY2" fmla="*/ 868760 h 10773818"/>
              <a:gd name="connsiteX3" fmla="*/ 4704627 w 5447240"/>
              <a:gd name="connsiteY3" fmla="*/ 23829 h 10773818"/>
              <a:gd name="connsiteX4" fmla="*/ 5446831 w 5447240"/>
              <a:gd name="connsiteY4" fmla="*/ 28062 h 10773818"/>
              <a:gd name="connsiteX5" fmla="*/ 5445723 w 5447240"/>
              <a:gd name="connsiteY5" fmla="*/ 10773818 h 10773818"/>
              <a:gd name="connsiteX6" fmla="*/ 15856 w 5447240"/>
              <a:gd name="connsiteY6" fmla="*/ 7073010 h 10773818"/>
              <a:gd name="connsiteX7" fmla="*/ 0 w 5447240"/>
              <a:gd name="connsiteY7" fmla="*/ 52650 h 10773818"/>
              <a:gd name="connsiteX0" fmla="*/ 0 w 5447240"/>
              <a:gd name="connsiteY0" fmla="*/ 52650 h 19335225"/>
              <a:gd name="connsiteX1" fmla="*/ 3834874 w 5447240"/>
              <a:gd name="connsiteY1" fmla="*/ 38837 h 19335225"/>
              <a:gd name="connsiteX2" fmla="*/ 4329788 w 5447240"/>
              <a:gd name="connsiteY2" fmla="*/ 868760 h 19335225"/>
              <a:gd name="connsiteX3" fmla="*/ 4704627 w 5447240"/>
              <a:gd name="connsiteY3" fmla="*/ 23829 h 19335225"/>
              <a:gd name="connsiteX4" fmla="*/ 5446831 w 5447240"/>
              <a:gd name="connsiteY4" fmla="*/ 28062 h 19335225"/>
              <a:gd name="connsiteX5" fmla="*/ 5445723 w 5447240"/>
              <a:gd name="connsiteY5" fmla="*/ 10773818 h 19335225"/>
              <a:gd name="connsiteX6" fmla="*/ 52436 w 5447240"/>
              <a:gd name="connsiteY6" fmla="*/ 19335225 h 19335225"/>
              <a:gd name="connsiteX7" fmla="*/ 0 w 5447240"/>
              <a:gd name="connsiteY7" fmla="*/ 52650 h 19335225"/>
              <a:gd name="connsiteX0" fmla="*/ 0 w 5447240"/>
              <a:gd name="connsiteY0" fmla="*/ 52650 h 20278843"/>
              <a:gd name="connsiteX1" fmla="*/ 3834874 w 5447240"/>
              <a:gd name="connsiteY1" fmla="*/ 38837 h 20278843"/>
              <a:gd name="connsiteX2" fmla="*/ 4329788 w 5447240"/>
              <a:gd name="connsiteY2" fmla="*/ 868760 h 20278843"/>
              <a:gd name="connsiteX3" fmla="*/ 4704627 w 5447240"/>
              <a:gd name="connsiteY3" fmla="*/ 23829 h 20278843"/>
              <a:gd name="connsiteX4" fmla="*/ 5446831 w 5447240"/>
              <a:gd name="connsiteY4" fmla="*/ 28062 h 20278843"/>
              <a:gd name="connsiteX5" fmla="*/ 5445723 w 5447240"/>
              <a:gd name="connsiteY5" fmla="*/ 20278843 h 20278843"/>
              <a:gd name="connsiteX6" fmla="*/ 52436 w 5447240"/>
              <a:gd name="connsiteY6" fmla="*/ 19335225 h 20278843"/>
              <a:gd name="connsiteX7" fmla="*/ 0 w 5447240"/>
              <a:gd name="connsiteY7" fmla="*/ 52650 h 20278843"/>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48963 w 5450480"/>
              <a:gd name="connsiteY5" fmla="*/ 20278843 h 25212382"/>
              <a:gd name="connsiteX6" fmla="*/ 805 w 5450480"/>
              <a:gd name="connsiteY6" fmla="*/ 25212382 h 25212382"/>
              <a:gd name="connsiteX7" fmla="*/ 3240 w 5450480"/>
              <a:gd name="connsiteY7" fmla="*/ 52650 h 25212382"/>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30673 w 5450480"/>
              <a:gd name="connsiteY5" fmla="*/ 25067636 h 25212382"/>
              <a:gd name="connsiteX6" fmla="*/ 805 w 5450480"/>
              <a:gd name="connsiteY6" fmla="*/ 25212382 h 25212382"/>
              <a:gd name="connsiteX7" fmla="*/ 3240 w 5450480"/>
              <a:gd name="connsiteY7" fmla="*/ 52650 h 25212382"/>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30673 w 5450480"/>
              <a:gd name="connsiteY5" fmla="*/ 25140196 h 25212382"/>
              <a:gd name="connsiteX6" fmla="*/ 805 w 5450480"/>
              <a:gd name="connsiteY6" fmla="*/ 25212382 h 25212382"/>
              <a:gd name="connsiteX7" fmla="*/ 3240 w 5450480"/>
              <a:gd name="connsiteY7" fmla="*/ 52650 h 25212382"/>
              <a:gd name="connsiteX0" fmla="*/ 3240 w 5450547"/>
              <a:gd name="connsiteY0" fmla="*/ 113866 h 25273598"/>
              <a:gd name="connsiteX1" fmla="*/ 3838114 w 5450547"/>
              <a:gd name="connsiteY1" fmla="*/ 100053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486"/>
              <a:gd name="connsiteY0" fmla="*/ 71604 h 25231336"/>
              <a:gd name="connsiteX1" fmla="*/ 3881553 w 5450486"/>
              <a:gd name="connsiteY1" fmla="*/ 350 h 25231336"/>
              <a:gd name="connsiteX2" fmla="*/ 4333028 w 5450486"/>
              <a:gd name="connsiteY2" fmla="*/ 1174921 h 25231336"/>
              <a:gd name="connsiteX3" fmla="*/ 4707867 w 5450486"/>
              <a:gd name="connsiteY3" fmla="*/ 42783 h 25231336"/>
              <a:gd name="connsiteX4" fmla="*/ 5450071 w 5450486"/>
              <a:gd name="connsiteY4" fmla="*/ 47016 h 25231336"/>
              <a:gd name="connsiteX5" fmla="*/ 5430673 w 5450486"/>
              <a:gd name="connsiteY5" fmla="*/ 25159150 h 25231336"/>
              <a:gd name="connsiteX6" fmla="*/ 805 w 5450486"/>
              <a:gd name="connsiteY6" fmla="*/ 25231336 h 25231336"/>
              <a:gd name="connsiteX7" fmla="*/ 3240 w 5450486"/>
              <a:gd name="connsiteY7" fmla="*/ 71604 h 25231336"/>
              <a:gd name="connsiteX0" fmla="*/ 3240 w 5450486"/>
              <a:gd name="connsiteY0" fmla="*/ 71622 h 25231354"/>
              <a:gd name="connsiteX1" fmla="*/ 3881553 w 5450486"/>
              <a:gd name="connsiteY1" fmla="*/ 368 h 25231354"/>
              <a:gd name="connsiteX2" fmla="*/ 4333028 w 5450486"/>
              <a:gd name="connsiteY2" fmla="*/ 1174939 h 25231354"/>
              <a:gd name="connsiteX3" fmla="*/ 4707867 w 5450486"/>
              <a:gd name="connsiteY3" fmla="*/ 42801 h 25231354"/>
              <a:gd name="connsiteX4" fmla="*/ 5450071 w 5450486"/>
              <a:gd name="connsiteY4" fmla="*/ 47034 h 25231354"/>
              <a:gd name="connsiteX5" fmla="*/ 5430673 w 5450486"/>
              <a:gd name="connsiteY5" fmla="*/ 25159168 h 25231354"/>
              <a:gd name="connsiteX6" fmla="*/ 805 w 5450486"/>
              <a:gd name="connsiteY6" fmla="*/ 25231354 h 25231354"/>
              <a:gd name="connsiteX7" fmla="*/ 3240 w 5450486"/>
              <a:gd name="connsiteY7" fmla="*/ 71622 h 25231354"/>
              <a:gd name="connsiteX0" fmla="*/ 3240 w 5450486"/>
              <a:gd name="connsiteY0" fmla="*/ 71604 h 25231336"/>
              <a:gd name="connsiteX1" fmla="*/ 3881553 w 5450486"/>
              <a:gd name="connsiteY1" fmla="*/ 350 h 25231336"/>
              <a:gd name="connsiteX2" fmla="*/ 4333028 w 5450486"/>
              <a:gd name="connsiteY2" fmla="*/ 1174921 h 25231336"/>
              <a:gd name="connsiteX3" fmla="*/ 4707867 w 5450486"/>
              <a:gd name="connsiteY3" fmla="*/ 42783 h 25231336"/>
              <a:gd name="connsiteX4" fmla="*/ 5450071 w 5450486"/>
              <a:gd name="connsiteY4" fmla="*/ 47016 h 25231336"/>
              <a:gd name="connsiteX5" fmla="*/ 5430673 w 5450486"/>
              <a:gd name="connsiteY5" fmla="*/ 25159150 h 25231336"/>
              <a:gd name="connsiteX6" fmla="*/ 805 w 5450486"/>
              <a:gd name="connsiteY6" fmla="*/ 25231336 h 25231336"/>
              <a:gd name="connsiteX7" fmla="*/ 3240 w 5450486"/>
              <a:gd name="connsiteY7" fmla="*/ 71604 h 25231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50486" h="25231336">
                <a:moveTo>
                  <a:pt x="3240" y="71604"/>
                </a:moveTo>
                <a:lnTo>
                  <a:pt x="3881553" y="350"/>
                </a:lnTo>
                <a:cubicBezTo>
                  <a:pt x="3929059" y="-23399"/>
                  <a:pt x="4267707" y="1167847"/>
                  <a:pt x="4333028" y="1174921"/>
                </a:cubicBezTo>
                <a:cubicBezTo>
                  <a:pt x="4398349" y="1181995"/>
                  <a:pt x="4608571" y="58440"/>
                  <a:pt x="4707867" y="42783"/>
                </a:cubicBezTo>
                <a:cubicBezTo>
                  <a:pt x="4807163" y="27126"/>
                  <a:pt x="5469418" y="35408"/>
                  <a:pt x="5450071" y="47016"/>
                </a:cubicBezTo>
                <a:cubicBezTo>
                  <a:pt x="5449702" y="1395107"/>
                  <a:pt x="5431042" y="23811059"/>
                  <a:pt x="5430673" y="25159150"/>
                </a:cubicBezTo>
                <a:cubicBezTo>
                  <a:pt x="3620717" y="25159025"/>
                  <a:pt x="1810761" y="25231461"/>
                  <a:pt x="805" y="25231336"/>
                </a:cubicBezTo>
                <a:cubicBezTo>
                  <a:pt x="-2739" y="23891441"/>
                  <a:pt x="6784" y="1411499"/>
                  <a:pt x="3240" y="71604"/>
                </a:cubicBezTo>
                <a:close/>
              </a:path>
            </a:pathLst>
          </a:custGeom>
          <a:solidFill>
            <a:schemeClr val="bg1"/>
          </a:solidFill>
          <a:ln w="3175" cap="flat" cmpd="sng" algn="ctr">
            <a:solidFill>
              <a:schemeClr val="bg1">
                <a:lumMod val="85000"/>
              </a:schemeClr>
            </a:solidFill>
            <a:prstDash val="solid"/>
            <a:headEnd type="none" w="med" len="med"/>
            <a:tailEnd type="none" w="med" len="med"/>
          </a:ln>
          <a:effectLst/>
        </p:spPr>
        <p:txBody>
          <a:bodyPr vert="horz" wrap="square" lIns="91399" tIns="89619" rIns="91399" bIns="89619" numCol="1" rtlCol="0" anchor="ctr" anchorCtr="0" compatLnSpc="1">
            <a:prstTxWarp prst="textNoShape">
              <a:avLst/>
            </a:prstTxWarp>
          </a:bodyPr>
          <a:lstStyle/>
          <a:p>
            <a:pPr defTabSz="913650" fontAlgn="base">
              <a:lnSpc>
                <a:spcPct val="90000"/>
              </a:lnSpc>
              <a:spcBef>
                <a:spcPct val="0"/>
              </a:spcBef>
              <a:spcAft>
                <a:spcPct val="0"/>
              </a:spcAft>
            </a:pPr>
            <a:endParaRPr lang="en-US" sz="1799" kern="0" dirty="0">
              <a:latin typeface="Segoe UI" panose="020B0502040204020203" pitchFamily="34" charset="0"/>
              <a:ea typeface="Segoe UI" panose="020B0502040204020203" pitchFamily="34" charset="0"/>
              <a:cs typeface="Segoe UI" panose="020B0502040204020203" pitchFamily="34" charset="0"/>
            </a:endParaRPr>
          </a:p>
        </p:txBody>
      </p:sp>
      <p:grpSp>
        <p:nvGrpSpPr>
          <p:cNvPr id="13" name="Group 12"/>
          <p:cNvGrpSpPr/>
          <p:nvPr/>
        </p:nvGrpSpPr>
        <p:grpSpPr>
          <a:xfrm>
            <a:off x="757282" y="1299417"/>
            <a:ext cx="3594025" cy="1140392"/>
            <a:chOff x="809435" y="1961045"/>
            <a:chExt cx="3594962" cy="1140689"/>
          </a:xfrm>
        </p:grpSpPr>
        <p:sp>
          <p:nvSpPr>
            <p:cNvPr id="43" name="Rectangle 42"/>
            <p:cNvSpPr/>
            <p:nvPr/>
          </p:nvSpPr>
          <p:spPr bwMode="auto">
            <a:xfrm>
              <a:off x="809435" y="1961045"/>
              <a:ext cx="3594962" cy="988831"/>
            </a:xfrm>
            <a:prstGeom prst="rect">
              <a:avLst/>
            </a:prstGeom>
            <a:solidFill>
              <a:srgbClr val="00B294"/>
            </a:solidFill>
            <a:ln w="38100" cap="flat" cmpd="sng" algn="ctr">
              <a:noFill/>
              <a:prstDash val="solid"/>
              <a:headEnd type="none" w="med" len="med"/>
              <a:tailEnd type="none" w="med" len="med"/>
            </a:ln>
            <a:effectLst/>
          </p:spPr>
          <p:txBody>
            <a:bodyPr vert="horz" wrap="square" lIns="91399" tIns="89619" rIns="91399" bIns="89619" numCol="1" rtlCol="0" anchor="ctr" anchorCtr="0" compatLnSpc="1">
              <a:prstTxWarp prst="textNoShape">
                <a:avLst/>
              </a:prstTxWarp>
            </a:bodyPr>
            <a:lstStyle/>
            <a:p>
              <a:pPr defTabSz="913650" fontAlgn="base">
                <a:lnSpc>
                  <a:spcPct val="90000"/>
                </a:lnSpc>
                <a:spcBef>
                  <a:spcPct val="0"/>
                </a:spcBef>
                <a:spcAft>
                  <a:spcPct val="0"/>
                </a:spcAft>
              </a:pPr>
              <a:r>
                <a:rPr lang="en-US" sz="3199" kern="0" dirty="0">
                  <a:solidFill>
                    <a:schemeClr val="bg1"/>
                  </a:solidFill>
                  <a:latin typeface="Segoe UI Light" pitchFamily="34" charset="0"/>
                  <a:ea typeface="Segoe UI" pitchFamily="34" charset="0"/>
                  <a:cs typeface="Segoe UI" pitchFamily="34" charset="0"/>
                </a:rPr>
                <a:t>Getting started</a:t>
              </a:r>
            </a:p>
            <a:p>
              <a:pPr defTabSz="913650" fontAlgn="base">
                <a:lnSpc>
                  <a:spcPct val="90000"/>
                </a:lnSpc>
                <a:spcBef>
                  <a:spcPct val="0"/>
                </a:spcBef>
                <a:spcAft>
                  <a:spcPct val="0"/>
                </a:spcAft>
              </a:pPr>
              <a:endParaRPr lang="en-US" sz="1764" dirty="0">
                <a:solidFill>
                  <a:schemeClr val="bg1"/>
                </a:solidFill>
                <a:latin typeface="Segoe UI Light" panose="020B0502040204020203" pitchFamily="34" charset="0"/>
                <a:cs typeface="Segoe UI Light" panose="020B0502040204020203" pitchFamily="34" charset="0"/>
              </a:endParaRPr>
            </a:p>
          </p:txBody>
        </p:sp>
        <p:sp>
          <p:nvSpPr>
            <p:cNvPr id="6" name="Isosceles Triangle 5"/>
            <p:cNvSpPr/>
            <p:nvPr/>
          </p:nvSpPr>
          <p:spPr>
            <a:xfrm rot="10800000">
              <a:off x="3481592" y="2944089"/>
              <a:ext cx="390649" cy="157645"/>
            </a:xfrm>
            <a:prstGeom prst="triangle">
              <a:avLst/>
            </a:prstGeom>
            <a:solidFill>
              <a:srgbClr val="00B2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bg1"/>
                </a:solidFill>
              </a:endParaRPr>
            </a:p>
          </p:txBody>
        </p:sp>
      </p:grpSp>
      <p:sp>
        <p:nvSpPr>
          <p:cNvPr id="36" name="Freeform 10"/>
          <p:cNvSpPr>
            <a:spLocks noEditPoints="1"/>
          </p:cNvSpPr>
          <p:nvPr/>
        </p:nvSpPr>
        <p:spPr bwMode="black">
          <a:xfrm>
            <a:off x="1015923" y="2719493"/>
            <a:ext cx="437595" cy="261950"/>
          </a:xfrm>
          <a:custGeom>
            <a:avLst/>
            <a:gdLst>
              <a:gd name="T0" fmla="*/ 401 w 672"/>
              <a:gd name="T1" fmla="*/ 114 h 402"/>
              <a:gd name="T2" fmla="*/ 545 w 672"/>
              <a:gd name="T3" fmla="*/ 258 h 402"/>
              <a:gd name="T4" fmla="*/ 401 w 672"/>
              <a:gd name="T5" fmla="*/ 402 h 402"/>
              <a:gd name="T6" fmla="*/ 401 w 672"/>
              <a:gd name="T7" fmla="*/ 402 h 402"/>
              <a:gd name="T8" fmla="*/ 401 w 672"/>
              <a:gd name="T9" fmla="*/ 402 h 402"/>
              <a:gd name="T10" fmla="*/ 96 w 672"/>
              <a:gd name="T11" fmla="*/ 402 h 402"/>
              <a:gd name="T12" fmla="*/ 96 w 672"/>
              <a:gd name="T13" fmla="*/ 402 h 402"/>
              <a:gd name="T14" fmla="*/ 90 w 672"/>
              <a:gd name="T15" fmla="*/ 402 h 402"/>
              <a:gd name="T16" fmla="*/ 90 w 672"/>
              <a:gd name="T17" fmla="*/ 402 h 402"/>
              <a:gd name="T18" fmla="*/ 89 w 672"/>
              <a:gd name="T19" fmla="*/ 402 h 402"/>
              <a:gd name="T20" fmla="*/ 0 w 672"/>
              <a:gd name="T21" fmla="*/ 314 h 402"/>
              <a:gd name="T22" fmla="*/ 89 w 672"/>
              <a:gd name="T23" fmla="*/ 225 h 402"/>
              <a:gd name="T24" fmla="*/ 124 w 672"/>
              <a:gd name="T25" fmla="*/ 233 h 402"/>
              <a:gd name="T26" fmla="*/ 226 w 672"/>
              <a:gd name="T27" fmla="*/ 171 h 402"/>
              <a:gd name="T28" fmla="*/ 278 w 672"/>
              <a:gd name="T29" fmla="*/ 184 h 402"/>
              <a:gd name="T30" fmla="*/ 401 w 672"/>
              <a:gd name="T31" fmla="*/ 114 h 402"/>
              <a:gd name="T32" fmla="*/ 544 w 672"/>
              <a:gd name="T33" fmla="*/ 0 h 402"/>
              <a:gd name="T34" fmla="*/ 672 w 672"/>
              <a:gd name="T35" fmla="*/ 128 h 402"/>
              <a:gd name="T36" fmla="*/ 557 w 672"/>
              <a:gd name="T37" fmla="*/ 255 h 402"/>
              <a:gd name="T38" fmla="*/ 557 w 672"/>
              <a:gd name="T39" fmla="*/ 253 h 402"/>
              <a:gd name="T40" fmla="*/ 403 w 672"/>
              <a:gd name="T41" fmla="*/ 100 h 402"/>
              <a:gd name="T42" fmla="*/ 273 w 672"/>
              <a:gd name="T43" fmla="*/ 171 h 402"/>
              <a:gd name="T44" fmla="*/ 229 w 672"/>
              <a:gd name="T45" fmla="*/ 159 h 402"/>
              <a:gd name="T46" fmla="*/ 192 w 672"/>
              <a:gd name="T47" fmla="*/ 168 h 402"/>
              <a:gd name="T48" fmla="*/ 265 w 672"/>
              <a:gd name="T49" fmla="*/ 104 h 402"/>
              <a:gd name="T50" fmla="*/ 295 w 672"/>
              <a:gd name="T51" fmla="*/ 111 h 402"/>
              <a:gd name="T52" fmla="*/ 387 w 672"/>
              <a:gd name="T53" fmla="*/ 53 h 402"/>
              <a:gd name="T54" fmla="*/ 433 w 672"/>
              <a:gd name="T55" fmla="*/ 65 h 402"/>
              <a:gd name="T56" fmla="*/ 544 w 672"/>
              <a:gd name="T57" fmla="*/ 0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72" h="402">
                <a:moveTo>
                  <a:pt x="401" y="114"/>
                </a:moveTo>
                <a:cubicBezTo>
                  <a:pt x="481" y="114"/>
                  <a:pt x="545" y="178"/>
                  <a:pt x="545" y="258"/>
                </a:cubicBezTo>
                <a:cubicBezTo>
                  <a:pt x="545" y="338"/>
                  <a:pt x="481" y="402"/>
                  <a:pt x="401" y="402"/>
                </a:cubicBezTo>
                <a:cubicBezTo>
                  <a:pt x="401" y="402"/>
                  <a:pt x="401" y="402"/>
                  <a:pt x="401" y="402"/>
                </a:cubicBezTo>
                <a:cubicBezTo>
                  <a:pt x="401" y="402"/>
                  <a:pt x="401" y="402"/>
                  <a:pt x="401" y="402"/>
                </a:cubicBezTo>
                <a:cubicBezTo>
                  <a:pt x="96" y="402"/>
                  <a:pt x="96" y="402"/>
                  <a:pt x="96" y="402"/>
                </a:cubicBezTo>
                <a:cubicBezTo>
                  <a:pt x="96" y="402"/>
                  <a:pt x="96" y="402"/>
                  <a:pt x="96" y="402"/>
                </a:cubicBezTo>
                <a:cubicBezTo>
                  <a:pt x="90" y="402"/>
                  <a:pt x="90" y="402"/>
                  <a:pt x="90" y="402"/>
                </a:cubicBezTo>
                <a:cubicBezTo>
                  <a:pt x="90" y="402"/>
                  <a:pt x="90" y="402"/>
                  <a:pt x="90" y="402"/>
                </a:cubicBezTo>
                <a:cubicBezTo>
                  <a:pt x="90" y="402"/>
                  <a:pt x="89" y="402"/>
                  <a:pt x="89" y="402"/>
                </a:cubicBezTo>
                <a:cubicBezTo>
                  <a:pt x="40" y="402"/>
                  <a:pt x="0" y="363"/>
                  <a:pt x="0" y="314"/>
                </a:cubicBezTo>
                <a:cubicBezTo>
                  <a:pt x="0" y="265"/>
                  <a:pt x="40" y="225"/>
                  <a:pt x="89" y="225"/>
                </a:cubicBezTo>
                <a:cubicBezTo>
                  <a:pt x="102" y="225"/>
                  <a:pt x="114" y="228"/>
                  <a:pt x="124" y="233"/>
                </a:cubicBezTo>
                <a:cubicBezTo>
                  <a:pt x="143" y="196"/>
                  <a:pt x="181" y="171"/>
                  <a:pt x="226" y="171"/>
                </a:cubicBezTo>
                <a:cubicBezTo>
                  <a:pt x="244" y="171"/>
                  <a:pt x="262" y="176"/>
                  <a:pt x="278" y="184"/>
                </a:cubicBezTo>
                <a:cubicBezTo>
                  <a:pt x="303" y="142"/>
                  <a:pt x="349" y="114"/>
                  <a:pt x="401" y="114"/>
                </a:cubicBezTo>
                <a:close/>
                <a:moveTo>
                  <a:pt x="544" y="0"/>
                </a:moveTo>
                <a:cubicBezTo>
                  <a:pt x="615" y="0"/>
                  <a:pt x="672" y="57"/>
                  <a:pt x="672" y="128"/>
                </a:cubicBezTo>
                <a:cubicBezTo>
                  <a:pt x="672" y="194"/>
                  <a:pt x="622" y="249"/>
                  <a:pt x="557" y="255"/>
                </a:cubicBezTo>
                <a:cubicBezTo>
                  <a:pt x="557" y="253"/>
                  <a:pt x="557" y="253"/>
                  <a:pt x="557" y="253"/>
                </a:cubicBezTo>
                <a:cubicBezTo>
                  <a:pt x="557" y="168"/>
                  <a:pt x="488" y="100"/>
                  <a:pt x="403" y="100"/>
                </a:cubicBezTo>
                <a:cubicBezTo>
                  <a:pt x="348" y="100"/>
                  <a:pt x="300" y="128"/>
                  <a:pt x="273" y="171"/>
                </a:cubicBezTo>
                <a:cubicBezTo>
                  <a:pt x="260" y="163"/>
                  <a:pt x="245" y="159"/>
                  <a:pt x="229" y="159"/>
                </a:cubicBezTo>
                <a:cubicBezTo>
                  <a:pt x="216" y="159"/>
                  <a:pt x="203" y="162"/>
                  <a:pt x="192" y="168"/>
                </a:cubicBezTo>
                <a:cubicBezTo>
                  <a:pt x="196" y="132"/>
                  <a:pt x="227" y="104"/>
                  <a:pt x="265" y="104"/>
                </a:cubicBezTo>
                <a:cubicBezTo>
                  <a:pt x="275" y="104"/>
                  <a:pt x="286" y="106"/>
                  <a:pt x="295" y="111"/>
                </a:cubicBezTo>
                <a:cubicBezTo>
                  <a:pt x="311" y="77"/>
                  <a:pt x="346" y="53"/>
                  <a:pt x="387" y="53"/>
                </a:cubicBezTo>
                <a:cubicBezTo>
                  <a:pt x="403" y="53"/>
                  <a:pt x="419" y="57"/>
                  <a:pt x="433" y="65"/>
                </a:cubicBezTo>
                <a:cubicBezTo>
                  <a:pt x="455" y="26"/>
                  <a:pt x="496" y="0"/>
                  <a:pt x="544" y="0"/>
                </a:cubicBezTo>
                <a:close/>
              </a:path>
            </a:pathLst>
          </a:custGeom>
          <a:solidFill>
            <a:srgbClr val="00B294"/>
          </a:solidFill>
          <a:ln>
            <a:noFill/>
          </a:ln>
          <a:extLst/>
        </p:spPr>
        <p:txBody>
          <a:bodyPr vert="horz" wrap="square" lIns="121856" tIns="60928" rIns="121856" bIns="60928" numCol="1" anchor="t" anchorCtr="0" compatLnSpc="1">
            <a:prstTxWarp prst="textNoShape">
              <a:avLst/>
            </a:prstTxWarp>
          </a:bodyPr>
          <a:lstStyle/>
          <a:p>
            <a:pPr defTabSz="1218317"/>
            <a:endParaRPr lang="en-US" sz="3198" dirty="0"/>
          </a:p>
        </p:txBody>
      </p:sp>
      <p:sp>
        <p:nvSpPr>
          <p:cNvPr id="35" name="Rectangle 34"/>
          <p:cNvSpPr/>
          <p:nvPr/>
        </p:nvSpPr>
        <p:spPr bwMode="auto">
          <a:xfrm>
            <a:off x="937006" y="3657600"/>
            <a:ext cx="595429" cy="595429"/>
          </a:xfrm>
          <a:prstGeom prst="rect">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0" rIns="0" bIns="0" numCol="1" rtlCol="0" anchor="ctr" anchorCtr="0" compatLnSpc="1">
            <a:prstTxWarp prst="textNoShape">
              <a:avLst/>
            </a:prstTxWarp>
          </a:bodyPr>
          <a:lstStyle/>
          <a:p>
            <a:pPr algn="ctr" defTabSz="1217926" fontAlgn="base">
              <a:spcBef>
                <a:spcPct val="0"/>
              </a:spcBef>
              <a:spcAft>
                <a:spcPct val="0"/>
              </a:spcAft>
            </a:pPr>
            <a:r>
              <a:rPr lang="en-US" sz="3731" dirty="0">
                <a:solidFill>
                  <a:schemeClr val="tx1"/>
                </a:solidFill>
              </a:rPr>
              <a:t>&gt;_</a:t>
            </a:r>
          </a:p>
        </p:txBody>
      </p:sp>
      <p:sp>
        <p:nvSpPr>
          <p:cNvPr id="41" name="Freeform 87"/>
          <p:cNvSpPr>
            <a:spLocks noEditPoints="1"/>
          </p:cNvSpPr>
          <p:nvPr/>
        </p:nvSpPr>
        <p:spPr bwMode="black">
          <a:xfrm>
            <a:off x="953289" y="4648200"/>
            <a:ext cx="640269" cy="520883"/>
          </a:xfrm>
          <a:custGeom>
            <a:avLst/>
            <a:gdLst>
              <a:gd name="T0" fmla="*/ 478 w 667"/>
              <a:gd name="T1" fmla="*/ 242 h 543"/>
              <a:gd name="T2" fmla="*/ 398 w 667"/>
              <a:gd name="T3" fmla="*/ 228 h 543"/>
              <a:gd name="T4" fmla="*/ 420 w 667"/>
              <a:gd name="T5" fmla="*/ 150 h 543"/>
              <a:gd name="T6" fmla="*/ 382 w 667"/>
              <a:gd name="T7" fmla="*/ 107 h 543"/>
              <a:gd name="T8" fmla="*/ 312 w 667"/>
              <a:gd name="T9" fmla="*/ 149 h 543"/>
              <a:gd name="T10" fmla="*/ 278 w 667"/>
              <a:gd name="T11" fmla="*/ 64 h 543"/>
              <a:gd name="T12" fmla="*/ 220 w 667"/>
              <a:gd name="T13" fmla="*/ 54 h 543"/>
              <a:gd name="T14" fmla="*/ 192 w 667"/>
              <a:gd name="T15" fmla="*/ 142 h 543"/>
              <a:gd name="T16" fmla="*/ 120 w 667"/>
              <a:gd name="T17" fmla="*/ 105 h 543"/>
              <a:gd name="T18" fmla="*/ 70 w 667"/>
              <a:gd name="T19" fmla="*/ 135 h 543"/>
              <a:gd name="T20" fmla="*/ 98 w 667"/>
              <a:gd name="T21" fmla="*/ 212 h 543"/>
              <a:gd name="T22" fmla="*/ 20 w 667"/>
              <a:gd name="T23" fmla="*/ 232 h 543"/>
              <a:gd name="T24" fmla="*/ 0 w 667"/>
              <a:gd name="T25" fmla="*/ 287 h 543"/>
              <a:gd name="T26" fmla="*/ 72 w 667"/>
              <a:gd name="T27" fmla="*/ 327 h 543"/>
              <a:gd name="T28" fmla="*/ 23 w 667"/>
              <a:gd name="T29" fmla="*/ 393 h 543"/>
              <a:gd name="T30" fmla="*/ 45 w 667"/>
              <a:gd name="T31" fmla="*/ 448 h 543"/>
              <a:gd name="T32" fmla="*/ 125 w 667"/>
              <a:gd name="T33" fmla="*/ 431 h 543"/>
              <a:gd name="T34" fmla="*/ 132 w 667"/>
              <a:gd name="T35" fmla="*/ 513 h 543"/>
              <a:gd name="T36" fmla="*/ 182 w 667"/>
              <a:gd name="T37" fmla="*/ 541 h 543"/>
              <a:gd name="T38" fmla="*/ 233 w 667"/>
              <a:gd name="T39" fmla="*/ 478 h 543"/>
              <a:gd name="T40" fmla="*/ 253 w 667"/>
              <a:gd name="T41" fmla="*/ 478 h 543"/>
              <a:gd name="T42" fmla="*/ 305 w 667"/>
              <a:gd name="T43" fmla="*/ 541 h 543"/>
              <a:gd name="T44" fmla="*/ 355 w 667"/>
              <a:gd name="T45" fmla="*/ 513 h 543"/>
              <a:gd name="T46" fmla="*/ 362 w 667"/>
              <a:gd name="T47" fmla="*/ 431 h 543"/>
              <a:gd name="T48" fmla="*/ 442 w 667"/>
              <a:gd name="T49" fmla="*/ 448 h 543"/>
              <a:gd name="T50" fmla="*/ 463 w 667"/>
              <a:gd name="T51" fmla="*/ 393 h 543"/>
              <a:gd name="T52" fmla="*/ 415 w 667"/>
              <a:gd name="T53" fmla="*/ 327 h 543"/>
              <a:gd name="T54" fmla="*/ 487 w 667"/>
              <a:gd name="T55" fmla="*/ 287 h 543"/>
              <a:gd name="T56" fmla="*/ 312 w 667"/>
              <a:gd name="T57" fmla="*/ 375 h 543"/>
              <a:gd name="T58" fmla="*/ 175 w 667"/>
              <a:gd name="T59" fmla="*/ 375 h 543"/>
              <a:gd name="T60" fmla="*/ 175 w 667"/>
              <a:gd name="T61" fmla="*/ 238 h 543"/>
              <a:gd name="T62" fmla="*/ 312 w 667"/>
              <a:gd name="T63" fmla="*/ 238 h 543"/>
              <a:gd name="T64" fmla="*/ 198 w 667"/>
              <a:gd name="T65" fmla="*/ 306 h 543"/>
              <a:gd name="T66" fmla="*/ 288 w 667"/>
              <a:gd name="T67" fmla="*/ 306 h 543"/>
              <a:gd name="T68" fmla="*/ 198 w 667"/>
              <a:gd name="T69" fmla="*/ 306 h 543"/>
              <a:gd name="T70" fmla="*/ 638 w 667"/>
              <a:gd name="T71" fmla="*/ 133 h 543"/>
              <a:gd name="T72" fmla="*/ 662 w 667"/>
              <a:gd name="T73" fmla="*/ 92 h 543"/>
              <a:gd name="T74" fmla="*/ 665 w 667"/>
              <a:gd name="T75" fmla="*/ 77 h 543"/>
              <a:gd name="T76" fmla="*/ 642 w 667"/>
              <a:gd name="T77" fmla="*/ 52 h 543"/>
              <a:gd name="T78" fmla="*/ 605 w 667"/>
              <a:gd name="T79" fmla="*/ 62 h 543"/>
              <a:gd name="T80" fmla="*/ 566 w 667"/>
              <a:gd name="T81" fmla="*/ 10 h 543"/>
              <a:gd name="T82" fmla="*/ 531 w 667"/>
              <a:gd name="T83" fmla="*/ 0 h 543"/>
              <a:gd name="T84" fmla="*/ 511 w 667"/>
              <a:gd name="T85" fmla="*/ 45 h 543"/>
              <a:gd name="T86" fmla="*/ 446 w 667"/>
              <a:gd name="T87" fmla="*/ 52 h 543"/>
              <a:gd name="T88" fmla="*/ 432 w 667"/>
              <a:gd name="T89" fmla="*/ 57 h 543"/>
              <a:gd name="T90" fmla="*/ 419 w 667"/>
              <a:gd name="T91" fmla="*/ 83 h 543"/>
              <a:gd name="T92" fmla="*/ 451 w 667"/>
              <a:gd name="T93" fmla="*/ 117 h 543"/>
              <a:gd name="T94" fmla="*/ 451 w 667"/>
              <a:gd name="T95" fmla="*/ 152 h 543"/>
              <a:gd name="T96" fmla="*/ 419 w 667"/>
              <a:gd name="T97" fmla="*/ 185 h 543"/>
              <a:gd name="T98" fmla="*/ 432 w 667"/>
              <a:gd name="T99" fmla="*/ 210 h 543"/>
              <a:gd name="T100" fmla="*/ 446 w 667"/>
              <a:gd name="T101" fmla="*/ 217 h 543"/>
              <a:gd name="T102" fmla="*/ 511 w 667"/>
              <a:gd name="T103" fmla="*/ 222 h 543"/>
              <a:gd name="T104" fmla="*/ 531 w 667"/>
              <a:gd name="T105" fmla="*/ 267 h 543"/>
              <a:gd name="T106" fmla="*/ 566 w 667"/>
              <a:gd name="T107" fmla="*/ 258 h 543"/>
              <a:gd name="T108" fmla="*/ 605 w 667"/>
              <a:gd name="T109" fmla="*/ 205 h 543"/>
              <a:gd name="T110" fmla="*/ 642 w 667"/>
              <a:gd name="T111" fmla="*/ 217 h 543"/>
              <a:gd name="T112" fmla="*/ 665 w 667"/>
              <a:gd name="T113" fmla="*/ 190 h 543"/>
              <a:gd name="T114" fmla="*/ 662 w 667"/>
              <a:gd name="T115" fmla="*/ 177 h 543"/>
              <a:gd name="T116" fmla="*/ 635 w 667"/>
              <a:gd name="T117" fmla="*/ 152 h 543"/>
              <a:gd name="T118" fmla="*/ 543 w 667"/>
              <a:gd name="T119" fmla="*/ 170 h 543"/>
              <a:gd name="T120" fmla="*/ 543 w 667"/>
              <a:gd name="T121" fmla="*/ 97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67" h="543">
                <a:moveTo>
                  <a:pt x="487" y="287"/>
                </a:moveTo>
                <a:cubicBezTo>
                  <a:pt x="478" y="242"/>
                  <a:pt x="478" y="242"/>
                  <a:pt x="478" y="242"/>
                </a:cubicBezTo>
                <a:cubicBezTo>
                  <a:pt x="477" y="237"/>
                  <a:pt x="473" y="233"/>
                  <a:pt x="467" y="232"/>
                </a:cubicBezTo>
                <a:cubicBezTo>
                  <a:pt x="398" y="228"/>
                  <a:pt x="398" y="228"/>
                  <a:pt x="398" y="228"/>
                </a:cubicBezTo>
                <a:cubicBezTo>
                  <a:pt x="395" y="223"/>
                  <a:pt x="392" y="217"/>
                  <a:pt x="388" y="212"/>
                </a:cubicBezTo>
                <a:cubicBezTo>
                  <a:pt x="420" y="150"/>
                  <a:pt x="420" y="150"/>
                  <a:pt x="420" y="150"/>
                </a:cubicBezTo>
                <a:cubicBezTo>
                  <a:pt x="423" y="145"/>
                  <a:pt x="422" y="139"/>
                  <a:pt x="417" y="135"/>
                </a:cubicBezTo>
                <a:cubicBezTo>
                  <a:pt x="382" y="107"/>
                  <a:pt x="382" y="107"/>
                  <a:pt x="382" y="107"/>
                </a:cubicBezTo>
                <a:cubicBezTo>
                  <a:pt x="378" y="102"/>
                  <a:pt x="372" y="102"/>
                  <a:pt x="367" y="105"/>
                </a:cubicBezTo>
                <a:cubicBezTo>
                  <a:pt x="312" y="149"/>
                  <a:pt x="312" y="149"/>
                  <a:pt x="312" y="149"/>
                </a:cubicBezTo>
                <a:cubicBezTo>
                  <a:pt x="307" y="145"/>
                  <a:pt x="302" y="144"/>
                  <a:pt x="295" y="142"/>
                </a:cubicBezTo>
                <a:cubicBezTo>
                  <a:pt x="278" y="64"/>
                  <a:pt x="278" y="64"/>
                  <a:pt x="278" y="64"/>
                </a:cubicBezTo>
                <a:cubicBezTo>
                  <a:pt x="277" y="59"/>
                  <a:pt x="272" y="54"/>
                  <a:pt x="267" y="54"/>
                </a:cubicBezTo>
                <a:cubicBezTo>
                  <a:pt x="220" y="54"/>
                  <a:pt x="220" y="54"/>
                  <a:pt x="220" y="54"/>
                </a:cubicBezTo>
                <a:cubicBezTo>
                  <a:pt x="215" y="54"/>
                  <a:pt x="210" y="59"/>
                  <a:pt x="208" y="64"/>
                </a:cubicBezTo>
                <a:cubicBezTo>
                  <a:pt x="192" y="142"/>
                  <a:pt x="192" y="142"/>
                  <a:pt x="192" y="142"/>
                </a:cubicBezTo>
                <a:cubicBezTo>
                  <a:pt x="185" y="144"/>
                  <a:pt x="180" y="145"/>
                  <a:pt x="175" y="149"/>
                </a:cubicBezTo>
                <a:cubicBezTo>
                  <a:pt x="120" y="105"/>
                  <a:pt x="120" y="105"/>
                  <a:pt x="120" y="105"/>
                </a:cubicBezTo>
                <a:cubicBezTo>
                  <a:pt x="115" y="102"/>
                  <a:pt x="108" y="102"/>
                  <a:pt x="105" y="105"/>
                </a:cubicBezTo>
                <a:cubicBezTo>
                  <a:pt x="70" y="135"/>
                  <a:pt x="70" y="135"/>
                  <a:pt x="70" y="135"/>
                </a:cubicBezTo>
                <a:cubicBezTo>
                  <a:pt x="65" y="139"/>
                  <a:pt x="65" y="145"/>
                  <a:pt x="67" y="150"/>
                </a:cubicBezTo>
                <a:cubicBezTo>
                  <a:pt x="98" y="212"/>
                  <a:pt x="98" y="212"/>
                  <a:pt x="98" y="212"/>
                </a:cubicBezTo>
                <a:cubicBezTo>
                  <a:pt x="95" y="217"/>
                  <a:pt x="92" y="223"/>
                  <a:pt x="88" y="228"/>
                </a:cubicBezTo>
                <a:cubicBezTo>
                  <a:pt x="20" y="232"/>
                  <a:pt x="20" y="232"/>
                  <a:pt x="20" y="232"/>
                </a:cubicBezTo>
                <a:cubicBezTo>
                  <a:pt x="13" y="232"/>
                  <a:pt x="10" y="237"/>
                  <a:pt x="8" y="242"/>
                </a:cubicBezTo>
                <a:cubicBezTo>
                  <a:pt x="0" y="287"/>
                  <a:pt x="0" y="287"/>
                  <a:pt x="0" y="287"/>
                </a:cubicBezTo>
                <a:cubicBezTo>
                  <a:pt x="0" y="292"/>
                  <a:pt x="2" y="298"/>
                  <a:pt x="7" y="300"/>
                </a:cubicBezTo>
                <a:cubicBezTo>
                  <a:pt x="72" y="327"/>
                  <a:pt x="72" y="327"/>
                  <a:pt x="72" y="327"/>
                </a:cubicBezTo>
                <a:cubicBezTo>
                  <a:pt x="73" y="333"/>
                  <a:pt x="73" y="340"/>
                  <a:pt x="75" y="347"/>
                </a:cubicBezTo>
                <a:cubicBezTo>
                  <a:pt x="23" y="393"/>
                  <a:pt x="23" y="393"/>
                  <a:pt x="23" y="393"/>
                </a:cubicBezTo>
                <a:cubicBezTo>
                  <a:pt x="20" y="397"/>
                  <a:pt x="18" y="403"/>
                  <a:pt x="22" y="408"/>
                </a:cubicBezTo>
                <a:cubicBezTo>
                  <a:pt x="45" y="448"/>
                  <a:pt x="45" y="448"/>
                  <a:pt x="45" y="448"/>
                </a:cubicBezTo>
                <a:cubicBezTo>
                  <a:pt x="47" y="451"/>
                  <a:pt x="53" y="455"/>
                  <a:pt x="58" y="453"/>
                </a:cubicBezTo>
                <a:cubicBezTo>
                  <a:pt x="125" y="431"/>
                  <a:pt x="125" y="431"/>
                  <a:pt x="125" y="431"/>
                </a:cubicBezTo>
                <a:cubicBezTo>
                  <a:pt x="130" y="436"/>
                  <a:pt x="135" y="441"/>
                  <a:pt x="140" y="445"/>
                </a:cubicBezTo>
                <a:cubicBezTo>
                  <a:pt x="132" y="513"/>
                  <a:pt x="132" y="513"/>
                  <a:pt x="132" y="513"/>
                </a:cubicBezTo>
                <a:cubicBezTo>
                  <a:pt x="130" y="520"/>
                  <a:pt x="133" y="525"/>
                  <a:pt x="138" y="526"/>
                </a:cubicBezTo>
                <a:cubicBezTo>
                  <a:pt x="182" y="541"/>
                  <a:pt x="182" y="541"/>
                  <a:pt x="182" y="541"/>
                </a:cubicBezTo>
                <a:cubicBezTo>
                  <a:pt x="187" y="543"/>
                  <a:pt x="193" y="541"/>
                  <a:pt x="197" y="538"/>
                </a:cubicBezTo>
                <a:cubicBezTo>
                  <a:pt x="233" y="478"/>
                  <a:pt x="233" y="478"/>
                  <a:pt x="233" y="478"/>
                </a:cubicBezTo>
                <a:cubicBezTo>
                  <a:pt x="237" y="478"/>
                  <a:pt x="240" y="480"/>
                  <a:pt x="243" y="480"/>
                </a:cubicBezTo>
                <a:cubicBezTo>
                  <a:pt x="247" y="480"/>
                  <a:pt x="250" y="478"/>
                  <a:pt x="253" y="478"/>
                </a:cubicBezTo>
                <a:cubicBezTo>
                  <a:pt x="290" y="538"/>
                  <a:pt x="290" y="538"/>
                  <a:pt x="290" y="538"/>
                </a:cubicBezTo>
                <a:cubicBezTo>
                  <a:pt x="293" y="541"/>
                  <a:pt x="300" y="543"/>
                  <a:pt x="305" y="541"/>
                </a:cubicBezTo>
                <a:cubicBezTo>
                  <a:pt x="348" y="526"/>
                  <a:pt x="348" y="526"/>
                  <a:pt x="348" y="526"/>
                </a:cubicBezTo>
                <a:cubicBezTo>
                  <a:pt x="353" y="525"/>
                  <a:pt x="357" y="520"/>
                  <a:pt x="355" y="513"/>
                </a:cubicBezTo>
                <a:cubicBezTo>
                  <a:pt x="347" y="445"/>
                  <a:pt x="347" y="445"/>
                  <a:pt x="347" y="445"/>
                </a:cubicBezTo>
                <a:cubicBezTo>
                  <a:pt x="352" y="440"/>
                  <a:pt x="357" y="436"/>
                  <a:pt x="362" y="431"/>
                </a:cubicBezTo>
                <a:cubicBezTo>
                  <a:pt x="428" y="453"/>
                  <a:pt x="428" y="453"/>
                  <a:pt x="428" y="453"/>
                </a:cubicBezTo>
                <a:cubicBezTo>
                  <a:pt x="433" y="455"/>
                  <a:pt x="440" y="451"/>
                  <a:pt x="442" y="448"/>
                </a:cubicBezTo>
                <a:cubicBezTo>
                  <a:pt x="465" y="408"/>
                  <a:pt x="465" y="408"/>
                  <a:pt x="465" y="408"/>
                </a:cubicBezTo>
                <a:cubicBezTo>
                  <a:pt x="468" y="403"/>
                  <a:pt x="467" y="397"/>
                  <a:pt x="463" y="393"/>
                </a:cubicBezTo>
                <a:cubicBezTo>
                  <a:pt x="412" y="347"/>
                  <a:pt x="412" y="347"/>
                  <a:pt x="412" y="347"/>
                </a:cubicBezTo>
                <a:cubicBezTo>
                  <a:pt x="413" y="340"/>
                  <a:pt x="413" y="333"/>
                  <a:pt x="415" y="327"/>
                </a:cubicBezTo>
                <a:cubicBezTo>
                  <a:pt x="480" y="300"/>
                  <a:pt x="480" y="300"/>
                  <a:pt x="480" y="300"/>
                </a:cubicBezTo>
                <a:cubicBezTo>
                  <a:pt x="485" y="298"/>
                  <a:pt x="487" y="293"/>
                  <a:pt x="487" y="287"/>
                </a:cubicBezTo>
                <a:close/>
                <a:moveTo>
                  <a:pt x="340" y="307"/>
                </a:moveTo>
                <a:cubicBezTo>
                  <a:pt x="340" y="333"/>
                  <a:pt x="328" y="357"/>
                  <a:pt x="312" y="375"/>
                </a:cubicBezTo>
                <a:cubicBezTo>
                  <a:pt x="293" y="392"/>
                  <a:pt x="270" y="403"/>
                  <a:pt x="243" y="403"/>
                </a:cubicBezTo>
                <a:cubicBezTo>
                  <a:pt x="217" y="403"/>
                  <a:pt x="193" y="392"/>
                  <a:pt x="175" y="375"/>
                </a:cubicBezTo>
                <a:cubicBezTo>
                  <a:pt x="158" y="357"/>
                  <a:pt x="147" y="333"/>
                  <a:pt x="147" y="307"/>
                </a:cubicBezTo>
                <a:cubicBezTo>
                  <a:pt x="147" y="280"/>
                  <a:pt x="158" y="255"/>
                  <a:pt x="175" y="238"/>
                </a:cubicBezTo>
                <a:cubicBezTo>
                  <a:pt x="193" y="220"/>
                  <a:pt x="217" y="210"/>
                  <a:pt x="243" y="210"/>
                </a:cubicBezTo>
                <a:cubicBezTo>
                  <a:pt x="270" y="210"/>
                  <a:pt x="293" y="220"/>
                  <a:pt x="312" y="238"/>
                </a:cubicBezTo>
                <a:cubicBezTo>
                  <a:pt x="328" y="255"/>
                  <a:pt x="340" y="280"/>
                  <a:pt x="340" y="307"/>
                </a:cubicBezTo>
                <a:close/>
                <a:moveTo>
                  <a:pt x="198" y="306"/>
                </a:moveTo>
                <a:cubicBezTo>
                  <a:pt x="198" y="281"/>
                  <a:pt x="218" y="261"/>
                  <a:pt x="243" y="261"/>
                </a:cubicBezTo>
                <a:cubicBezTo>
                  <a:pt x="268" y="261"/>
                  <a:pt x="288" y="281"/>
                  <a:pt x="288" y="306"/>
                </a:cubicBezTo>
                <a:cubicBezTo>
                  <a:pt x="288" y="331"/>
                  <a:pt x="268" y="351"/>
                  <a:pt x="243" y="351"/>
                </a:cubicBezTo>
                <a:cubicBezTo>
                  <a:pt x="218" y="351"/>
                  <a:pt x="198" y="331"/>
                  <a:pt x="198" y="306"/>
                </a:cubicBezTo>
                <a:close/>
                <a:moveTo>
                  <a:pt x="635" y="152"/>
                </a:moveTo>
                <a:cubicBezTo>
                  <a:pt x="637" y="147"/>
                  <a:pt x="638" y="140"/>
                  <a:pt x="638" y="133"/>
                </a:cubicBezTo>
                <a:cubicBezTo>
                  <a:pt x="638" y="128"/>
                  <a:pt x="637" y="122"/>
                  <a:pt x="635" y="117"/>
                </a:cubicBezTo>
                <a:cubicBezTo>
                  <a:pt x="662" y="92"/>
                  <a:pt x="662" y="92"/>
                  <a:pt x="662" y="92"/>
                </a:cubicBezTo>
                <a:cubicBezTo>
                  <a:pt x="665" y="90"/>
                  <a:pt x="665" y="87"/>
                  <a:pt x="665" y="83"/>
                </a:cubicBezTo>
                <a:cubicBezTo>
                  <a:pt x="665" y="82"/>
                  <a:pt x="665" y="78"/>
                  <a:pt x="665" y="77"/>
                </a:cubicBezTo>
                <a:cubicBezTo>
                  <a:pt x="654" y="57"/>
                  <a:pt x="654" y="57"/>
                  <a:pt x="654" y="57"/>
                </a:cubicBezTo>
                <a:cubicBezTo>
                  <a:pt x="650" y="53"/>
                  <a:pt x="647" y="52"/>
                  <a:pt x="642" y="52"/>
                </a:cubicBezTo>
                <a:cubicBezTo>
                  <a:pt x="642" y="52"/>
                  <a:pt x="640" y="52"/>
                  <a:pt x="638" y="52"/>
                </a:cubicBezTo>
                <a:cubicBezTo>
                  <a:pt x="605" y="62"/>
                  <a:pt x="605" y="62"/>
                  <a:pt x="605" y="62"/>
                </a:cubicBezTo>
                <a:cubicBezTo>
                  <a:pt x="595" y="55"/>
                  <a:pt x="585" y="49"/>
                  <a:pt x="573" y="45"/>
                </a:cubicBezTo>
                <a:cubicBezTo>
                  <a:pt x="566" y="10"/>
                  <a:pt x="566" y="10"/>
                  <a:pt x="566" y="10"/>
                </a:cubicBezTo>
                <a:cubicBezTo>
                  <a:pt x="565" y="5"/>
                  <a:pt x="560" y="0"/>
                  <a:pt x="555" y="0"/>
                </a:cubicBezTo>
                <a:cubicBezTo>
                  <a:pt x="531" y="0"/>
                  <a:pt x="531" y="0"/>
                  <a:pt x="531" y="0"/>
                </a:cubicBezTo>
                <a:cubicBezTo>
                  <a:pt x="524" y="0"/>
                  <a:pt x="521" y="5"/>
                  <a:pt x="519" y="10"/>
                </a:cubicBezTo>
                <a:cubicBezTo>
                  <a:pt x="511" y="45"/>
                  <a:pt x="511" y="45"/>
                  <a:pt x="511" y="45"/>
                </a:cubicBezTo>
                <a:cubicBezTo>
                  <a:pt x="499" y="49"/>
                  <a:pt x="489" y="55"/>
                  <a:pt x="481" y="63"/>
                </a:cubicBezTo>
                <a:cubicBezTo>
                  <a:pt x="446" y="52"/>
                  <a:pt x="446" y="52"/>
                  <a:pt x="446" y="52"/>
                </a:cubicBezTo>
                <a:cubicBezTo>
                  <a:pt x="444" y="52"/>
                  <a:pt x="444" y="52"/>
                  <a:pt x="442" y="52"/>
                </a:cubicBezTo>
                <a:cubicBezTo>
                  <a:pt x="439" y="52"/>
                  <a:pt x="434" y="53"/>
                  <a:pt x="432" y="57"/>
                </a:cubicBezTo>
                <a:cubicBezTo>
                  <a:pt x="421" y="77"/>
                  <a:pt x="421" y="77"/>
                  <a:pt x="421" y="77"/>
                </a:cubicBezTo>
                <a:cubicBezTo>
                  <a:pt x="419" y="78"/>
                  <a:pt x="419" y="82"/>
                  <a:pt x="419" y="83"/>
                </a:cubicBezTo>
                <a:cubicBezTo>
                  <a:pt x="419" y="87"/>
                  <a:pt x="421" y="90"/>
                  <a:pt x="422" y="92"/>
                </a:cubicBezTo>
                <a:cubicBezTo>
                  <a:pt x="451" y="117"/>
                  <a:pt x="451" y="117"/>
                  <a:pt x="451" y="117"/>
                </a:cubicBezTo>
                <a:cubicBezTo>
                  <a:pt x="449" y="122"/>
                  <a:pt x="447" y="128"/>
                  <a:pt x="447" y="133"/>
                </a:cubicBezTo>
                <a:cubicBezTo>
                  <a:pt x="447" y="140"/>
                  <a:pt x="449" y="145"/>
                  <a:pt x="451" y="152"/>
                </a:cubicBezTo>
                <a:cubicBezTo>
                  <a:pt x="422" y="177"/>
                  <a:pt x="422" y="177"/>
                  <a:pt x="422" y="177"/>
                </a:cubicBezTo>
                <a:cubicBezTo>
                  <a:pt x="421" y="178"/>
                  <a:pt x="419" y="182"/>
                  <a:pt x="419" y="185"/>
                </a:cubicBezTo>
                <a:cubicBezTo>
                  <a:pt x="419" y="187"/>
                  <a:pt x="419" y="188"/>
                  <a:pt x="421" y="190"/>
                </a:cubicBezTo>
                <a:cubicBezTo>
                  <a:pt x="432" y="210"/>
                  <a:pt x="432" y="210"/>
                  <a:pt x="432" y="210"/>
                </a:cubicBezTo>
                <a:cubicBezTo>
                  <a:pt x="434" y="215"/>
                  <a:pt x="439" y="217"/>
                  <a:pt x="442" y="217"/>
                </a:cubicBezTo>
                <a:cubicBezTo>
                  <a:pt x="444" y="217"/>
                  <a:pt x="444" y="217"/>
                  <a:pt x="446" y="217"/>
                </a:cubicBezTo>
                <a:cubicBezTo>
                  <a:pt x="481" y="205"/>
                  <a:pt x="481" y="205"/>
                  <a:pt x="481" y="205"/>
                </a:cubicBezTo>
                <a:cubicBezTo>
                  <a:pt x="489" y="212"/>
                  <a:pt x="499" y="218"/>
                  <a:pt x="511" y="222"/>
                </a:cubicBezTo>
                <a:cubicBezTo>
                  <a:pt x="519" y="258"/>
                  <a:pt x="519" y="258"/>
                  <a:pt x="519" y="258"/>
                </a:cubicBezTo>
                <a:cubicBezTo>
                  <a:pt x="521" y="263"/>
                  <a:pt x="524" y="267"/>
                  <a:pt x="531" y="267"/>
                </a:cubicBezTo>
                <a:cubicBezTo>
                  <a:pt x="555" y="267"/>
                  <a:pt x="555" y="267"/>
                  <a:pt x="555" y="267"/>
                </a:cubicBezTo>
                <a:cubicBezTo>
                  <a:pt x="560" y="267"/>
                  <a:pt x="565" y="263"/>
                  <a:pt x="566" y="258"/>
                </a:cubicBezTo>
                <a:cubicBezTo>
                  <a:pt x="573" y="223"/>
                  <a:pt x="573" y="223"/>
                  <a:pt x="573" y="223"/>
                </a:cubicBezTo>
                <a:cubicBezTo>
                  <a:pt x="585" y="218"/>
                  <a:pt x="595" y="213"/>
                  <a:pt x="605" y="205"/>
                </a:cubicBezTo>
                <a:cubicBezTo>
                  <a:pt x="638" y="217"/>
                  <a:pt x="638" y="217"/>
                  <a:pt x="638" y="217"/>
                </a:cubicBezTo>
                <a:cubicBezTo>
                  <a:pt x="640" y="217"/>
                  <a:pt x="642" y="217"/>
                  <a:pt x="642" y="217"/>
                </a:cubicBezTo>
                <a:cubicBezTo>
                  <a:pt x="647" y="217"/>
                  <a:pt x="650" y="215"/>
                  <a:pt x="654" y="210"/>
                </a:cubicBezTo>
                <a:cubicBezTo>
                  <a:pt x="665" y="190"/>
                  <a:pt x="665" y="190"/>
                  <a:pt x="665" y="190"/>
                </a:cubicBezTo>
                <a:cubicBezTo>
                  <a:pt x="665" y="188"/>
                  <a:pt x="667" y="187"/>
                  <a:pt x="665" y="185"/>
                </a:cubicBezTo>
                <a:cubicBezTo>
                  <a:pt x="667" y="182"/>
                  <a:pt x="665" y="178"/>
                  <a:pt x="662" y="177"/>
                </a:cubicBezTo>
                <a:cubicBezTo>
                  <a:pt x="635" y="152"/>
                  <a:pt x="635" y="152"/>
                  <a:pt x="635" y="152"/>
                </a:cubicBezTo>
                <a:cubicBezTo>
                  <a:pt x="635" y="152"/>
                  <a:pt x="635" y="152"/>
                  <a:pt x="635" y="152"/>
                </a:cubicBezTo>
                <a:close/>
                <a:moveTo>
                  <a:pt x="580" y="133"/>
                </a:moveTo>
                <a:cubicBezTo>
                  <a:pt x="580" y="153"/>
                  <a:pt x="563" y="170"/>
                  <a:pt x="543" y="170"/>
                </a:cubicBezTo>
                <a:cubicBezTo>
                  <a:pt x="523" y="170"/>
                  <a:pt x="506" y="153"/>
                  <a:pt x="506" y="133"/>
                </a:cubicBezTo>
                <a:cubicBezTo>
                  <a:pt x="506" y="113"/>
                  <a:pt x="523" y="97"/>
                  <a:pt x="543" y="97"/>
                </a:cubicBezTo>
                <a:cubicBezTo>
                  <a:pt x="563" y="97"/>
                  <a:pt x="580" y="113"/>
                  <a:pt x="580" y="133"/>
                </a:cubicBezTo>
                <a:close/>
              </a:path>
            </a:pathLst>
          </a:custGeom>
          <a:solidFill>
            <a:srgbClr val="00B294"/>
          </a:solidFill>
          <a:ln>
            <a:noFill/>
          </a:ln>
          <a:extLst/>
        </p:spPr>
        <p:txBody>
          <a:bodyPr vert="horz" wrap="square" lIns="121856" tIns="60928" rIns="121856" bIns="60928" numCol="1" anchor="t" anchorCtr="0" compatLnSpc="1">
            <a:prstTxWarp prst="textNoShape">
              <a:avLst/>
            </a:prstTxWarp>
          </a:bodyPr>
          <a:lstStyle/>
          <a:p>
            <a:pPr defTabSz="1218317"/>
            <a:endParaRPr lang="en-US" sz="3198" dirty="0"/>
          </a:p>
        </p:txBody>
      </p:sp>
      <p:sp>
        <p:nvSpPr>
          <p:cNvPr id="42" name="TextBox 41"/>
          <p:cNvSpPr txBox="1"/>
          <p:nvPr/>
        </p:nvSpPr>
        <p:spPr>
          <a:xfrm>
            <a:off x="625172" y="4724400"/>
            <a:ext cx="3351054" cy="390687"/>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defTabSz="1218317"/>
            <a:r>
              <a:rPr lang="en-US" sz="2132" dirty="0">
                <a:solidFill>
                  <a:schemeClr val="tx1"/>
                </a:solidFill>
                <a:latin typeface="+mj-lt"/>
              </a:rPr>
              <a:t>REST API</a:t>
            </a:r>
          </a:p>
        </p:txBody>
      </p:sp>
      <p:sp>
        <p:nvSpPr>
          <p:cNvPr id="37" name="Freeform 88"/>
          <p:cNvSpPr>
            <a:spLocks noEditPoints="1"/>
          </p:cNvSpPr>
          <p:nvPr/>
        </p:nvSpPr>
        <p:spPr bwMode="black">
          <a:xfrm>
            <a:off x="926075" y="2635627"/>
            <a:ext cx="635588" cy="538975"/>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solidFill>
            <a:srgbClr val="00B294"/>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12" tIns="45706" rIns="91412" bIns="45706" numCol="1" rtlCol="0" anchor="ctr" anchorCtr="0" compatLnSpc="1">
            <a:prstTxWarp prst="textNoShape">
              <a:avLst/>
            </a:prstTxWarp>
          </a:bodyPr>
          <a:lstStyle/>
          <a:p>
            <a:pPr defTabSz="740518"/>
            <a:endParaRPr lang="en-US" sz="1799" spc="-122" dirty="0">
              <a:solidFill>
                <a:schemeClr val="tx1"/>
              </a:solidFill>
              <a:latin typeface="Segoe Light" pitchFamily="34" charset="0"/>
            </a:endParaRPr>
          </a:p>
        </p:txBody>
      </p:sp>
      <p:sp>
        <p:nvSpPr>
          <p:cNvPr id="2" name="Title 1"/>
          <p:cNvSpPr>
            <a:spLocks noGrp="1"/>
          </p:cNvSpPr>
          <p:nvPr>
            <p:ph type="title"/>
          </p:nvPr>
        </p:nvSpPr>
        <p:spPr/>
        <p:txBody>
          <a:bodyPr/>
          <a:lstStyle/>
          <a:p>
            <a:r>
              <a:rPr lang="en-US" dirty="0" smtClean="0">
                <a:solidFill>
                  <a:schemeClr val="bg1"/>
                </a:solidFill>
              </a:rPr>
              <a:t>Virtual Machines</a:t>
            </a:r>
            <a:endParaRPr lang="en-US" dirty="0">
              <a:solidFill>
                <a:schemeClr val="bg1"/>
              </a:solidFill>
            </a:endParaRPr>
          </a:p>
        </p:txBody>
      </p:sp>
      <p:sp>
        <p:nvSpPr>
          <p:cNvPr id="38" name="TextBox 37"/>
          <p:cNvSpPr txBox="1"/>
          <p:nvPr/>
        </p:nvSpPr>
        <p:spPr>
          <a:xfrm>
            <a:off x="1300990" y="2749231"/>
            <a:ext cx="3351054" cy="390687"/>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defTabSz="1218317"/>
            <a:r>
              <a:rPr lang="en-US" sz="2132" dirty="0">
                <a:solidFill>
                  <a:schemeClr val="tx1"/>
                </a:solidFill>
                <a:cs typeface="Segoe UI Light" panose="020B0502040204020203" pitchFamily="34" charset="0"/>
              </a:rPr>
              <a:t>Management portal</a:t>
            </a:r>
          </a:p>
        </p:txBody>
      </p:sp>
      <p:sp>
        <p:nvSpPr>
          <p:cNvPr id="40" name="TextBox 39"/>
          <p:cNvSpPr txBox="1"/>
          <p:nvPr/>
        </p:nvSpPr>
        <p:spPr>
          <a:xfrm>
            <a:off x="1753216" y="3771984"/>
            <a:ext cx="3351054" cy="390687"/>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defTabSz="1218317"/>
            <a:r>
              <a:rPr lang="en-US" sz="2132" dirty="0">
                <a:solidFill>
                  <a:schemeClr val="tx1"/>
                </a:solidFill>
                <a:cs typeface="Segoe UI Light" panose="020B0502040204020203" pitchFamily="34" charset="0"/>
              </a:rPr>
              <a:t>Scripting </a:t>
            </a:r>
          </a:p>
          <a:p>
            <a:pPr defTabSz="1218317"/>
            <a:r>
              <a:rPr lang="en-US" sz="1600" dirty="0">
                <a:solidFill>
                  <a:schemeClr val="tx1"/>
                </a:solidFill>
                <a:cs typeface="Segoe UI Light" panose="020B0502040204020203" pitchFamily="34" charset="0"/>
              </a:rPr>
              <a:t>(Windows, Linux and Mac) </a:t>
            </a:r>
          </a:p>
        </p:txBody>
      </p:sp>
      <p:sp>
        <p:nvSpPr>
          <p:cNvPr id="4" name="Rectangle 3"/>
          <p:cNvSpPr/>
          <p:nvPr/>
        </p:nvSpPr>
        <p:spPr bwMode="auto">
          <a:xfrm>
            <a:off x="4558033" y="1303013"/>
            <a:ext cx="3581955" cy="1002776"/>
          </a:xfrm>
          <a:prstGeom prst="rect">
            <a:avLst/>
          </a:prstGeom>
          <a:solidFill>
            <a:srgbClr val="9B4F96"/>
          </a:solidFill>
          <a:ln w="9525" cap="flat" cmpd="sng" algn="ctr">
            <a:noFill/>
            <a:prstDash val="solid"/>
            <a:headEnd type="none" w="med" len="med"/>
            <a:tailEnd type="none" w="med" len="med"/>
          </a:ln>
          <a:effectLst/>
        </p:spPr>
        <p:txBody>
          <a:bodyPr vert="horz" wrap="square" lIns="243714" tIns="60928" rIns="121856" bIns="60928" numCol="1" rtlCol="0" anchor="ctr" anchorCtr="0" compatLnSpc="1">
            <a:prstTxWarp prst="textNoShape">
              <a:avLst/>
            </a:prstTxWarp>
          </a:bodyPr>
          <a:lstStyle/>
          <a:p>
            <a:pPr defTabSz="1218317">
              <a:lnSpc>
                <a:spcPct val="90000"/>
              </a:lnSpc>
              <a:buSzPct val="90000"/>
              <a:defRPr/>
            </a:pPr>
            <a:r>
              <a:rPr lang="en-US" sz="2932" kern="0" dirty="0">
                <a:solidFill>
                  <a:schemeClr val="bg1"/>
                </a:solidFill>
                <a:latin typeface="Segoe UI Light" pitchFamily="34" charset="0"/>
                <a:ea typeface="Segoe UI" pitchFamily="34" charset="0"/>
                <a:cs typeface="Segoe UI" pitchFamily="34" charset="0"/>
              </a:rPr>
              <a:t>Select image </a:t>
            </a:r>
            <a:br>
              <a:rPr lang="en-US" sz="2932" kern="0" dirty="0">
                <a:solidFill>
                  <a:schemeClr val="bg1"/>
                </a:solidFill>
                <a:latin typeface="Segoe UI Light" pitchFamily="34" charset="0"/>
                <a:ea typeface="Segoe UI" pitchFamily="34" charset="0"/>
                <a:cs typeface="Segoe UI" pitchFamily="34" charset="0"/>
              </a:rPr>
            </a:br>
            <a:r>
              <a:rPr lang="en-US" sz="2932" kern="0" dirty="0">
                <a:solidFill>
                  <a:schemeClr val="bg1"/>
                </a:solidFill>
                <a:latin typeface="Segoe UI Light" pitchFamily="34" charset="0"/>
                <a:ea typeface="Segoe UI" pitchFamily="34" charset="0"/>
                <a:cs typeface="Segoe UI" pitchFamily="34" charset="0"/>
              </a:rPr>
              <a:t>and VM size</a:t>
            </a:r>
          </a:p>
        </p:txBody>
      </p:sp>
      <p:sp>
        <p:nvSpPr>
          <p:cNvPr id="8" name="Rectangle 7"/>
          <p:cNvSpPr/>
          <p:nvPr/>
        </p:nvSpPr>
        <p:spPr bwMode="auto">
          <a:xfrm>
            <a:off x="4557661" y="2305789"/>
            <a:ext cx="3576525" cy="416343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51" tIns="60925" rIns="121851" bIns="60925" numCol="1" rtlCol="0" anchor="ctr" anchorCtr="0" compatLnSpc="1">
            <a:prstTxWarp prst="textNoShape">
              <a:avLst/>
            </a:prstTxWarp>
          </a:bodyPr>
          <a:lstStyle/>
          <a:p>
            <a:pPr algn="ctr" defTabSz="1217926" fontAlgn="base">
              <a:spcBef>
                <a:spcPct val="0"/>
              </a:spcBef>
              <a:spcAft>
                <a:spcPct val="0"/>
              </a:spcAft>
            </a:pPr>
            <a:endParaRPr lang="en-US" sz="2932" dirty="0">
              <a:solidFill>
                <a:schemeClr val="tx1"/>
              </a:solidFill>
            </a:endParaRPr>
          </a:p>
        </p:txBody>
      </p:sp>
      <p:sp>
        <p:nvSpPr>
          <p:cNvPr id="44" name="Isosceles Triangle 43"/>
          <p:cNvSpPr/>
          <p:nvPr/>
        </p:nvSpPr>
        <p:spPr>
          <a:xfrm rot="10800000">
            <a:off x="7232878" y="2307141"/>
            <a:ext cx="390547" cy="157604"/>
          </a:xfrm>
          <a:prstGeom prst="triangle">
            <a:avLst/>
          </a:prstGeom>
          <a:solidFill>
            <a:srgbClr val="9B4F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sp>
        <p:nvSpPr>
          <p:cNvPr id="48" name="Rectangle 78"/>
          <p:cNvSpPr/>
          <p:nvPr/>
        </p:nvSpPr>
        <p:spPr bwMode="auto">
          <a:xfrm>
            <a:off x="4567830" y="2394085"/>
            <a:ext cx="3584462" cy="4182804"/>
          </a:xfrm>
          <a:custGeom>
            <a:avLst/>
            <a:gdLst>
              <a:gd name="connsiteX0" fmla="*/ 0 w 5445723"/>
              <a:gd name="connsiteY0" fmla="*/ 0 h 4168540"/>
              <a:gd name="connsiteX1" fmla="*/ 5445723 w 5445723"/>
              <a:gd name="connsiteY1" fmla="*/ 0 h 4168540"/>
              <a:gd name="connsiteX2" fmla="*/ 5445723 w 5445723"/>
              <a:gd name="connsiteY2" fmla="*/ 4168540 h 4168540"/>
              <a:gd name="connsiteX3" fmla="*/ 0 w 5445723"/>
              <a:gd name="connsiteY3" fmla="*/ 4168540 h 4168540"/>
              <a:gd name="connsiteX4" fmla="*/ 0 w 5445723"/>
              <a:gd name="connsiteY4" fmla="*/ 0 h 4168540"/>
              <a:gd name="connsiteX0" fmla="*/ 0 w 5445723"/>
              <a:gd name="connsiteY0" fmla="*/ 3742 h 4172282"/>
              <a:gd name="connsiteX1" fmla="*/ 4679600 w 5445723"/>
              <a:gd name="connsiteY1" fmla="*/ 0 h 4172282"/>
              <a:gd name="connsiteX2" fmla="*/ 5445723 w 5445723"/>
              <a:gd name="connsiteY2" fmla="*/ 3742 h 4172282"/>
              <a:gd name="connsiteX3" fmla="*/ 5445723 w 5445723"/>
              <a:gd name="connsiteY3" fmla="*/ 4172282 h 4172282"/>
              <a:gd name="connsiteX4" fmla="*/ 0 w 5445723"/>
              <a:gd name="connsiteY4" fmla="*/ 4172282 h 4172282"/>
              <a:gd name="connsiteX5" fmla="*/ 0 w 5445723"/>
              <a:gd name="connsiteY5" fmla="*/ 3742 h 4172282"/>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35826 h 4204366"/>
              <a:gd name="connsiteX1" fmla="*/ 2064736 w 5445723"/>
              <a:gd name="connsiteY1" fmla="*/ 0 h 4204366"/>
              <a:gd name="connsiteX2" fmla="*/ 3701031 w 5445723"/>
              <a:gd name="connsiteY2" fmla="*/ 16042 h 4204366"/>
              <a:gd name="connsiteX3" fmla="*/ 4679600 w 5445723"/>
              <a:gd name="connsiteY3" fmla="*/ 3208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56348 h 4224888"/>
              <a:gd name="connsiteX1" fmla="*/ 2064736 w 5445723"/>
              <a:gd name="connsiteY1" fmla="*/ 20522 h 4224888"/>
              <a:gd name="connsiteX2" fmla="*/ 3701031 w 5445723"/>
              <a:gd name="connsiteY2" fmla="*/ 36564 h 4224888"/>
              <a:gd name="connsiteX3" fmla="*/ 4695642 w 5445723"/>
              <a:gd name="connsiteY3" fmla="*/ 469701 h 4224888"/>
              <a:gd name="connsiteX4" fmla="*/ 5445723 w 5445723"/>
              <a:gd name="connsiteY4" fmla="*/ 56348 h 4224888"/>
              <a:gd name="connsiteX5" fmla="*/ 5445723 w 5445723"/>
              <a:gd name="connsiteY5" fmla="*/ 4224888 h 4224888"/>
              <a:gd name="connsiteX6" fmla="*/ 0 w 5445723"/>
              <a:gd name="connsiteY6" fmla="*/ 4224888 h 4224888"/>
              <a:gd name="connsiteX7" fmla="*/ 0 w 5445723"/>
              <a:gd name="connsiteY7" fmla="*/ 56348 h 4224888"/>
              <a:gd name="connsiteX0" fmla="*/ 0 w 5445723"/>
              <a:gd name="connsiteY0" fmla="*/ 52828 h 4221368"/>
              <a:gd name="connsiteX1" fmla="*/ 2064736 w 5445723"/>
              <a:gd name="connsiteY1" fmla="*/ 17002 h 4221368"/>
              <a:gd name="connsiteX2" fmla="*/ 3701031 w 5445723"/>
              <a:gd name="connsiteY2" fmla="*/ 33044 h 4221368"/>
              <a:gd name="connsiteX3" fmla="*/ 4246463 w 5445723"/>
              <a:gd name="connsiteY3" fmla="*/ 418054 h 4221368"/>
              <a:gd name="connsiteX4" fmla="*/ 5445723 w 5445723"/>
              <a:gd name="connsiteY4" fmla="*/ 52828 h 4221368"/>
              <a:gd name="connsiteX5" fmla="*/ 5445723 w 5445723"/>
              <a:gd name="connsiteY5" fmla="*/ 4221368 h 4221368"/>
              <a:gd name="connsiteX6" fmla="*/ 0 w 5445723"/>
              <a:gd name="connsiteY6" fmla="*/ 4221368 h 4221368"/>
              <a:gd name="connsiteX7" fmla="*/ 0 w 5445723"/>
              <a:gd name="connsiteY7" fmla="*/ 52828 h 4221368"/>
              <a:gd name="connsiteX0" fmla="*/ 0 w 5445723"/>
              <a:gd name="connsiteY0" fmla="*/ 52828 h 4221368"/>
              <a:gd name="connsiteX1" fmla="*/ 2064736 w 5445723"/>
              <a:gd name="connsiteY1" fmla="*/ 17002 h 4221368"/>
              <a:gd name="connsiteX2" fmla="*/ 3701031 w 5445723"/>
              <a:gd name="connsiteY2" fmla="*/ 33044 h 4221368"/>
              <a:gd name="connsiteX3" fmla="*/ 4246463 w 5445723"/>
              <a:gd name="connsiteY3" fmla="*/ 418054 h 4221368"/>
              <a:gd name="connsiteX4" fmla="*/ 5445723 w 5445723"/>
              <a:gd name="connsiteY4" fmla="*/ 52828 h 4221368"/>
              <a:gd name="connsiteX5" fmla="*/ 5445723 w 5445723"/>
              <a:gd name="connsiteY5" fmla="*/ 4221368 h 4221368"/>
              <a:gd name="connsiteX6" fmla="*/ 0 w 5445723"/>
              <a:gd name="connsiteY6" fmla="*/ 4221368 h 4221368"/>
              <a:gd name="connsiteX7" fmla="*/ 0 w 5445723"/>
              <a:gd name="connsiteY7" fmla="*/ 52828 h 4221368"/>
              <a:gd name="connsiteX0" fmla="*/ 0 w 5445723"/>
              <a:gd name="connsiteY0" fmla="*/ 113084 h 4281624"/>
              <a:gd name="connsiteX1" fmla="*/ 2064736 w 5445723"/>
              <a:gd name="connsiteY1" fmla="*/ 77258 h 4281624"/>
              <a:gd name="connsiteX2" fmla="*/ 3701031 w 5445723"/>
              <a:gd name="connsiteY2" fmla="*/ 93300 h 4281624"/>
              <a:gd name="connsiteX3" fmla="*/ 4711684 w 5445723"/>
              <a:gd name="connsiteY3" fmla="*/ 189552 h 4281624"/>
              <a:gd name="connsiteX4" fmla="*/ 5445723 w 5445723"/>
              <a:gd name="connsiteY4" fmla="*/ 113084 h 4281624"/>
              <a:gd name="connsiteX5" fmla="*/ 5445723 w 5445723"/>
              <a:gd name="connsiteY5" fmla="*/ 4281624 h 4281624"/>
              <a:gd name="connsiteX6" fmla="*/ 0 w 5445723"/>
              <a:gd name="connsiteY6" fmla="*/ 4281624 h 4281624"/>
              <a:gd name="connsiteX7" fmla="*/ 0 w 5445723"/>
              <a:gd name="connsiteY7" fmla="*/ 113084 h 4281624"/>
              <a:gd name="connsiteX0" fmla="*/ 0 w 5445723"/>
              <a:gd name="connsiteY0" fmla="*/ 35826 h 4204366"/>
              <a:gd name="connsiteX1" fmla="*/ 2064736 w 5445723"/>
              <a:gd name="connsiteY1" fmla="*/ 0 h 4204366"/>
              <a:gd name="connsiteX2" fmla="*/ 3701031 w 5445723"/>
              <a:gd name="connsiteY2" fmla="*/ 16042 h 4204366"/>
              <a:gd name="connsiteX3" fmla="*/ 4711684 w 5445723"/>
              <a:gd name="connsiteY3" fmla="*/ 11229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35826 h 4204366"/>
              <a:gd name="connsiteX1" fmla="*/ 2064736 w 5445723"/>
              <a:gd name="connsiteY1" fmla="*/ 0 h 4204366"/>
              <a:gd name="connsiteX2" fmla="*/ 4214379 w 5445723"/>
              <a:gd name="connsiteY2" fmla="*/ 272715 h 4204366"/>
              <a:gd name="connsiteX3" fmla="*/ 4711684 w 5445723"/>
              <a:gd name="connsiteY3" fmla="*/ 11229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0 h 4168540"/>
              <a:gd name="connsiteX1" fmla="*/ 3957704 w 5445723"/>
              <a:gd name="connsiteY1" fmla="*/ 44384 h 4168540"/>
              <a:gd name="connsiteX2" fmla="*/ 4214379 w 5445723"/>
              <a:gd name="connsiteY2" fmla="*/ 236889 h 4168540"/>
              <a:gd name="connsiteX3" fmla="*/ 4711684 w 5445723"/>
              <a:gd name="connsiteY3" fmla="*/ 76468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87884 w 5445723"/>
              <a:gd name="connsiteY3" fmla="*/ 478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87884 w 5445723"/>
              <a:gd name="connsiteY3" fmla="*/ 478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68834 w 5445723"/>
              <a:gd name="connsiteY3" fmla="*/ 97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9219"/>
              <a:gd name="connsiteY0" fmla="*/ 15212 h 4183752"/>
              <a:gd name="connsiteX1" fmla="*/ 3957704 w 5449219"/>
              <a:gd name="connsiteY1" fmla="*/ 59596 h 4183752"/>
              <a:gd name="connsiteX2" fmla="*/ 4214379 w 5449219"/>
              <a:gd name="connsiteY2" fmla="*/ 252101 h 4183752"/>
              <a:gd name="connsiteX3" fmla="*/ 4768834 w 5449219"/>
              <a:gd name="connsiteY3" fmla="*/ 25005 h 4183752"/>
              <a:gd name="connsiteX4" fmla="*/ 5445723 w 5449219"/>
              <a:gd name="connsiteY4" fmla="*/ 15212 h 4183752"/>
              <a:gd name="connsiteX5" fmla="*/ 5445723 w 5449219"/>
              <a:gd name="connsiteY5" fmla="*/ 4183752 h 4183752"/>
              <a:gd name="connsiteX6" fmla="*/ 0 w 5449219"/>
              <a:gd name="connsiteY6" fmla="*/ 4183752 h 4183752"/>
              <a:gd name="connsiteX7" fmla="*/ 0 w 5449219"/>
              <a:gd name="connsiteY7" fmla="*/ 15212 h 4183752"/>
              <a:gd name="connsiteX0" fmla="*/ 0 w 5449219"/>
              <a:gd name="connsiteY0" fmla="*/ 15212 h 4183752"/>
              <a:gd name="connsiteX1" fmla="*/ 3957704 w 5449219"/>
              <a:gd name="connsiteY1" fmla="*/ 59596 h 4183752"/>
              <a:gd name="connsiteX2" fmla="*/ 4214379 w 5449219"/>
              <a:gd name="connsiteY2" fmla="*/ 252101 h 4183752"/>
              <a:gd name="connsiteX3" fmla="*/ 4768834 w 5449219"/>
              <a:gd name="connsiteY3" fmla="*/ 25005 h 4183752"/>
              <a:gd name="connsiteX4" fmla="*/ 5445723 w 5449219"/>
              <a:gd name="connsiteY4" fmla="*/ 15212 h 4183752"/>
              <a:gd name="connsiteX5" fmla="*/ 5445723 w 5449219"/>
              <a:gd name="connsiteY5" fmla="*/ 4183752 h 4183752"/>
              <a:gd name="connsiteX6" fmla="*/ 0 w 5449219"/>
              <a:gd name="connsiteY6" fmla="*/ 4183752 h 4183752"/>
              <a:gd name="connsiteX7" fmla="*/ 0 w 5449219"/>
              <a:gd name="connsiteY7" fmla="*/ 15212 h 4183752"/>
              <a:gd name="connsiteX0" fmla="*/ 0 w 5445723"/>
              <a:gd name="connsiteY0" fmla="*/ 6679 h 4175219"/>
              <a:gd name="connsiteX1" fmla="*/ 3957704 w 5445723"/>
              <a:gd name="connsiteY1" fmla="*/ 51063 h 4175219"/>
              <a:gd name="connsiteX2" fmla="*/ 4214379 w 5445723"/>
              <a:gd name="connsiteY2" fmla="*/ 243568 h 4175219"/>
              <a:gd name="connsiteX3" fmla="*/ 4768834 w 5445723"/>
              <a:gd name="connsiteY3" fmla="*/ 16472 h 4175219"/>
              <a:gd name="connsiteX4" fmla="*/ 5436198 w 5445723"/>
              <a:gd name="connsiteY4" fmla="*/ 35254 h 4175219"/>
              <a:gd name="connsiteX5" fmla="*/ 5445723 w 5445723"/>
              <a:gd name="connsiteY5" fmla="*/ 4175219 h 4175219"/>
              <a:gd name="connsiteX6" fmla="*/ 0 w 5445723"/>
              <a:gd name="connsiteY6" fmla="*/ 4175219 h 4175219"/>
              <a:gd name="connsiteX7" fmla="*/ 0 w 5445723"/>
              <a:gd name="connsiteY7" fmla="*/ 6679 h 4175219"/>
              <a:gd name="connsiteX0" fmla="*/ 0 w 5445723"/>
              <a:gd name="connsiteY0" fmla="*/ 6679 h 4175219"/>
              <a:gd name="connsiteX1" fmla="*/ 3957704 w 5445723"/>
              <a:gd name="connsiteY1" fmla="*/ 51063 h 4175219"/>
              <a:gd name="connsiteX2" fmla="*/ 4214379 w 5445723"/>
              <a:gd name="connsiteY2" fmla="*/ 243568 h 4175219"/>
              <a:gd name="connsiteX3" fmla="*/ 4768834 w 5445723"/>
              <a:gd name="connsiteY3" fmla="*/ 16472 h 4175219"/>
              <a:gd name="connsiteX4" fmla="*/ 5436198 w 5445723"/>
              <a:gd name="connsiteY4" fmla="*/ 35254 h 4175219"/>
              <a:gd name="connsiteX5" fmla="*/ 5445723 w 5445723"/>
              <a:gd name="connsiteY5" fmla="*/ 4175219 h 4175219"/>
              <a:gd name="connsiteX6" fmla="*/ 0 w 5445723"/>
              <a:gd name="connsiteY6" fmla="*/ 4175219 h 4175219"/>
              <a:gd name="connsiteX7" fmla="*/ 0 w 5445723"/>
              <a:gd name="connsiteY7" fmla="*/ 6679 h 4175219"/>
              <a:gd name="connsiteX0" fmla="*/ 0 w 5445723"/>
              <a:gd name="connsiteY0" fmla="*/ 0 h 4168540"/>
              <a:gd name="connsiteX1" fmla="*/ 3957704 w 5445723"/>
              <a:gd name="connsiteY1" fmla="*/ 44384 h 4168540"/>
              <a:gd name="connsiteX2" fmla="*/ 4214379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094112 h 4168540"/>
              <a:gd name="connsiteX6" fmla="*/ 0 w 5445723"/>
              <a:gd name="connsiteY6" fmla="*/ 4168540 h 4168540"/>
              <a:gd name="connsiteX7" fmla="*/ 0 w 5445723"/>
              <a:gd name="connsiteY7" fmla="*/ 0 h 4168540"/>
              <a:gd name="connsiteX0" fmla="*/ 0 w 5445723"/>
              <a:gd name="connsiteY0" fmla="*/ 0 h 4094112"/>
              <a:gd name="connsiteX1" fmla="*/ 3957704 w 5445723"/>
              <a:gd name="connsiteY1" fmla="*/ 44384 h 4094112"/>
              <a:gd name="connsiteX2" fmla="*/ 4319154 w 5445723"/>
              <a:gd name="connsiteY2" fmla="*/ 284514 h 4094112"/>
              <a:gd name="connsiteX3" fmla="*/ 4759309 w 5445723"/>
              <a:gd name="connsiteY3" fmla="*/ 19318 h 4094112"/>
              <a:gd name="connsiteX4" fmla="*/ 5436198 w 5445723"/>
              <a:gd name="connsiteY4" fmla="*/ 28575 h 4094112"/>
              <a:gd name="connsiteX5" fmla="*/ 5445723 w 5445723"/>
              <a:gd name="connsiteY5" fmla="*/ 4094112 h 4094112"/>
              <a:gd name="connsiteX6" fmla="*/ 0 w 5445723"/>
              <a:gd name="connsiteY6" fmla="*/ 4051582 h 4094112"/>
              <a:gd name="connsiteX7" fmla="*/ 0 w 5445723"/>
              <a:gd name="connsiteY7" fmla="*/ 0 h 4094112"/>
              <a:gd name="connsiteX0" fmla="*/ 0 w 5445723"/>
              <a:gd name="connsiteY0" fmla="*/ 0 h 4094112"/>
              <a:gd name="connsiteX1" fmla="*/ 3957704 w 5445723"/>
              <a:gd name="connsiteY1" fmla="*/ 44384 h 4094112"/>
              <a:gd name="connsiteX2" fmla="*/ 4319154 w 5445723"/>
              <a:gd name="connsiteY2" fmla="*/ 284514 h 4094112"/>
              <a:gd name="connsiteX3" fmla="*/ 4759309 w 5445723"/>
              <a:gd name="connsiteY3" fmla="*/ 19318 h 4094112"/>
              <a:gd name="connsiteX4" fmla="*/ 5436198 w 5445723"/>
              <a:gd name="connsiteY4" fmla="*/ 28575 h 4094112"/>
              <a:gd name="connsiteX5" fmla="*/ 5445723 w 5445723"/>
              <a:gd name="connsiteY5" fmla="*/ 4094112 h 4094112"/>
              <a:gd name="connsiteX6" fmla="*/ 0 w 5445723"/>
              <a:gd name="connsiteY6" fmla="*/ 4072847 h 4094112"/>
              <a:gd name="connsiteX7" fmla="*/ 0 w 5445723"/>
              <a:gd name="connsiteY7" fmla="*/ 0 h 4094112"/>
              <a:gd name="connsiteX0" fmla="*/ 0 w 5436619"/>
              <a:gd name="connsiteY0" fmla="*/ 0 h 4072847"/>
              <a:gd name="connsiteX1" fmla="*/ 3957704 w 5436619"/>
              <a:gd name="connsiteY1" fmla="*/ 44384 h 4072847"/>
              <a:gd name="connsiteX2" fmla="*/ 4319154 w 5436619"/>
              <a:gd name="connsiteY2" fmla="*/ 284514 h 4072847"/>
              <a:gd name="connsiteX3" fmla="*/ 4759309 w 5436619"/>
              <a:gd name="connsiteY3" fmla="*/ 19318 h 4072847"/>
              <a:gd name="connsiteX4" fmla="*/ 5436198 w 5436619"/>
              <a:gd name="connsiteY4" fmla="*/ 28575 h 4072847"/>
              <a:gd name="connsiteX5" fmla="*/ 5435090 w 5436619"/>
              <a:gd name="connsiteY5" fmla="*/ 4072847 h 4072847"/>
              <a:gd name="connsiteX6" fmla="*/ 0 w 5436619"/>
              <a:gd name="connsiteY6" fmla="*/ 4072847 h 4072847"/>
              <a:gd name="connsiteX7" fmla="*/ 0 w 5436619"/>
              <a:gd name="connsiteY7" fmla="*/ 0 h 4072847"/>
              <a:gd name="connsiteX0" fmla="*/ 0 w 5436619"/>
              <a:gd name="connsiteY0" fmla="*/ 2019 h 4053601"/>
              <a:gd name="connsiteX1" fmla="*/ 3957704 w 5436619"/>
              <a:gd name="connsiteY1" fmla="*/ 25138 h 4053601"/>
              <a:gd name="connsiteX2" fmla="*/ 4319154 w 5436619"/>
              <a:gd name="connsiteY2" fmla="*/ 265268 h 4053601"/>
              <a:gd name="connsiteX3" fmla="*/ 4759309 w 5436619"/>
              <a:gd name="connsiteY3" fmla="*/ 72 h 4053601"/>
              <a:gd name="connsiteX4" fmla="*/ 5436198 w 5436619"/>
              <a:gd name="connsiteY4" fmla="*/ 9329 h 4053601"/>
              <a:gd name="connsiteX5" fmla="*/ 5435090 w 5436619"/>
              <a:gd name="connsiteY5" fmla="*/ 4053601 h 4053601"/>
              <a:gd name="connsiteX6" fmla="*/ 0 w 5436619"/>
              <a:gd name="connsiteY6" fmla="*/ 4053601 h 4053601"/>
              <a:gd name="connsiteX7" fmla="*/ 0 w 5436619"/>
              <a:gd name="connsiteY7" fmla="*/ 2019 h 4053601"/>
              <a:gd name="connsiteX0" fmla="*/ 0 w 5447252"/>
              <a:gd name="connsiteY0" fmla="*/ 33917 h 4053601"/>
              <a:gd name="connsiteX1" fmla="*/ 3968337 w 5447252"/>
              <a:gd name="connsiteY1" fmla="*/ 25138 h 4053601"/>
              <a:gd name="connsiteX2" fmla="*/ 4329787 w 5447252"/>
              <a:gd name="connsiteY2" fmla="*/ 265268 h 4053601"/>
              <a:gd name="connsiteX3" fmla="*/ 4769942 w 5447252"/>
              <a:gd name="connsiteY3" fmla="*/ 72 h 4053601"/>
              <a:gd name="connsiteX4" fmla="*/ 5446831 w 5447252"/>
              <a:gd name="connsiteY4" fmla="*/ 9329 h 4053601"/>
              <a:gd name="connsiteX5" fmla="*/ 5445723 w 5447252"/>
              <a:gd name="connsiteY5" fmla="*/ 4053601 h 4053601"/>
              <a:gd name="connsiteX6" fmla="*/ 10633 w 5447252"/>
              <a:gd name="connsiteY6" fmla="*/ 4053601 h 4053601"/>
              <a:gd name="connsiteX7" fmla="*/ 0 w 5447252"/>
              <a:gd name="connsiteY7" fmla="*/ 33917 h 4053601"/>
              <a:gd name="connsiteX0" fmla="*/ 0 w 5447243"/>
              <a:gd name="connsiteY0" fmla="*/ 33914 h 4053598"/>
              <a:gd name="connsiteX1" fmla="*/ 3968337 w 5447243"/>
              <a:gd name="connsiteY1" fmla="*/ 25135 h 4053598"/>
              <a:gd name="connsiteX2" fmla="*/ 4329787 w 5447243"/>
              <a:gd name="connsiteY2" fmla="*/ 265265 h 4053598"/>
              <a:gd name="connsiteX3" fmla="*/ 4754869 w 5447243"/>
              <a:gd name="connsiteY3" fmla="*/ 69 h 4053598"/>
              <a:gd name="connsiteX4" fmla="*/ 5446831 w 5447243"/>
              <a:gd name="connsiteY4" fmla="*/ 9326 h 4053598"/>
              <a:gd name="connsiteX5" fmla="*/ 5445723 w 5447243"/>
              <a:gd name="connsiteY5" fmla="*/ 4053598 h 4053598"/>
              <a:gd name="connsiteX6" fmla="*/ 10633 w 5447243"/>
              <a:gd name="connsiteY6" fmla="*/ 4053598 h 4053598"/>
              <a:gd name="connsiteX7" fmla="*/ 0 w 5447243"/>
              <a:gd name="connsiteY7" fmla="*/ 33914 h 4053598"/>
              <a:gd name="connsiteX0" fmla="*/ 0 w 5447243"/>
              <a:gd name="connsiteY0" fmla="*/ 33913 h 4053597"/>
              <a:gd name="connsiteX1" fmla="*/ 3968337 w 5447243"/>
              <a:gd name="connsiteY1" fmla="*/ 25134 h 4053597"/>
              <a:gd name="connsiteX2" fmla="*/ 4329787 w 5447243"/>
              <a:gd name="connsiteY2" fmla="*/ 265264 h 4053597"/>
              <a:gd name="connsiteX3" fmla="*/ 4754869 w 5447243"/>
              <a:gd name="connsiteY3" fmla="*/ 68 h 4053597"/>
              <a:gd name="connsiteX4" fmla="*/ 5446831 w 5447243"/>
              <a:gd name="connsiteY4" fmla="*/ 9325 h 4053597"/>
              <a:gd name="connsiteX5" fmla="*/ 5445723 w 5447243"/>
              <a:gd name="connsiteY5" fmla="*/ 4053597 h 4053597"/>
              <a:gd name="connsiteX6" fmla="*/ 10633 w 5447243"/>
              <a:gd name="connsiteY6" fmla="*/ 4053597 h 4053597"/>
              <a:gd name="connsiteX7" fmla="*/ 0 w 5447243"/>
              <a:gd name="connsiteY7" fmla="*/ 33913 h 4053597"/>
              <a:gd name="connsiteX0" fmla="*/ 0 w 5447214"/>
              <a:gd name="connsiteY0" fmla="*/ 29745 h 4049429"/>
              <a:gd name="connsiteX1" fmla="*/ 3968337 w 5447214"/>
              <a:gd name="connsiteY1" fmla="*/ 20966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5236545"/>
              <a:gd name="connsiteX1" fmla="*/ 3918095 w 5447214"/>
              <a:gd name="connsiteY1" fmla="*/ 15941 h 5236545"/>
              <a:gd name="connsiteX2" fmla="*/ 4329787 w 5447214"/>
              <a:gd name="connsiteY2" fmla="*/ 261096 h 5236545"/>
              <a:gd name="connsiteX3" fmla="*/ 4704627 w 5447214"/>
              <a:gd name="connsiteY3" fmla="*/ 924 h 5236545"/>
              <a:gd name="connsiteX4" fmla="*/ 5446831 w 5447214"/>
              <a:gd name="connsiteY4" fmla="*/ 5157 h 5236545"/>
              <a:gd name="connsiteX5" fmla="*/ 5445723 w 5447214"/>
              <a:gd name="connsiteY5" fmla="*/ 5236545 h 5236545"/>
              <a:gd name="connsiteX6" fmla="*/ 10633 w 5447214"/>
              <a:gd name="connsiteY6" fmla="*/ 4049429 h 5236545"/>
              <a:gd name="connsiteX7" fmla="*/ 0 w 5447214"/>
              <a:gd name="connsiteY7" fmla="*/ 29745 h 5236545"/>
              <a:gd name="connsiteX0" fmla="*/ 6048 w 5453262"/>
              <a:gd name="connsiteY0" fmla="*/ 29745 h 5236545"/>
              <a:gd name="connsiteX1" fmla="*/ 3924143 w 5453262"/>
              <a:gd name="connsiteY1" fmla="*/ 15941 h 5236545"/>
              <a:gd name="connsiteX2" fmla="*/ 4335835 w 5453262"/>
              <a:gd name="connsiteY2" fmla="*/ 261096 h 5236545"/>
              <a:gd name="connsiteX3" fmla="*/ 4710675 w 5453262"/>
              <a:gd name="connsiteY3" fmla="*/ 924 h 5236545"/>
              <a:gd name="connsiteX4" fmla="*/ 5452879 w 5453262"/>
              <a:gd name="connsiteY4" fmla="*/ 5157 h 5236545"/>
              <a:gd name="connsiteX5" fmla="*/ 5451771 w 5453262"/>
              <a:gd name="connsiteY5" fmla="*/ 5236545 h 5236545"/>
              <a:gd name="connsiteX6" fmla="*/ 639 w 5453262"/>
              <a:gd name="connsiteY6" fmla="*/ 5172376 h 5236545"/>
              <a:gd name="connsiteX7" fmla="*/ 6048 w 5453262"/>
              <a:gd name="connsiteY7" fmla="*/ 29745 h 5236545"/>
              <a:gd name="connsiteX0" fmla="*/ 0 w 5447214"/>
              <a:gd name="connsiteY0" fmla="*/ 29745 h 5268069"/>
              <a:gd name="connsiteX1" fmla="*/ 3918095 w 5447214"/>
              <a:gd name="connsiteY1" fmla="*/ 15941 h 5268069"/>
              <a:gd name="connsiteX2" fmla="*/ 4329787 w 5447214"/>
              <a:gd name="connsiteY2" fmla="*/ 261096 h 5268069"/>
              <a:gd name="connsiteX3" fmla="*/ 4704627 w 5447214"/>
              <a:gd name="connsiteY3" fmla="*/ 924 h 5268069"/>
              <a:gd name="connsiteX4" fmla="*/ 5446831 w 5447214"/>
              <a:gd name="connsiteY4" fmla="*/ 5157 h 5268069"/>
              <a:gd name="connsiteX5" fmla="*/ 5445723 w 5447214"/>
              <a:gd name="connsiteY5" fmla="*/ 5236545 h 5268069"/>
              <a:gd name="connsiteX6" fmla="*/ 15856 w 5447214"/>
              <a:gd name="connsiteY6" fmla="*/ 5268069 h 5268069"/>
              <a:gd name="connsiteX7" fmla="*/ 0 w 5447214"/>
              <a:gd name="connsiteY7" fmla="*/ 29745 h 5268069"/>
              <a:gd name="connsiteX0" fmla="*/ 0 w 5447214"/>
              <a:gd name="connsiteY0" fmla="*/ 29745 h 5246804"/>
              <a:gd name="connsiteX1" fmla="*/ 3918095 w 5447214"/>
              <a:gd name="connsiteY1" fmla="*/ 15941 h 5246804"/>
              <a:gd name="connsiteX2" fmla="*/ 4329787 w 5447214"/>
              <a:gd name="connsiteY2" fmla="*/ 261096 h 5246804"/>
              <a:gd name="connsiteX3" fmla="*/ 4704627 w 5447214"/>
              <a:gd name="connsiteY3" fmla="*/ 924 h 5246804"/>
              <a:gd name="connsiteX4" fmla="*/ 5446831 w 5447214"/>
              <a:gd name="connsiteY4" fmla="*/ 5157 h 5246804"/>
              <a:gd name="connsiteX5" fmla="*/ 5445723 w 5447214"/>
              <a:gd name="connsiteY5" fmla="*/ 5236545 h 5246804"/>
              <a:gd name="connsiteX6" fmla="*/ 15856 w 5447214"/>
              <a:gd name="connsiteY6" fmla="*/ 5246804 h 5246804"/>
              <a:gd name="connsiteX7" fmla="*/ 0 w 5447214"/>
              <a:gd name="connsiteY7" fmla="*/ 29745 h 5246804"/>
              <a:gd name="connsiteX0" fmla="*/ 0 w 5447214"/>
              <a:gd name="connsiteY0" fmla="*/ 29745 h 5236545"/>
              <a:gd name="connsiteX1" fmla="*/ 3918095 w 5447214"/>
              <a:gd name="connsiteY1" fmla="*/ 15941 h 5236545"/>
              <a:gd name="connsiteX2" fmla="*/ 4329787 w 5447214"/>
              <a:gd name="connsiteY2" fmla="*/ 261096 h 5236545"/>
              <a:gd name="connsiteX3" fmla="*/ 4704627 w 5447214"/>
              <a:gd name="connsiteY3" fmla="*/ 924 h 5236545"/>
              <a:gd name="connsiteX4" fmla="*/ 5446831 w 5447214"/>
              <a:gd name="connsiteY4" fmla="*/ 5157 h 5236545"/>
              <a:gd name="connsiteX5" fmla="*/ 5445723 w 5447214"/>
              <a:gd name="connsiteY5" fmla="*/ 5236545 h 5236545"/>
              <a:gd name="connsiteX6" fmla="*/ 15856 w 5447214"/>
              <a:gd name="connsiteY6" fmla="*/ 5236171 h 5236545"/>
              <a:gd name="connsiteX7" fmla="*/ 0 w 5447214"/>
              <a:gd name="connsiteY7" fmla="*/ 29745 h 5236545"/>
              <a:gd name="connsiteX0" fmla="*/ 0 w 5447214"/>
              <a:gd name="connsiteY0" fmla="*/ 58792 h 5265592"/>
              <a:gd name="connsiteX1" fmla="*/ 3515864 w 5447214"/>
              <a:gd name="connsiteY1" fmla="*/ 0 h 5265592"/>
              <a:gd name="connsiteX2" fmla="*/ 4329787 w 5447214"/>
              <a:gd name="connsiteY2" fmla="*/ 290143 h 5265592"/>
              <a:gd name="connsiteX3" fmla="*/ 4704627 w 5447214"/>
              <a:gd name="connsiteY3" fmla="*/ 29971 h 5265592"/>
              <a:gd name="connsiteX4" fmla="*/ 5446831 w 5447214"/>
              <a:gd name="connsiteY4" fmla="*/ 34204 h 5265592"/>
              <a:gd name="connsiteX5" fmla="*/ 5445723 w 5447214"/>
              <a:gd name="connsiteY5" fmla="*/ 5265592 h 5265592"/>
              <a:gd name="connsiteX6" fmla="*/ 15856 w 5447214"/>
              <a:gd name="connsiteY6" fmla="*/ 5265218 h 5265592"/>
              <a:gd name="connsiteX7" fmla="*/ 0 w 5447214"/>
              <a:gd name="connsiteY7" fmla="*/ 58792 h 5265592"/>
              <a:gd name="connsiteX0" fmla="*/ 0 w 5447306"/>
              <a:gd name="connsiteY0" fmla="*/ 110104 h 5316904"/>
              <a:gd name="connsiteX1" fmla="*/ 3515864 w 5447306"/>
              <a:gd name="connsiteY1" fmla="*/ 51312 h 5316904"/>
              <a:gd name="connsiteX2" fmla="*/ 4329788 w 5447306"/>
              <a:gd name="connsiteY2" fmla="*/ 926214 h 5316904"/>
              <a:gd name="connsiteX3" fmla="*/ 4704627 w 5447306"/>
              <a:gd name="connsiteY3" fmla="*/ 81283 h 5316904"/>
              <a:gd name="connsiteX4" fmla="*/ 5446831 w 5447306"/>
              <a:gd name="connsiteY4" fmla="*/ 85516 h 5316904"/>
              <a:gd name="connsiteX5" fmla="*/ 5445723 w 5447306"/>
              <a:gd name="connsiteY5" fmla="*/ 5316904 h 5316904"/>
              <a:gd name="connsiteX6" fmla="*/ 15856 w 5447306"/>
              <a:gd name="connsiteY6" fmla="*/ 5316530 h 5316904"/>
              <a:gd name="connsiteX7" fmla="*/ 0 w 5447306"/>
              <a:gd name="connsiteY7" fmla="*/ 110104 h 5316904"/>
              <a:gd name="connsiteX0" fmla="*/ 0 w 5447308"/>
              <a:gd name="connsiteY0" fmla="*/ 92598 h 5299398"/>
              <a:gd name="connsiteX1" fmla="*/ 3515864 w 5447308"/>
              <a:gd name="connsiteY1" fmla="*/ 33806 h 5299398"/>
              <a:gd name="connsiteX2" fmla="*/ 4329788 w 5447308"/>
              <a:gd name="connsiteY2" fmla="*/ 908708 h 5299398"/>
              <a:gd name="connsiteX3" fmla="*/ 4704627 w 5447308"/>
              <a:gd name="connsiteY3" fmla="*/ 63777 h 5299398"/>
              <a:gd name="connsiteX4" fmla="*/ 5446831 w 5447308"/>
              <a:gd name="connsiteY4" fmla="*/ 68010 h 5299398"/>
              <a:gd name="connsiteX5" fmla="*/ 5445723 w 5447308"/>
              <a:gd name="connsiteY5" fmla="*/ 5299398 h 5299398"/>
              <a:gd name="connsiteX6" fmla="*/ 15856 w 5447308"/>
              <a:gd name="connsiteY6" fmla="*/ 5299024 h 5299398"/>
              <a:gd name="connsiteX7" fmla="*/ 0 w 5447308"/>
              <a:gd name="connsiteY7" fmla="*/ 92598 h 5299398"/>
              <a:gd name="connsiteX0" fmla="*/ 0 w 5447306"/>
              <a:gd name="connsiteY0" fmla="*/ 92598 h 5299398"/>
              <a:gd name="connsiteX1" fmla="*/ 3834874 w 5447306"/>
              <a:gd name="connsiteY1" fmla="*/ 78785 h 5299398"/>
              <a:gd name="connsiteX2" fmla="*/ 4329788 w 5447306"/>
              <a:gd name="connsiteY2" fmla="*/ 908708 h 5299398"/>
              <a:gd name="connsiteX3" fmla="*/ 4704627 w 5447306"/>
              <a:gd name="connsiteY3" fmla="*/ 63777 h 5299398"/>
              <a:gd name="connsiteX4" fmla="*/ 5446831 w 5447306"/>
              <a:gd name="connsiteY4" fmla="*/ 68010 h 5299398"/>
              <a:gd name="connsiteX5" fmla="*/ 5445723 w 5447306"/>
              <a:gd name="connsiteY5" fmla="*/ 5299398 h 5299398"/>
              <a:gd name="connsiteX6" fmla="*/ 15856 w 5447306"/>
              <a:gd name="connsiteY6" fmla="*/ 5299024 h 5299398"/>
              <a:gd name="connsiteX7" fmla="*/ 0 w 5447306"/>
              <a:gd name="connsiteY7" fmla="*/ 92598 h 5299398"/>
              <a:gd name="connsiteX0" fmla="*/ 0 w 5447240"/>
              <a:gd name="connsiteY0" fmla="*/ 52650 h 5259450"/>
              <a:gd name="connsiteX1" fmla="*/ 3834874 w 5447240"/>
              <a:gd name="connsiteY1" fmla="*/ 38837 h 5259450"/>
              <a:gd name="connsiteX2" fmla="*/ 4329788 w 5447240"/>
              <a:gd name="connsiteY2" fmla="*/ 868760 h 5259450"/>
              <a:gd name="connsiteX3" fmla="*/ 4704627 w 5447240"/>
              <a:gd name="connsiteY3" fmla="*/ 23829 h 5259450"/>
              <a:gd name="connsiteX4" fmla="*/ 5446831 w 5447240"/>
              <a:gd name="connsiteY4" fmla="*/ 28062 h 5259450"/>
              <a:gd name="connsiteX5" fmla="*/ 5445723 w 5447240"/>
              <a:gd name="connsiteY5" fmla="*/ 5259450 h 5259450"/>
              <a:gd name="connsiteX6" fmla="*/ 15856 w 5447240"/>
              <a:gd name="connsiteY6" fmla="*/ 5259076 h 5259450"/>
              <a:gd name="connsiteX7" fmla="*/ 0 w 5447240"/>
              <a:gd name="connsiteY7" fmla="*/ 52650 h 5259450"/>
              <a:gd name="connsiteX0" fmla="*/ 0 w 5447240"/>
              <a:gd name="connsiteY0" fmla="*/ 52650 h 5259450"/>
              <a:gd name="connsiteX1" fmla="*/ 3834874 w 5447240"/>
              <a:gd name="connsiteY1" fmla="*/ 38837 h 5259450"/>
              <a:gd name="connsiteX2" fmla="*/ 4329788 w 5447240"/>
              <a:gd name="connsiteY2" fmla="*/ 868760 h 5259450"/>
              <a:gd name="connsiteX3" fmla="*/ 4704627 w 5447240"/>
              <a:gd name="connsiteY3" fmla="*/ 23829 h 5259450"/>
              <a:gd name="connsiteX4" fmla="*/ 5446831 w 5447240"/>
              <a:gd name="connsiteY4" fmla="*/ 28062 h 5259450"/>
              <a:gd name="connsiteX5" fmla="*/ 5445723 w 5447240"/>
              <a:gd name="connsiteY5" fmla="*/ 5259450 h 5259450"/>
              <a:gd name="connsiteX6" fmla="*/ 15856 w 5447240"/>
              <a:gd name="connsiteY6" fmla="*/ 5259076 h 5259450"/>
              <a:gd name="connsiteX7" fmla="*/ 0 w 5447240"/>
              <a:gd name="connsiteY7" fmla="*/ 52650 h 5259450"/>
              <a:gd name="connsiteX0" fmla="*/ 0 w 5447240"/>
              <a:gd name="connsiteY0" fmla="*/ 52650 h 7073010"/>
              <a:gd name="connsiteX1" fmla="*/ 3834874 w 5447240"/>
              <a:gd name="connsiteY1" fmla="*/ 38837 h 7073010"/>
              <a:gd name="connsiteX2" fmla="*/ 4329788 w 5447240"/>
              <a:gd name="connsiteY2" fmla="*/ 868760 h 7073010"/>
              <a:gd name="connsiteX3" fmla="*/ 4704627 w 5447240"/>
              <a:gd name="connsiteY3" fmla="*/ 23829 h 7073010"/>
              <a:gd name="connsiteX4" fmla="*/ 5446831 w 5447240"/>
              <a:gd name="connsiteY4" fmla="*/ 28062 h 7073010"/>
              <a:gd name="connsiteX5" fmla="*/ 5445723 w 5447240"/>
              <a:gd name="connsiteY5" fmla="*/ 5259450 h 7073010"/>
              <a:gd name="connsiteX6" fmla="*/ 15856 w 5447240"/>
              <a:gd name="connsiteY6" fmla="*/ 7073010 h 7073010"/>
              <a:gd name="connsiteX7" fmla="*/ 0 w 5447240"/>
              <a:gd name="connsiteY7" fmla="*/ 52650 h 7073010"/>
              <a:gd name="connsiteX0" fmla="*/ 0 w 5447240"/>
              <a:gd name="connsiteY0" fmla="*/ 52650 h 10773818"/>
              <a:gd name="connsiteX1" fmla="*/ 3834874 w 5447240"/>
              <a:gd name="connsiteY1" fmla="*/ 38837 h 10773818"/>
              <a:gd name="connsiteX2" fmla="*/ 4329788 w 5447240"/>
              <a:gd name="connsiteY2" fmla="*/ 868760 h 10773818"/>
              <a:gd name="connsiteX3" fmla="*/ 4704627 w 5447240"/>
              <a:gd name="connsiteY3" fmla="*/ 23829 h 10773818"/>
              <a:gd name="connsiteX4" fmla="*/ 5446831 w 5447240"/>
              <a:gd name="connsiteY4" fmla="*/ 28062 h 10773818"/>
              <a:gd name="connsiteX5" fmla="*/ 5445723 w 5447240"/>
              <a:gd name="connsiteY5" fmla="*/ 10773818 h 10773818"/>
              <a:gd name="connsiteX6" fmla="*/ 15856 w 5447240"/>
              <a:gd name="connsiteY6" fmla="*/ 7073010 h 10773818"/>
              <a:gd name="connsiteX7" fmla="*/ 0 w 5447240"/>
              <a:gd name="connsiteY7" fmla="*/ 52650 h 10773818"/>
              <a:gd name="connsiteX0" fmla="*/ 0 w 5447240"/>
              <a:gd name="connsiteY0" fmla="*/ 52650 h 19335225"/>
              <a:gd name="connsiteX1" fmla="*/ 3834874 w 5447240"/>
              <a:gd name="connsiteY1" fmla="*/ 38837 h 19335225"/>
              <a:gd name="connsiteX2" fmla="*/ 4329788 w 5447240"/>
              <a:gd name="connsiteY2" fmla="*/ 868760 h 19335225"/>
              <a:gd name="connsiteX3" fmla="*/ 4704627 w 5447240"/>
              <a:gd name="connsiteY3" fmla="*/ 23829 h 19335225"/>
              <a:gd name="connsiteX4" fmla="*/ 5446831 w 5447240"/>
              <a:gd name="connsiteY4" fmla="*/ 28062 h 19335225"/>
              <a:gd name="connsiteX5" fmla="*/ 5445723 w 5447240"/>
              <a:gd name="connsiteY5" fmla="*/ 10773818 h 19335225"/>
              <a:gd name="connsiteX6" fmla="*/ 52436 w 5447240"/>
              <a:gd name="connsiteY6" fmla="*/ 19335225 h 19335225"/>
              <a:gd name="connsiteX7" fmla="*/ 0 w 5447240"/>
              <a:gd name="connsiteY7" fmla="*/ 52650 h 19335225"/>
              <a:gd name="connsiteX0" fmla="*/ 0 w 5447240"/>
              <a:gd name="connsiteY0" fmla="*/ 52650 h 20278843"/>
              <a:gd name="connsiteX1" fmla="*/ 3834874 w 5447240"/>
              <a:gd name="connsiteY1" fmla="*/ 38837 h 20278843"/>
              <a:gd name="connsiteX2" fmla="*/ 4329788 w 5447240"/>
              <a:gd name="connsiteY2" fmla="*/ 868760 h 20278843"/>
              <a:gd name="connsiteX3" fmla="*/ 4704627 w 5447240"/>
              <a:gd name="connsiteY3" fmla="*/ 23829 h 20278843"/>
              <a:gd name="connsiteX4" fmla="*/ 5446831 w 5447240"/>
              <a:gd name="connsiteY4" fmla="*/ 28062 h 20278843"/>
              <a:gd name="connsiteX5" fmla="*/ 5445723 w 5447240"/>
              <a:gd name="connsiteY5" fmla="*/ 20278843 h 20278843"/>
              <a:gd name="connsiteX6" fmla="*/ 52436 w 5447240"/>
              <a:gd name="connsiteY6" fmla="*/ 19335225 h 20278843"/>
              <a:gd name="connsiteX7" fmla="*/ 0 w 5447240"/>
              <a:gd name="connsiteY7" fmla="*/ 52650 h 20278843"/>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48963 w 5450480"/>
              <a:gd name="connsiteY5" fmla="*/ 20278843 h 25212382"/>
              <a:gd name="connsiteX6" fmla="*/ 805 w 5450480"/>
              <a:gd name="connsiteY6" fmla="*/ 25212382 h 25212382"/>
              <a:gd name="connsiteX7" fmla="*/ 3240 w 5450480"/>
              <a:gd name="connsiteY7" fmla="*/ 52650 h 25212382"/>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30673 w 5450480"/>
              <a:gd name="connsiteY5" fmla="*/ 25067636 h 25212382"/>
              <a:gd name="connsiteX6" fmla="*/ 805 w 5450480"/>
              <a:gd name="connsiteY6" fmla="*/ 25212382 h 25212382"/>
              <a:gd name="connsiteX7" fmla="*/ 3240 w 5450480"/>
              <a:gd name="connsiteY7" fmla="*/ 52650 h 25212382"/>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30673 w 5450480"/>
              <a:gd name="connsiteY5" fmla="*/ 25140196 h 25212382"/>
              <a:gd name="connsiteX6" fmla="*/ 805 w 5450480"/>
              <a:gd name="connsiteY6" fmla="*/ 25212382 h 25212382"/>
              <a:gd name="connsiteX7" fmla="*/ 3240 w 5450480"/>
              <a:gd name="connsiteY7" fmla="*/ 52650 h 25212382"/>
              <a:gd name="connsiteX0" fmla="*/ 3240 w 5450547"/>
              <a:gd name="connsiteY0" fmla="*/ 113866 h 25273598"/>
              <a:gd name="connsiteX1" fmla="*/ 3838114 w 5450547"/>
              <a:gd name="connsiteY1" fmla="*/ 100053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486"/>
              <a:gd name="connsiteY0" fmla="*/ 71604 h 25231336"/>
              <a:gd name="connsiteX1" fmla="*/ 3881553 w 5450486"/>
              <a:gd name="connsiteY1" fmla="*/ 350 h 25231336"/>
              <a:gd name="connsiteX2" fmla="*/ 4333028 w 5450486"/>
              <a:gd name="connsiteY2" fmla="*/ 1174921 h 25231336"/>
              <a:gd name="connsiteX3" fmla="*/ 4707867 w 5450486"/>
              <a:gd name="connsiteY3" fmla="*/ 42783 h 25231336"/>
              <a:gd name="connsiteX4" fmla="*/ 5450071 w 5450486"/>
              <a:gd name="connsiteY4" fmla="*/ 47016 h 25231336"/>
              <a:gd name="connsiteX5" fmla="*/ 5430673 w 5450486"/>
              <a:gd name="connsiteY5" fmla="*/ 25159150 h 25231336"/>
              <a:gd name="connsiteX6" fmla="*/ 805 w 5450486"/>
              <a:gd name="connsiteY6" fmla="*/ 25231336 h 25231336"/>
              <a:gd name="connsiteX7" fmla="*/ 3240 w 5450486"/>
              <a:gd name="connsiteY7" fmla="*/ 71604 h 25231336"/>
              <a:gd name="connsiteX0" fmla="*/ 3240 w 5450486"/>
              <a:gd name="connsiteY0" fmla="*/ 71622 h 25231354"/>
              <a:gd name="connsiteX1" fmla="*/ 3881553 w 5450486"/>
              <a:gd name="connsiteY1" fmla="*/ 368 h 25231354"/>
              <a:gd name="connsiteX2" fmla="*/ 4333028 w 5450486"/>
              <a:gd name="connsiteY2" fmla="*/ 1174939 h 25231354"/>
              <a:gd name="connsiteX3" fmla="*/ 4707867 w 5450486"/>
              <a:gd name="connsiteY3" fmla="*/ 42801 h 25231354"/>
              <a:gd name="connsiteX4" fmla="*/ 5450071 w 5450486"/>
              <a:gd name="connsiteY4" fmla="*/ 47034 h 25231354"/>
              <a:gd name="connsiteX5" fmla="*/ 5430673 w 5450486"/>
              <a:gd name="connsiteY5" fmla="*/ 25159168 h 25231354"/>
              <a:gd name="connsiteX6" fmla="*/ 805 w 5450486"/>
              <a:gd name="connsiteY6" fmla="*/ 25231354 h 25231354"/>
              <a:gd name="connsiteX7" fmla="*/ 3240 w 5450486"/>
              <a:gd name="connsiteY7" fmla="*/ 71622 h 25231354"/>
              <a:gd name="connsiteX0" fmla="*/ 3240 w 5450486"/>
              <a:gd name="connsiteY0" fmla="*/ 71604 h 25231336"/>
              <a:gd name="connsiteX1" fmla="*/ 3881553 w 5450486"/>
              <a:gd name="connsiteY1" fmla="*/ 350 h 25231336"/>
              <a:gd name="connsiteX2" fmla="*/ 4333028 w 5450486"/>
              <a:gd name="connsiteY2" fmla="*/ 1174921 h 25231336"/>
              <a:gd name="connsiteX3" fmla="*/ 4707867 w 5450486"/>
              <a:gd name="connsiteY3" fmla="*/ 42783 h 25231336"/>
              <a:gd name="connsiteX4" fmla="*/ 5450071 w 5450486"/>
              <a:gd name="connsiteY4" fmla="*/ 47016 h 25231336"/>
              <a:gd name="connsiteX5" fmla="*/ 5430673 w 5450486"/>
              <a:gd name="connsiteY5" fmla="*/ 25159150 h 25231336"/>
              <a:gd name="connsiteX6" fmla="*/ 805 w 5450486"/>
              <a:gd name="connsiteY6" fmla="*/ 25231336 h 25231336"/>
              <a:gd name="connsiteX7" fmla="*/ 3240 w 5450486"/>
              <a:gd name="connsiteY7" fmla="*/ 71604 h 25231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50486" h="25231336">
                <a:moveTo>
                  <a:pt x="3240" y="71604"/>
                </a:moveTo>
                <a:lnTo>
                  <a:pt x="3881553" y="350"/>
                </a:lnTo>
                <a:cubicBezTo>
                  <a:pt x="3929059" y="-23399"/>
                  <a:pt x="4267707" y="1167847"/>
                  <a:pt x="4333028" y="1174921"/>
                </a:cubicBezTo>
                <a:cubicBezTo>
                  <a:pt x="4398349" y="1181995"/>
                  <a:pt x="4608571" y="58440"/>
                  <a:pt x="4707867" y="42783"/>
                </a:cubicBezTo>
                <a:cubicBezTo>
                  <a:pt x="4807163" y="27126"/>
                  <a:pt x="5469418" y="35408"/>
                  <a:pt x="5450071" y="47016"/>
                </a:cubicBezTo>
                <a:cubicBezTo>
                  <a:pt x="5449702" y="1395107"/>
                  <a:pt x="5431042" y="23811059"/>
                  <a:pt x="5430673" y="25159150"/>
                </a:cubicBezTo>
                <a:cubicBezTo>
                  <a:pt x="3620717" y="25159025"/>
                  <a:pt x="1810761" y="25231461"/>
                  <a:pt x="805" y="25231336"/>
                </a:cubicBezTo>
                <a:cubicBezTo>
                  <a:pt x="-2739" y="23891441"/>
                  <a:pt x="6784" y="1411499"/>
                  <a:pt x="3240" y="71604"/>
                </a:cubicBezTo>
                <a:close/>
              </a:path>
            </a:pathLst>
          </a:custGeom>
          <a:solidFill>
            <a:schemeClr val="bg1"/>
          </a:solidFill>
          <a:ln w="3175" cap="flat" cmpd="sng" algn="ctr">
            <a:solidFill>
              <a:schemeClr val="bg1">
                <a:lumMod val="85000"/>
              </a:schemeClr>
            </a:solidFill>
            <a:prstDash val="solid"/>
            <a:headEnd type="none" w="med" len="med"/>
            <a:tailEnd type="none" w="med" len="med"/>
          </a:ln>
          <a:effectLst/>
        </p:spPr>
        <p:txBody>
          <a:bodyPr vert="horz" wrap="square" lIns="91399" tIns="89619" rIns="91399" bIns="89619" numCol="1" rtlCol="0" anchor="ctr" anchorCtr="0" compatLnSpc="1">
            <a:prstTxWarp prst="textNoShape">
              <a:avLst/>
            </a:prstTxWarp>
          </a:bodyPr>
          <a:lstStyle/>
          <a:p>
            <a:pPr defTabSz="913650" fontAlgn="base">
              <a:lnSpc>
                <a:spcPct val="90000"/>
              </a:lnSpc>
              <a:spcBef>
                <a:spcPct val="0"/>
              </a:spcBef>
              <a:spcAft>
                <a:spcPct val="0"/>
              </a:spcAft>
            </a:pPr>
            <a:endParaRPr lang="en-US" sz="1799" kern="0" dirty="0">
              <a:latin typeface="Segoe UI" panose="020B0502040204020203" pitchFamily="34" charset="0"/>
              <a:ea typeface="Segoe UI" panose="020B0502040204020203" pitchFamily="34" charset="0"/>
              <a:cs typeface="Segoe UI" panose="020B0502040204020203" pitchFamily="34" charset="0"/>
            </a:endParaRPr>
          </a:p>
        </p:txBody>
      </p:sp>
      <p:sp>
        <p:nvSpPr>
          <p:cNvPr id="77" name="Freeform 128"/>
          <p:cNvSpPr>
            <a:spLocks noChangeAspect="1"/>
          </p:cNvSpPr>
          <p:nvPr/>
        </p:nvSpPr>
        <p:spPr bwMode="black">
          <a:xfrm>
            <a:off x="8510741" y="3332604"/>
            <a:ext cx="3249506" cy="1795541"/>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9DC3E6">
              <a:alpha val="50196"/>
            </a:srgbClr>
          </a:solidFill>
          <a:ln>
            <a:noFill/>
          </a:ln>
          <a:extLst/>
        </p:spPr>
        <p:txBody>
          <a:bodyPr vert="horz" wrap="square" lIns="91416" tIns="45708" rIns="91416" bIns="45708" numCol="1" anchor="t" anchorCtr="0" compatLnSpc="1">
            <a:prstTxWarp prst="textNoShape">
              <a:avLst/>
            </a:prstTxWarp>
          </a:bodyPr>
          <a:lstStyle/>
          <a:p>
            <a:pPr defTabSz="1218317"/>
            <a:endParaRPr lang="en-US" sz="2399"/>
          </a:p>
        </p:txBody>
      </p:sp>
      <p:sp>
        <p:nvSpPr>
          <p:cNvPr id="5" name="Rectangle 4"/>
          <p:cNvSpPr/>
          <p:nvPr/>
        </p:nvSpPr>
        <p:spPr bwMode="auto">
          <a:xfrm>
            <a:off x="8341303" y="1303012"/>
            <a:ext cx="3581955" cy="1002776"/>
          </a:xfrm>
          <a:prstGeom prst="rect">
            <a:avLst/>
          </a:prstGeom>
          <a:solidFill>
            <a:srgbClr val="442359"/>
          </a:solidFill>
          <a:ln w="9525" cap="flat" cmpd="sng" algn="ctr">
            <a:noFill/>
            <a:prstDash val="solid"/>
            <a:headEnd type="none" w="med" len="med"/>
            <a:tailEnd type="none" w="med" len="med"/>
          </a:ln>
          <a:effectLst/>
        </p:spPr>
        <p:txBody>
          <a:bodyPr vert="horz" wrap="square" lIns="243714" tIns="60928" rIns="121856" bIns="60928" numCol="1" rtlCol="0" anchor="ctr" anchorCtr="0" compatLnSpc="1">
            <a:prstTxWarp prst="textNoShape">
              <a:avLst/>
            </a:prstTxWarp>
          </a:bodyPr>
          <a:lstStyle/>
          <a:p>
            <a:pPr defTabSz="1218317">
              <a:lnSpc>
                <a:spcPct val="90000"/>
              </a:lnSpc>
              <a:buSzPct val="90000"/>
              <a:defRPr/>
            </a:pPr>
            <a:endParaRPr lang="en-US" sz="2932" kern="0" dirty="0">
              <a:solidFill>
                <a:schemeClr val="bg1"/>
              </a:solidFill>
              <a:latin typeface="Segoe UI Light" pitchFamily="34" charset="0"/>
              <a:ea typeface="Segoe UI" pitchFamily="34" charset="0"/>
              <a:cs typeface="Segoe UI" pitchFamily="34" charset="0"/>
            </a:endParaRPr>
          </a:p>
          <a:p>
            <a:pPr defTabSz="1218317">
              <a:lnSpc>
                <a:spcPct val="90000"/>
              </a:lnSpc>
              <a:buSzPct val="90000"/>
              <a:defRPr/>
            </a:pPr>
            <a:r>
              <a:rPr lang="en-US" sz="2932" kern="0" dirty="0">
                <a:solidFill>
                  <a:schemeClr val="bg1"/>
                </a:solidFill>
                <a:latin typeface="Segoe UI Light" pitchFamily="34" charset="0"/>
                <a:ea typeface="Segoe UI" pitchFamily="34" charset="0"/>
                <a:cs typeface="Segoe UI" pitchFamily="34" charset="0"/>
              </a:rPr>
              <a:t>New disk persisted in storage</a:t>
            </a:r>
          </a:p>
          <a:p>
            <a:pPr defTabSz="1218317">
              <a:lnSpc>
                <a:spcPct val="90000"/>
              </a:lnSpc>
              <a:buSzPct val="90000"/>
              <a:defRPr/>
            </a:pPr>
            <a:endParaRPr lang="en-US" sz="2932" kern="0" dirty="0">
              <a:solidFill>
                <a:schemeClr val="bg1"/>
              </a:solidFill>
              <a:latin typeface="Segoe UI Light" pitchFamily="34" charset="0"/>
              <a:ea typeface="Segoe UI" pitchFamily="34" charset="0"/>
              <a:cs typeface="Segoe UI" pitchFamily="34" charset="0"/>
            </a:endParaRPr>
          </a:p>
        </p:txBody>
      </p:sp>
      <p:sp>
        <p:nvSpPr>
          <p:cNvPr id="9" name="Rectangle 8"/>
          <p:cNvSpPr/>
          <p:nvPr/>
        </p:nvSpPr>
        <p:spPr bwMode="auto">
          <a:xfrm>
            <a:off x="8346734" y="2305788"/>
            <a:ext cx="3576524" cy="41634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51" tIns="60925" rIns="121851" bIns="60925" numCol="1" rtlCol="0" anchor="ctr" anchorCtr="0" compatLnSpc="1">
            <a:prstTxWarp prst="textNoShape">
              <a:avLst/>
            </a:prstTxWarp>
          </a:bodyPr>
          <a:lstStyle/>
          <a:p>
            <a:pPr algn="ctr" defTabSz="1217926" fontAlgn="base">
              <a:spcBef>
                <a:spcPct val="0"/>
              </a:spcBef>
              <a:spcAft>
                <a:spcPct val="0"/>
              </a:spcAft>
            </a:pPr>
            <a:endParaRPr lang="en-US" sz="2932" dirty="0">
              <a:solidFill>
                <a:schemeClr val="tx1"/>
              </a:solidFill>
            </a:endParaRPr>
          </a:p>
        </p:txBody>
      </p:sp>
      <p:sp>
        <p:nvSpPr>
          <p:cNvPr id="49" name="Isosceles Triangle 48"/>
          <p:cNvSpPr/>
          <p:nvPr/>
        </p:nvSpPr>
        <p:spPr>
          <a:xfrm rot="10800000">
            <a:off x="10980437" y="2295357"/>
            <a:ext cx="390547" cy="157604"/>
          </a:xfrm>
          <a:prstGeom prst="triangle">
            <a:avLst/>
          </a:prstGeom>
          <a:solidFill>
            <a:srgbClr val="4423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sp>
        <p:nvSpPr>
          <p:cNvPr id="55" name="Rectangle 78"/>
          <p:cNvSpPr/>
          <p:nvPr/>
        </p:nvSpPr>
        <p:spPr bwMode="auto">
          <a:xfrm>
            <a:off x="8347228" y="2380801"/>
            <a:ext cx="3584461" cy="4182805"/>
          </a:xfrm>
          <a:custGeom>
            <a:avLst/>
            <a:gdLst>
              <a:gd name="connsiteX0" fmla="*/ 0 w 5445723"/>
              <a:gd name="connsiteY0" fmla="*/ 0 h 4168540"/>
              <a:gd name="connsiteX1" fmla="*/ 5445723 w 5445723"/>
              <a:gd name="connsiteY1" fmla="*/ 0 h 4168540"/>
              <a:gd name="connsiteX2" fmla="*/ 5445723 w 5445723"/>
              <a:gd name="connsiteY2" fmla="*/ 4168540 h 4168540"/>
              <a:gd name="connsiteX3" fmla="*/ 0 w 5445723"/>
              <a:gd name="connsiteY3" fmla="*/ 4168540 h 4168540"/>
              <a:gd name="connsiteX4" fmla="*/ 0 w 5445723"/>
              <a:gd name="connsiteY4" fmla="*/ 0 h 4168540"/>
              <a:gd name="connsiteX0" fmla="*/ 0 w 5445723"/>
              <a:gd name="connsiteY0" fmla="*/ 3742 h 4172282"/>
              <a:gd name="connsiteX1" fmla="*/ 4679600 w 5445723"/>
              <a:gd name="connsiteY1" fmla="*/ 0 h 4172282"/>
              <a:gd name="connsiteX2" fmla="*/ 5445723 w 5445723"/>
              <a:gd name="connsiteY2" fmla="*/ 3742 h 4172282"/>
              <a:gd name="connsiteX3" fmla="*/ 5445723 w 5445723"/>
              <a:gd name="connsiteY3" fmla="*/ 4172282 h 4172282"/>
              <a:gd name="connsiteX4" fmla="*/ 0 w 5445723"/>
              <a:gd name="connsiteY4" fmla="*/ 4172282 h 4172282"/>
              <a:gd name="connsiteX5" fmla="*/ 0 w 5445723"/>
              <a:gd name="connsiteY5" fmla="*/ 3742 h 4172282"/>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35826 h 4204366"/>
              <a:gd name="connsiteX1" fmla="*/ 2064736 w 5445723"/>
              <a:gd name="connsiteY1" fmla="*/ 0 h 4204366"/>
              <a:gd name="connsiteX2" fmla="*/ 3701031 w 5445723"/>
              <a:gd name="connsiteY2" fmla="*/ 16042 h 4204366"/>
              <a:gd name="connsiteX3" fmla="*/ 4679600 w 5445723"/>
              <a:gd name="connsiteY3" fmla="*/ 3208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56348 h 4224888"/>
              <a:gd name="connsiteX1" fmla="*/ 2064736 w 5445723"/>
              <a:gd name="connsiteY1" fmla="*/ 20522 h 4224888"/>
              <a:gd name="connsiteX2" fmla="*/ 3701031 w 5445723"/>
              <a:gd name="connsiteY2" fmla="*/ 36564 h 4224888"/>
              <a:gd name="connsiteX3" fmla="*/ 4695642 w 5445723"/>
              <a:gd name="connsiteY3" fmla="*/ 469701 h 4224888"/>
              <a:gd name="connsiteX4" fmla="*/ 5445723 w 5445723"/>
              <a:gd name="connsiteY4" fmla="*/ 56348 h 4224888"/>
              <a:gd name="connsiteX5" fmla="*/ 5445723 w 5445723"/>
              <a:gd name="connsiteY5" fmla="*/ 4224888 h 4224888"/>
              <a:gd name="connsiteX6" fmla="*/ 0 w 5445723"/>
              <a:gd name="connsiteY6" fmla="*/ 4224888 h 4224888"/>
              <a:gd name="connsiteX7" fmla="*/ 0 w 5445723"/>
              <a:gd name="connsiteY7" fmla="*/ 56348 h 4224888"/>
              <a:gd name="connsiteX0" fmla="*/ 0 w 5445723"/>
              <a:gd name="connsiteY0" fmla="*/ 52828 h 4221368"/>
              <a:gd name="connsiteX1" fmla="*/ 2064736 w 5445723"/>
              <a:gd name="connsiteY1" fmla="*/ 17002 h 4221368"/>
              <a:gd name="connsiteX2" fmla="*/ 3701031 w 5445723"/>
              <a:gd name="connsiteY2" fmla="*/ 33044 h 4221368"/>
              <a:gd name="connsiteX3" fmla="*/ 4246463 w 5445723"/>
              <a:gd name="connsiteY3" fmla="*/ 418054 h 4221368"/>
              <a:gd name="connsiteX4" fmla="*/ 5445723 w 5445723"/>
              <a:gd name="connsiteY4" fmla="*/ 52828 h 4221368"/>
              <a:gd name="connsiteX5" fmla="*/ 5445723 w 5445723"/>
              <a:gd name="connsiteY5" fmla="*/ 4221368 h 4221368"/>
              <a:gd name="connsiteX6" fmla="*/ 0 w 5445723"/>
              <a:gd name="connsiteY6" fmla="*/ 4221368 h 4221368"/>
              <a:gd name="connsiteX7" fmla="*/ 0 w 5445723"/>
              <a:gd name="connsiteY7" fmla="*/ 52828 h 4221368"/>
              <a:gd name="connsiteX0" fmla="*/ 0 w 5445723"/>
              <a:gd name="connsiteY0" fmla="*/ 52828 h 4221368"/>
              <a:gd name="connsiteX1" fmla="*/ 2064736 w 5445723"/>
              <a:gd name="connsiteY1" fmla="*/ 17002 h 4221368"/>
              <a:gd name="connsiteX2" fmla="*/ 3701031 w 5445723"/>
              <a:gd name="connsiteY2" fmla="*/ 33044 h 4221368"/>
              <a:gd name="connsiteX3" fmla="*/ 4246463 w 5445723"/>
              <a:gd name="connsiteY3" fmla="*/ 418054 h 4221368"/>
              <a:gd name="connsiteX4" fmla="*/ 5445723 w 5445723"/>
              <a:gd name="connsiteY4" fmla="*/ 52828 h 4221368"/>
              <a:gd name="connsiteX5" fmla="*/ 5445723 w 5445723"/>
              <a:gd name="connsiteY5" fmla="*/ 4221368 h 4221368"/>
              <a:gd name="connsiteX6" fmla="*/ 0 w 5445723"/>
              <a:gd name="connsiteY6" fmla="*/ 4221368 h 4221368"/>
              <a:gd name="connsiteX7" fmla="*/ 0 w 5445723"/>
              <a:gd name="connsiteY7" fmla="*/ 52828 h 4221368"/>
              <a:gd name="connsiteX0" fmla="*/ 0 w 5445723"/>
              <a:gd name="connsiteY0" fmla="*/ 113084 h 4281624"/>
              <a:gd name="connsiteX1" fmla="*/ 2064736 w 5445723"/>
              <a:gd name="connsiteY1" fmla="*/ 77258 h 4281624"/>
              <a:gd name="connsiteX2" fmla="*/ 3701031 w 5445723"/>
              <a:gd name="connsiteY2" fmla="*/ 93300 h 4281624"/>
              <a:gd name="connsiteX3" fmla="*/ 4711684 w 5445723"/>
              <a:gd name="connsiteY3" fmla="*/ 189552 h 4281624"/>
              <a:gd name="connsiteX4" fmla="*/ 5445723 w 5445723"/>
              <a:gd name="connsiteY4" fmla="*/ 113084 h 4281624"/>
              <a:gd name="connsiteX5" fmla="*/ 5445723 w 5445723"/>
              <a:gd name="connsiteY5" fmla="*/ 4281624 h 4281624"/>
              <a:gd name="connsiteX6" fmla="*/ 0 w 5445723"/>
              <a:gd name="connsiteY6" fmla="*/ 4281624 h 4281624"/>
              <a:gd name="connsiteX7" fmla="*/ 0 w 5445723"/>
              <a:gd name="connsiteY7" fmla="*/ 113084 h 4281624"/>
              <a:gd name="connsiteX0" fmla="*/ 0 w 5445723"/>
              <a:gd name="connsiteY0" fmla="*/ 35826 h 4204366"/>
              <a:gd name="connsiteX1" fmla="*/ 2064736 w 5445723"/>
              <a:gd name="connsiteY1" fmla="*/ 0 h 4204366"/>
              <a:gd name="connsiteX2" fmla="*/ 3701031 w 5445723"/>
              <a:gd name="connsiteY2" fmla="*/ 16042 h 4204366"/>
              <a:gd name="connsiteX3" fmla="*/ 4711684 w 5445723"/>
              <a:gd name="connsiteY3" fmla="*/ 11229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35826 h 4204366"/>
              <a:gd name="connsiteX1" fmla="*/ 2064736 w 5445723"/>
              <a:gd name="connsiteY1" fmla="*/ 0 h 4204366"/>
              <a:gd name="connsiteX2" fmla="*/ 4214379 w 5445723"/>
              <a:gd name="connsiteY2" fmla="*/ 272715 h 4204366"/>
              <a:gd name="connsiteX3" fmla="*/ 4711684 w 5445723"/>
              <a:gd name="connsiteY3" fmla="*/ 11229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0 h 4168540"/>
              <a:gd name="connsiteX1" fmla="*/ 3957704 w 5445723"/>
              <a:gd name="connsiteY1" fmla="*/ 44384 h 4168540"/>
              <a:gd name="connsiteX2" fmla="*/ 4214379 w 5445723"/>
              <a:gd name="connsiteY2" fmla="*/ 236889 h 4168540"/>
              <a:gd name="connsiteX3" fmla="*/ 4711684 w 5445723"/>
              <a:gd name="connsiteY3" fmla="*/ 76468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87884 w 5445723"/>
              <a:gd name="connsiteY3" fmla="*/ 478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87884 w 5445723"/>
              <a:gd name="connsiteY3" fmla="*/ 478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68834 w 5445723"/>
              <a:gd name="connsiteY3" fmla="*/ 97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9219"/>
              <a:gd name="connsiteY0" fmla="*/ 15212 h 4183752"/>
              <a:gd name="connsiteX1" fmla="*/ 3957704 w 5449219"/>
              <a:gd name="connsiteY1" fmla="*/ 59596 h 4183752"/>
              <a:gd name="connsiteX2" fmla="*/ 4214379 w 5449219"/>
              <a:gd name="connsiteY2" fmla="*/ 252101 h 4183752"/>
              <a:gd name="connsiteX3" fmla="*/ 4768834 w 5449219"/>
              <a:gd name="connsiteY3" fmla="*/ 25005 h 4183752"/>
              <a:gd name="connsiteX4" fmla="*/ 5445723 w 5449219"/>
              <a:gd name="connsiteY4" fmla="*/ 15212 h 4183752"/>
              <a:gd name="connsiteX5" fmla="*/ 5445723 w 5449219"/>
              <a:gd name="connsiteY5" fmla="*/ 4183752 h 4183752"/>
              <a:gd name="connsiteX6" fmla="*/ 0 w 5449219"/>
              <a:gd name="connsiteY6" fmla="*/ 4183752 h 4183752"/>
              <a:gd name="connsiteX7" fmla="*/ 0 w 5449219"/>
              <a:gd name="connsiteY7" fmla="*/ 15212 h 4183752"/>
              <a:gd name="connsiteX0" fmla="*/ 0 w 5449219"/>
              <a:gd name="connsiteY0" fmla="*/ 15212 h 4183752"/>
              <a:gd name="connsiteX1" fmla="*/ 3957704 w 5449219"/>
              <a:gd name="connsiteY1" fmla="*/ 59596 h 4183752"/>
              <a:gd name="connsiteX2" fmla="*/ 4214379 w 5449219"/>
              <a:gd name="connsiteY2" fmla="*/ 252101 h 4183752"/>
              <a:gd name="connsiteX3" fmla="*/ 4768834 w 5449219"/>
              <a:gd name="connsiteY3" fmla="*/ 25005 h 4183752"/>
              <a:gd name="connsiteX4" fmla="*/ 5445723 w 5449219"/>
              <a:gd name="connsiteY4" fmla="*/ 15212 h 4183752"/>
              <a:gd name="connsiteX5" fmla="*/ 5445723 w 5449219"/>
              <a:gd name="connsiteY5" fmla="*/ 4183752 h 4183752"/>
              <a:gd name="connsiteX6" fmla="*/ 0 w 5449219"/>
              <a:gd name="connsiteY6" fmla="*/ 4183752 h 4183752"/>
              <a:gd name="connsiteX7" fmla="*/ 0 w 5449219"/>
              <a:gd name="connsiteY7" fmla="*/ 15212 h 4183752"/>
              <a:gd name="connsiteX0" fmla="*/ 0 w 5445723"/>
              <a:gd name="connsiteY0" fmla="*/ 6679 h 4175219"/>
              <a:gd name="connsiteX1" fmla="*/ 3957704 w 5445723"/>
              <a:gd name="connsiteY1" fmla="*/ 51063 h 4175219"/>
              <a:gd name="connsiteX2" fmla="*/ 4214379 w 5445723"/>
              <a:gd name="connsiteY2" fmla="*/ 243568 h 4175219"/>
              <a:gd name="connsiteX3" fmla="*/ 4768834 w 5445723"/>
              <a:gd name="connsiteY3" fmla="*/ 16472 h 4175219"/>
              <a:gd name="connsiteX4" fmla="*/ 5436198 w 5445723"/>
              <a:gd name="connsiteY4" fmla="*/ 35254 h 4175219"/>
              <a:gd name="connsiteX5" fmla="*/ 5445723 w 5445723"/>
              <a:gd name="connsiteY5" fmla="*/ 4175219 h 4175219"/>
              <a:gd name="connsiteX6" fmla="*/ 0 w 5445723"/>
              <a:gd name="connsiteY6" fmla="*/ 4175219 h 4175219"/>
              <a:gd name="connsiteX7" fmla="*/ 0 w 5445723"/>
              <a:gd name="connsiteY7" fmla="*/ 6679 h 4175219"/>
              <a:gd name="connsiteX0" fmla="*/ 0 w 5445723"/>
              <a:gd name="connsiteY0" fmla="*/ 6679 h 4175219"/>
              <a:gd name="connsiteX1" fmla="*/ 3957704 w 5445723"/>
              <a:gd name="connsiteY1" fmla="*/ 51063 h 4175219"/>
              <a:gd name="connsiteX2" fmla="*/ 4214379 w 5445723"/>
              <a:gd name="connsiteY2" fmla="*/ 243568 h 4175219"/>
              <a:gd name="connsiteX3" fmla="*/ 4768834 w 5445723"/>
              <a:gd name="connsiteY3" fmla="*/ 16472 h 4175219"/>
              <a:gd name="connsiteX4" fmla="*/ 5436198 w 5445723"/>
              <a:gd name="connsiteY4" fmla="*/ 35254 h 4175219"/>
              <a:gd name="connsiteX5" fmla="*/ 5445723 w 5445723"/>
              <a:gd name="connsiteY5" fmla="*/ 4175219 h 4175219"/>
              <a:gd name="connsiteX6" fmla="*/ 0 w 5445723"/>
              <a:gd name="connsiteY6" fmla="*/ 4175219 h 4175219"/>
              <a:gd name="connsiteX7" fmla="*/ 0 w 5445723"/>
              <a:gd name="connsiteY7" fmla="*/ 6679 h 4175219"/>
              <a:gd name="connsiteX0" fmla="*/ 0 w 5445723"/>
              <a:gd name="connsiteY0" fmla="*/ 0 h 4168540"/>
              <a:gd name="connsiteX1" fmla="*/ 3957704 w 5445723"/>
              <a:gd name="connsiteY1" fmla="*/ 44384 h 4168540"/>
              <a:gd name="connsiteX2" fmla="*/ 4214379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094112 h 4168540"/>
              <a:gd name="connsiteX6" fmla="*/ 0 w 5445723"/>
              <a:gd name="connsiteY6" fmla="*/ 4168540 h 4168540"/>
              <a:gd name="connsiteX7" fmla="*/ 0 w 5445723"/>
              <a:gd name="connsiteY7" fmla="*/ 0 h 4168540"/>
              <a:gd name="connsiteX0" fmla="*/ 0 w 5445723"/>
              <a:gd name="connsiteY0" fmla="*/ 0 h 4094112"/>
              <a:gd name="connsiteX1" fmla="*/ 3957704 w 5445723"/>
              <a:gd name="connsiteY1" fmla="*/ 44384 h 4094112"/>
              <a:gd name="connsiteX2" fmla="*/ 4319154 w 5445723"/>
              <a:gd name="connsiteY2" fmla="*/ 284514 h 4094112"/>
              <a:gd name="connsiteX3" fmla="*/ 4759309 w 5445723"/>
              <a:gd name="connsiteY3" fmla="*/ 19318 h 4094112"/>
              <a:gd name="connsiteX4" fmla="*/ 5436198 w 5445723"/>
              <a:gd name="connsiteY4" fmla="*/ 28575 h 4094112"/>
              <a:gd name="connsiteX5" fmla="*/ 5445723 w 5445723"/>
              <a:gd name="connsiteY5" fmla="*/ 4094112 h 4094112"/>
              <a:gd name="connsiteX6" fmla="*/ 0 w 5445723"/>
              <a:gd name="connsiteY6" fmla="*/ 4051582 h 4094112"/>
              <a:gd name="connsiteX7" fmla="*/ 0 w 5445723"/>
              <a:gd name="connsiteY7" fmla="*/ 0 h 4094112"/>
              <a:gd name="connsiteX0" fmla="*/ 0 w 5445723"/>
              <a:gd name="connsiteY0" fmla="*/ 0 h 4094112"/>
              <a:gd name="connsiteX1" fmla="*/ 3957704 w 5445723"/>
              <a:gd name="connsiteY1" fmla="*/ 44384 h 4094112"/>
              <a:gd name="connsiteX2" fmla="*/ 4319154 w 5445723"/>
              <a:gd name="connsiteY2" fmla="*/ 284514 h 4094112"/>
              <a:gd name="connsiteX3" fmla="*/ 4759309 w 5445723"/>
              <a:gd name="connsiteY3" fmla="*/ 19318 h 4094112"/>
              <a:gd name="connsiteX4" fmla="*/ 5436198 w 5445723"/>
              <a:gd name="connsiteY4" fmla="*/ 28575 h 4094112"/>
              <a:gd name="connsiteX5" fmla="*/ 5445723 w 5445723"/>
              <a:gd name="connsiteY5" fmla="*/ 4094112 h 4094112"/>
              <a:gd name="connsiteX6" fmla="*/ 0 w 5445723"/>
              <a:gd name="connsiteY6" fmla="*/ 4072847 h 4094112"/>
              <a:gd name="connsiteX7" fmla="*/ 0 w 5445723"/>
              <a:gd name="connsiteY7" fmla="*/ 0 h 4094112"/>
              <a:gd name="connsiteX0" fmla="*/ 0 w 5436619"/>
              <a:gd name="connsiteY0" fmla="*/ 0 h 4072847"/>
              <a:gd name="connsiteX1" fmla="*/ 3957704 w 5436619"/>
              <a:gd name="connsiteY1" fmla="*/ 44384 h 4072847"/>
              <a:gd name="connsiteX2" fmla="*/ 4319154 w 5436619"/>
              <a:gd name="connsiteY2" fmla="*/ 284514 h 4072847"/>
              <a:gd name="connsiteX3" fmla="*/ 4759309 w 5436619"/>
              <a:gd name="connsiteY3" fmla="*/ 19318 h 4072847"/>
              <a:gd name="connsiteX4" fmla="*/ 5436198 w 5436619"/>
              <a:gd name="connsiteY4" fmla="*/ 28575 h 4072847"/>
              <a:gd name="connsiteX5" fmla="*/ 5435090 w 5436619"/>
              <a:gd name="connsiteY5" fmla="*/ 4072847 h 4072847"/>
              <a:gd name="connsiteX6" fmla="*/ 0 w 5436619"/>
              <a:gd name="connsiteY6" fmla="*/ 4072847 h 4072847"/>
              <a:gd name="connsiteX7" fmla="*/ 0 w 5436619"/>
              <a:gd name="connsiteY7" fmla="*/ 0 h 4072847"/>
              <a:gd name="connsiteX0" fmla="*/ 0 w 5436619"/>
              <a:gd name="connsiteY0" fmla="*/ 2019 h 4053601"/>
              <a:gd name="connsiteX1" fmla="*/ 3957704 w 5436619"/>
              <a:gd name="connsiteY1" fmla="*/ 25138 h 4053601"/>
              <a:gd name="connsiteX2" fmla="*/ 4319154 w 5436619"/>
              <a:gd name="connsiteY2" fmla="*/ 265268 h 4053601"/>
              <a:gd name="connsiteX3" fmla="*/ 4759309 w 5436619"/>
              <a:gd name="connsiteY3" fmla="*/ 72 h 4053601"/>
              <a:gd name="connsiteX4" fmla="*/ 5436198 w 5436619"/>
              <a:gd name="connsiteY4" fmla="*/ 9329 h 4053601"/>
              <a:gd name="connsiteX5" fmla="*/ 5435090 w 5436619"/>
              <a:gd name="connsiteY5" fmla="*/ 4053601 h 4053601"/>
              <a:gd name="connsiteX6" fmla="*/ 0 w 5436619"/>
              <a:gd name="connsiteY6" fmla="*/ 4053601 h 4053601"/>
              <a:gd name="connsiteX7" fmla="*/ 0 w 5436619"/>
              <a:gd name="connsiteY7" fmla="*/ 2019 h 4053601"/>
              <a:gd name="connsiteX0" fmla="*/ 0 w 5447252"/>
              <a:gd name="connsiteY0" fmla="*/ 33917 h 4053601"/>
              <a:gd name="connsiteX1" fmla="*/ 3968337 w 5447252"/>
              <a:gd name="connsiteY1" fmla="*/ 25138 h 4053601"/>
              <a:gd name="connsiteX2" fmla="*/ 4329787 w 5447252"/>
              <a:gd name="connsiteY2" fmla="*/ 265268 h 4053601"/>
              <a:gd name="connsiteX3" fmla="*/ 4769942 w 5447252"/>
              <a:gd name="connsiteY3" fmla="*/ 72 h 4053601"/>
              <a:gd name="connsiteX4" fmla="*/ 5446831 w 5447252"/>
              <a:gd name="connsiteY4" fmla="*/ 9329 h 4053601"/>
              <a:gd name="connsiteX5" fmla="*/ 5445723 w 5447252"/>
              <a:gd name="connsiteY5" fmla="*/ 4053601 h 4053601"/>
              <a:gd name="connsiteX6" fmla="*/ 10633 w 5447252"/>
              <a:gd name="connsiteY6" fmla="*/ 4053601 h 4053601"/>
              <a:gd name="connsiteX7" fmla="*/ 0 w 5447252"/>
              <a:gd name="connsiteY7" fmla="*/ 33917 h 4053601"/>
              <a:gd name="connsiteX0" fmla="*/ 0 w 5447243"/>
              <a:gd name="connsiteY0" fmla="*/ 33914 h 4053598"/>
              <a:gd name="connsiteX1" fmla="*/ 3968337 w 5447243"/>
              <a:gd name="connsiteY1" fmla="*/ 25135 h 4053598"/>
              <a:gd name="connsiteX2" fmla="*/ 4329787 w 5447243"/>
              <a:gd name="connsiteY2" fmla="*/ 265265 h 4053598"/>
              <a:gd name="connsiteX3" fmla="*/ 4754869 w 5447243"/>
              <a:gd name="connsiteY3" fmla="*/ 69 h 4053598"/>
              <a:gd name="connsiteX4" fmla="*/ 5446831 w 5447243"/>
              <a:gd name="connsiteY4" fmla="*/ 9326 h 4053598"/>
              <a:gd name="connsiteX5" fmla="*/ 5445723 w 5447243"/>
              <a:gd name="connsiteY5" fmla="*/ 4053598 h 4053598"/>
              <a:gd name="connsiteX6" fmla="*/ 10633 w 5447243"/>
              <a:gd name="connsiteY6" fmla="*/ 4053598 h 4053598"/>
              <a:gd name="connsiteX7" fmla="*/ 0 w 5447243"/>
              <a:gd name="connsiteY7" fmla="*/ 33914 h 4053598"/>
              <a:gd name="connsiteX0" fmla="*/ 0 w 5447243"/>
              <a:gd name="connsiteY0" fmla="*/ 33913 h 4053597"/>
              <a:gd name="connsiteX1" fmla="*/ 3968337 w 5447243"/>
              <a:gd name="connsiteY1" fmla="*/ 25134 h 4053597"/>
              <a:gd name="connsiteX2" fmla="*/ 4329787 w 5447243"/>
              <a:gd name="connsiteY2" fmla="*/ 265264 h 4053597"/>
              <a:gd name="connsiteX3" fmla="*/ 4754869 w 5447243"/>
              <a:gd name="connsiteY3" fmla="*/ 68 h 4053597"/>
              <a:gd name="connsiteX4" fmla="*/ 5446831 w 5447243"/>
              <a:gd name="connsiteY4" fmla="*/ 9325 h 4053597"/>
              <a:gd name="connsiteX5" fmla="*/ 5445723 w 5447243"/>
              <a:gd name="connsiteY5" fmla="*/ 4053597 h 4053597"/>
              <a:gd name="connsiteX6" fmla="*/ 10633 w 5447243"/>
              <a:gd name="connsiteY6" fmla="*/ 4053597 h 4053597"/>
              <a:gd name="connsiteX7" fmla="*/ 0 w 5447243"/>
              <a:gd name="connsiteY7" fmla="*/ 33913 h 4053597"/>
              <a:gd name="connsiteX0" fmla="*/ 0 w 5447214"/>
              <a:gd name="connsiteY0" fmla="*/ 29745 h 4049429"/>
              <a:gd name="connsiteX1" fmla="*/ 3968337 w 5447214"/>
              <a:gd name="connsiteY1" fmla="*/ 20966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5236545"/>
              <a:gd name="connsiteX1" fmla="*/ 3918095 w 5447214"/>
              <a:gd name="connsiteY1" fmla="*/ 15941 h 5236545"/>
              <a:gd name="connsiteX2" fmla="*/ 4329787 w 5447214"/>
              <a:gd name="connsiteY2" fmla="*/ 261096 h 5236545"/>
              <a:gd name="connsiteX3" fmla="*/ 4704627 w 5447214"/>
              <a:gd name="connsiteY3" fmla="*/ 924 h 5236545"/>
              <a:gd name="connsiteX4" fmla="*/ 5446831 w 5447214"/>
              <a:gd name="connsiteY4" fmla="*/ 5157 h 5236545"/>
              <a:gd name="connsiteX5" fmla="*/ 5445723 w 5447214"/>
              <a:gd name="connsiteY5" fmla="*/ 5236545 h 5236545"/>
              <a:gd name="connsiteX6" fmla="*/ 10633 w 5447214"/>
              <a:gd name="connsiteY6" fmla="*/ 4049429 h 5236545"/>
              <a:gd name="connsiteX7" fmla="*/ 0 w 5447214"/>
              <a:gd name="connsiteY7" fmla="*/ 29745 h 5236545"/>
              <a:gd name="connsiteX0" fmla="*/ 6048 w 5453262"/>
              <a:gd name="connsiteY0" fmla="*/ 29745 h 5236545"/>
              <a:gd name="connsiteX1" fmla="*/ 3924143 w 5453262"/>
              <a:gd name="connsiteY1" fmla="*/ 15941 h 5236545"/>
              <a:gd name="connsiteX2" fmla="*/ 4335835 w 5453262"/>
              <a:gd name="connsiteY2" fmla="*/ 261096 h 5236545"/>
              <a:gd name="connsiteX3" fmla="*/ 4710675 w 5453262"/>
              <a:gd name="connsiteY3" fmla="*/ 924 h 5236545"/>
              <a:gd name="connsiteX4" fmla="*/ 5452879 w 5453262"/>
              <a:gd name="connsiteY4" fmla="*/ 5157 h 5236545"/>
              <a:gd name="connsiteX5" fmla="*/ 5451771 w 5453262"/>
              <a:gd name="connsiteY5" fmla="*/ 5236545 h 5236545"/>
              <a:gd name="connsiteX6" fmla="*/ 639 w 5453262"/>
              <a:gd name="connsiteY6" fmla="*/ 5172376 h 5236545"/>
              <a:gd name="connsiteX7" fmla="*/ 6048 w 5453262"/>
              <a:gd name="connsiteY7" fmla="*/ 29745 h 5236545"/>
              <a:gd name="connsiteX0" fmla="*/ 0 w 5447214"/>
              <a:gd name="connsiteY0" fmla="*/ 29745 h 5268069"/>
              <a:gd name="connsiteX1" fmla="*/ 3918095 w 5447214"/>
              <a:gd name="connsiteY1" fmla="*/ 15941 h 5268069"/>
              <a:gd name="connsiteX2" fmla="*/ 4329787 w 5447214"/>
              <a:gd name="connsiteY2" fmla="*/ 261096 h 5268069"/>
              <a:gd name="connsiteX3" fmla="*/ 4704627 w 5447214"/>
              <a:gd name="connsiteY3" fmla="*/ 924 h 5268069"/>
              <a:gd name="connsiteX4" fmla="*/ 5446831 w 5447214"/>
              <a:gd name="connsiteY4" fmla="*/ 5157 h 5268069"/>
              <a:gd name="connsiteX5" fmla="*/ 5445723 w 5447214"/>
              <a:gd name="connsiteY5" fmla="*/ 5236545 h 5268069"/>
              <a:gd name="connsiteX6" fmla="*/ 15856 w 5447214"/>
              <a:gd name="connsiteY6" fmla="*/ 5268069 h 5268069"/>
              <a:gd name="connsiteX7" fmla="*/ 0 w 5447214"/>
              <a:gd name="connsiteY7" fmla="*/ 29745 h 5268069"/>
              <a:gd name="connsiteX0" fmla="*/ 0 w 5447214"/>
              <a:gd name="connsiteY0" fmla="*/ 29745 h 5246804"/>
              <a:gd name="connsiteX1" fmla="*/ 3918095 w 5447214"/>
              <a:gd name="connsiteY1" fmla="*/ 15941 h 5246804"/>
              <a:gd name="connsiteX2" fmla="*/ 4329787 w 5447214"/>
              <a:gd name="connsiteY2" fmla="*/ 261096 h 5246804"/>
              <a:gd name="connsiteX3" fmla="*/ 4704627 w 5447214"/>
              <a:gd name="connsiteY3" fmla="*/ 924 h 5246804"/>
              <a:gd name="connsiteX4" fmla="*/ 5446831 w 5447214"/>
              <a:gd name="connsiteY4" fmla="*/ 5157 h 5246804"/>
              <a:gd name="connsiteX5" fmla="*/ 5445723 w 5447214"/>
              <a:gd name="connsiteY5" fmla="*/ 5236545 h 5246804"/>
              <a:gd name="connsiteX6" fmla="*/ 15856 w 5447214"/>
              <a:gd name="connsiteY6" fmla="*/ 5246804 h 5246804"/>
              <a:gd name="connsiteX7" fmla="*/ 0 w 5447214"/>
              <a:gd name="connsiteY7" fmla="*/ 29745 h 5246804"/>
              <a:gd name="connsiteX0" fmla="*/ 0 w 5447214"/>
              <a:gd name="connsiteY0" fmla="*/ 29745 h 5236545"/>
              <a:gd name="connsiteX1" fmla="*/ 3918095 w 5447214"/>
              <a:gd name="connsiteY1" fmla="*/ 15941 h 5236545"/>
              <a:gd name="connsiteX2" fmla="*/ 4329787 w 5447214"/>
              <a:gd name="connsiteY2" fmla="*/ 261096 h 5236545"/>
              <a:gd name="connsiteX3" fmla="*/ 4704627 w 5447214"/>
              <a:gd name="connsiteY3" fmla="*/ 924 h 5236545"/>
              <a:gd name="connsiteX4" fmla="*/ 5446831 w 5447214"/>
              <a:gd name="connsiteY4" fmla="*/ 5157 h 5236545"/>
              <a:gd name="connsiteX5" fmla="*/ 5445723 w 5447214"/>
              <a:gd name="connsiteY5" fmla="*/ 5236545 h 5236545"/>
              <a:gd name="connsiteX6" fmla="*/ 15856 w 5447214"/>
              <a:gd name="connsiteY6" fmla="*/ 5236171 h 5236545"/>
              <a:gd name="connsiteX7" fmla="*/ 0 w 5447214"/>
              <a:gd name="connsiteY7" fmla="*/ 29745 h 5236545"/>
              <a:gd name="connsiteX0" fmla="*/ 0 w 5447214"/>
              <a:gd name="connsiteY0" fmla="*/ 58792 h 5265592"/>
              <a:gd name="connsiteX1" fmla="*/ 3515864 w 5447214"/>
              <a:gd name="connsiteY1" fmla="*/ 0 h 5265592"/>
              <a:gd name="connsiteX2" fmla="*/ 4329787 w 5447214"/>
              <a:gd name="connsiteY2" fmla="*/ 290143 h 5265592"/>
              <a:gd name="connsiteX3" fmla="*/ 4704627 w 5447214"/>
              <a:gd name="connsiteY3" fmla="*/ 29971 h 5265592"/>
              <a:gd name="connsiteX4" fmla="*/ 5446831 w 5447214"/>
              <a:gd name="connsiteY4" fmla="*/ 34204 h 5265592"/>
              <a:gd name="connsiteX5" fmla="*/ 5445723 w 5447214"/>
              <a:gd name="connsiteY5" fmla="*/ 5265592 h 5265592"/>
              <a:gd name="connsiteX6" fmla="*/ 15856 w 5447214"/>
              <a:gd name="connsiteY6" fmla="*/ 5265218 h 5265592"/>
              <a:gd name="connsiteX7" fmla="*/ 0 w 5447214"/>
              <a:gd name="connsiteY7" fmla="*/ 58792 h 5265592"/>
              <a:gd name="connsiteX0" fmla="*/ 0 w 5447306"/>
              <a:gd name="connsiteY0" fmla="*/ 110104 h 5316904"/>
              <a:gd name="connsiteX1" fmla="*/ 3515864 w 5447306"/>
              <a:gd name="connsiteY1" fmla="*/ 51312 h 5316904"/>
              <a:gd name="connsiteX2" fmla="*/ 4329788 w 5447306"/>
              <a:gd name="connsiteY2" fmla="*/ 926214 h 5316904"/>
              <a:gd name="connsiteX3" fmla="*/ 4704627 w 5447306"/>
              <a:gd name="connsiteY3" fmla="*/ 81283 h 5316904"/>
              <a:gd name="connsiteX4" fmla="*/ 5446831 w 5447306"/>
              <a:gd name="connsiteY4" fmla="*/ 85516 h 5316904"/>
              <a:gd name="connsiteX5" fmla="*/ 5445723 w 5447306"/>
              <a:gd name="connsiteY5" fmla="*/ 5316904 h 5316904"/>
              <a:gd name="connsiteX6" fmla="*/ 15856 w 5447306"/>
              <a:gd name="connsiteY6" fmla="*/ 5316530 h 5316904"/>
              <a:gd name="connsiteX7" fmla="*/ 0 w 5447306"/>
              <a:gd name="connsiteY7" fmla="*/ 110104 h 5316904"/>
              <a:gd name="connsiteX0" fmla="*/ 0 w 5447308"/>
              <a:gd name="connsiteY0" fmla="*/ 92598 h 5299398"/>
              <a:gd name="connsiteX1" fmla="*/ 3515864 w 5447308"/>
              <a:gd name="connsiteY1" fmla="*/ 33806 h 5299398"/>
              <a:gd name="connsiteX2" fmla="*/ 4329788 w 5447308"/>
              <a:gd name="connsiteY2" fmla="*/ 908708 h 5299398"/>
              <a:gd name="connsiteX3" fmla="*/ 4704627 w 5447308"/>
              <a:gd name="connsiteY3" fmla="*/ 63777 h 5299398"/>
              <a:gd name="connsiteX4" fmla="*/ 5446831 w 5447308"/>
              <a:gd name="connsiteY4" fmla="*/ 68010 h 5299398"/>
              <a:gd name="connsiteX5" fmla="*/ 5445723 w 5447308"/>
              <a:gd name="connsiteY5" fmla="*/ 5299398 h 5299398"/>
              <a:gd name="connsiteX6" fmla="*/ 15856 w 5447308"/>
              <a:gd name="connsiteY6" fmla="*/ 5299024 h 5299398"/>
              <a:gd name="connsiteX7" fmla="*/ 0 w 5447308"/>
              <a:gd name="connsiteY7" fmla="*/ 92598 h 5299398"/>
              <a:gd name="connsiteX0" fmla="*/ 0 w 5447306"/>
              <a:gd name="connsiteY0" fmla="*/ 92598 h 5299398"/>
              <a:gd name="connsiteX1" fmla="*/ 3834874 w 5447306"/>
              <a:gd name="connsiteY1" fmla="*/ 78785 h 5299398"/>
              <a:gd name="connsiteX2" fmla="*/ 4329788 w 5447306"/>
              <a:gd name="connsiteY2" fmla="*/ 908708 h 5299398"/>
              <a:gd name="connsiteX3" fmla="*/ 4704627 w 5447306"/>
              <a:gd name="connsiteY3" fmla="*/ 63777 h 5299398"/>
              <a:gd name="connsiteX4" fmla="*/ 5446831 w 5447306"/>
              <a:gd name="connsiteY4" fmla="*/ 68010 h 5299398"/>
              <a:gd name="connsiteX5" fmla="*/ 5445723 w 5447306"/>
              <a:gd name="connsiteY5" fmla="*/ 5299398 h 5299398"/>
              <a:gd name="connsiteX6" fmla="*/ 15856 w 5447306"/>
              <a:gd name="connsiteY6" fmla="*/ 5299024 h 5299398"/>
              <a:gd name="connsiteX7" fmla="*/ 0 w 5447306"/>
              <a:gd name="connsiteY7" fmla="*/ 92598 h 5299398"/>
              <a:gd name="connsiteX0" fmla="*/ 0 w 5447240"/>
              <a:gd name="connsiteY0" fmla="*/ 52650 h 5259450"/>
              <a:gd name="connsiteX1" fmla="*/ 3834874 w 5447240"/>
              <a:gd name="connsiteY1" fmla="*/ 38837 h 5259450"/>
              <a:gd name="connsiteX2" fmla="*/ 4329788 w 5447240"/>
              <a:gd name="connsiteY2" fmla="*/ 868760 h 5259450"/>
              <a:gd name="connsiteX3" fmla="*/ 4704627 w 5447240"/>
              <a:gd name="connsiteY3" fmla="*/ 23829 h 5259450"/>
              <a:gd name="connsiteX4" fmla="*/ 5446831 w 5447240"/>
              <a:gd name="connsiteY4" fmla="*/ 28062 h 5259450"/>
              <a:gd name="connsiteX5" fmla="*/ 5445723 w 5447240"/>
              <a:gd name="connsiteY5" fmla="*/ 5259450 h 5259450"/>
              <a:gd name="connsiteX6" fmla="*/ 15856 w 5447240"/>
              <a:gd name="connsiteY6" fmla="*/ 5259076 h 5259450"/>
              <a:gd name="connsiteX7" fmla="*/ 0 w 5447240"/>
              <a:gd name="connsiteY7" fmla="*/ 52650 h 5259450"/>
              <a:gd name="connsiteX0" fmla="*/ 0 w 5447240"/>
              <a:gd name="connsiteY0" fmla="*/ 52650 h 5259450"/>
              <a:gd name="connsiteX1" fmla="*/ 3834874 w 5447240"/>
              <a:gd name="connsiteY1" fmla="*/ 38837 h 5259450"/>
              <a:gd name="connsiteX2" fmla="*/ 4329788 w 5447240"/>
              <a:gd name="connsiteY2" fmla="*/ 868760 h 5259450"/>
              <a:gd name="connsiteX3" fmla="*/ 4704627 w 5447240"/>
              <a:gd name="connsiteY3" fmla="*/ 23829 h 5259450"/>
              <a:gd name="connsiteX4" fmla="*/ 5446831 w 5447240"/>
              <a:gd name="connsiteY4" fmla="*/ 28062 h 5259450"/>
              <a:gd name="connsiteX5" fmla="*/ 5445723 w 5447240"/>
              <a:gd name="connsiteY5" fmla="*/ 5259450 h 5259450"/>
              <a:gd name="connsiteX6" fmla="*/ 15856 w 5447240"/>
              <a:gd name="connsiteY6" fmla="*/ 5259076 h 5259450"/>
              <a:gd name="connsiteX7" fmla="*/ 0 w 5447240"/>
              <a:gd name="connsiteY7" fmla="*/ 52650 h 5259450"/>
              <a:gd name="connsiteX0" fmla="*/ 0 w 5447240"/>
              <a:gd name="connsiteY0" fmla="*/ 52650 h 7073010"/>
              <a:gd name="connsiteX1" fmla="*/ 3834874 w 5447240"/>
              <a:gd name="connsiteY1" fmla="*/ 38837 h 7073010"/>
              <a:gd name="connsiteX2" fmla="*/ 4329788 w 5447240"/>
              <a:gd name="connsiteY2" fmla="*/ 868760 h 7073010"/>
              <a:gd name="connsiteX3" fmla="*/ 4704627 w 5447240"/>
              <a:gd name="connsiteY3" fmla="*/ 23829 h 7073010"/>
              <a:gd name="connsiteX4" fmla="*/ 5446831 w 5447240"/>
              <a:gd name="connsiteY4" fmla="*/ 28062 h 7073010"/>
              <a:gd name="connsiteX5" fmla="*/ 5445723 w 5447240"/>
              <a:gd name="connsiteY5" fmla="*/ 5259450 h 7073010"/>
              <a:gd name="connsiteX6" fmla="*/ 15856 w 5447240"/>
              <a:gd name="connsiteY6" fmla="*/ 7073010 h 7073010"/>
              <a:gd name="connsiteX7" fmla="*/ 0 w 5447240"/>
              <a:gd name="connsiteY7" fmla="*/ 52650 h 7073010"/>
              <a:gd name="connsiteX0" fmla="*/ 0 w 5447240"/>
              <a:gd name="connsiteY0" fmla="*/ 52650 h 10773818"/>
              <a:gd name="connsiteX1" fmla="*/ 3834874 w 5447240"/>
              <a:gd name="connsiteY1" fmla="*/ 38837 h 10773818"/>
              <a:gd name="connsiteX2" fmla="*/ 4329788 w 5447240"/>
              <a:gd name="connsiteY2" fmla="*/ 868760 h 10773818"/>
              <a:gd name="connsiteX3" fmla="*/ 4704627 w 5447240"/>
              <a:gd name="connsiteY3" fmla="*/ 23829 h 10773818"/>
              <a:gd name="connsiteX4" fmla="*/ 5446831 w 5447240"/>
              <a:gd name="connsiteY4" fmla="*/ 28062 h 10773818"/>
              <a:gd name="connsiteX5" fmla="*/ 5445723 w 5447240"/>
              <a:gd name="connsiteY5" fmla="*/ 10773818 h 10773818"/>
              <a:gd name="connsiteX6" fmla="*/ 15856 w 5447240"/>
              <a:gd name="connsiteY6" fmla="*/ 7073010 h 10773818"/>
              <a:gd name="connsiteX7" fmla="*/ 0 w 5447240"/>
              <a:gd name="connsiteY7" fmla="*/ 52650 h 10773818"/>
              <a:gd name="connsiteX0" fmla="*/ 0 w 5447240"/>
              <a:gd name="connsiteY0" fmla="*/ 52650 h 19335225"/>
              <a:gd name="connsiteX1" fmla="*/ 3834874 w 5447240"/>
              <a:gd name="connsiteY1" fmla="*/ 38837 h 19335225"/>
              <a:gd name="connsiteX2" fmla="*/ 4329788 w 5447240"/>
              <a:gd name="connsiteY2" fmla="*/ 868760 h 19335225"/>
              <a:gd name="connsiteX3" fmla="*/ 4704627 w 5447240"/>
              <a:gd name="connsiteY3" fmla="*/ 23829 h 19335225"/>
              <a:gd name="connsiteX4" fmla="*/ 5446831 w 5447240"/>
              <a:gd name="connsiteY4" fmla="*/ 28062 h 19335225"/>
              <a:gd name="connsiteX5" fmla="*/ 5445723 w 5447240"/>
              <a:gd name="connsiteY5" fmla="*/ 10773818 h 19335225"/>
              <a:gd name="connsiteX6" fmla="*/ 52436 w 5447240"/>
              <a:gd name="connsiteY6" fmla="*/ 19335225 h 19335225"/>
              <a:gd name="connsiteX7" fmla="*/ 0 w 5447240"/>
              <a:gd name="connsiteY7" fmla="*/ 52650 h 19335225"/>
              <a:gd name="connsiteX0" fmla="*/ 0 w 5447240"/>
              <a:gd name="connsiteY0" fmla="*/ 52650 h 20278843"/>
              <a:gd name="connsiteX1" fmla="*/ 3834874 w 5447240"/>
              <a:gd name="connsiteY1" fmla="*/ 38837 h 20278843"/>
              <a:gd name="connsiteX2" fmla="*/ 4329788 w 5447240"/>
              <a:gd name="connsiteY2" fmla="*/ 868760 h 20278843"/>
              <a:gd name="connsiteX3" fmla="*/ 4704627 w 5447240"/>
              <a:gd name="connsiteY3" fmla="*/ 23829 h 20278843"/>
              <a:gd name="connsiteX4" fmla="*/ 5446831 w 5447240"/>
              <a:gd name="connsiteY4" fmla="*/ 28062 h 20278843"/>
              <a:gd name="connsiteX5" fmla="*/ 5445723 w 5447240"/>
              <a:gd name="connsiteY5" fmla="*/ 20278843 h 20278843"/>
              <a:gd name="connsiteX6" fmla="*/ 52436 w 5447240"/>
              <a:gd name="connsiteY6" fmla="*/ 19335225 h 20278843"/>
              <a:gd name="connsiteX7" fmla="*/ 0 w 5447240"/>
              <a:gd name="connsiteY7" fmla="*/ 52650 h 20278843"/>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48963 w 5450480"/>
              <a:gd name="connsiteY5" fmla="*/ 20278843 h 25212382"/>
              <a:gd name="connsiteX6" fmla="*/ 805 w 5450480"/>
              <a:gd name="connsiteY6" fmla="*/ 25212382 h 25212382"/>
              <a:gd name="connsiteX7" fmla="*/ 3240 w 5450480"/>
              <a:gd name="connsiteY7" fmla="*/ 52650 h 25212382"/>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30673 w 5450480"/>
              <a:gd name="connsiteY5" fmla="*/ 25067636 h 25212382"/>
              <a:gd name="connsiteX6" fmla="*/ 805 w 5450480"/>
              <a:gd name="connsiteY6" fmla="*/ 25212382 h 25212382"/>
              <a:gd name="connsiteX7" fmla="*/ 3240 w 5450480"/>
              <a:gd name="connsiteY7" fmla="*/ 52650 h 25212382"/>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30673 w 5450480"/>
              <a:gd name="connsiteY5" fmla="*/ 25140196 h 25212382"/>
              <a:gd name="connsiteX6" fmla="*/ 805 w 5450480"/>
              <a:gd name="connsiteY6" fmla="*/ 25212382 h 25212382"/>
              <a:gd name="connsiteX7" fmla="*/ 3240 w 5450480"/>
              <a:gd name="connsiteY7" fmla="*/ 52650 h 25212382"/>
              <a:gd name="connsiteX0" fmla="*/ 3240 w 5450547"/>
              <a:gd name="connsiteY0" fmla="*/ 113866 h 25273598"/>
              <a:gd name="connsiteX1" fmla="*/ 3838114 w 5450547"/>
              <a:gd name="connsiteY1" fmla="*/ 100053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486"/>
              <a:gd name="connsiteY0" fmla="*/ 71604 h 25231336"/>
              <a:gd name="connsiteX1" fmla="*/ 3881553 w 5450486"/>
              <a:gd name="connsiteY1" fmla="*/ 350 h 25231336"/>
              <a:gd name="connsiteX2" fmla="*/ 4333028 w 5450486"/>
              <a:gd name="connsiteY2" fmla="*/ 1174921 h 25231336"/>
              <a:gd name="connsiteX3" fmla="*/ 4707867 w 5450486"/>
              <a:gd name="connsiteY3" fmla="*/ 42783 h 25231336"/>
              <a:gd name="connsiteX4" fmla="*/ 5450071 w 5450486"/>
              <a:gd name="connsiteY4" fmla="*/ 47016 h 25231336"/>
              <a:gd name="connsiteX5" fmla="*/ 5430673 w 5450486"/>
              <a:gd name="connsiteY5" fmla="*/ 25159150 h 25231336"/>
              <a:gd name="connsiteX6" fmla="*/ 805 w 5450486"/>
              <a:gd name="connsiteY6" fmla="*/ 25231336 h 25231336"/>
              <a:gd name="connsiteX7" fmla="*/ 3240 w 5450486"/>
              <a:gd name="connsiteY7" fmla="*/ 71604 h 25231336"/>
              <a:gd name="connsiteX0" fmla="*/ 3240 w 5450486"/>
              <a:gd name="connsiteY0" fmla="*/ 71622 h 25231354"/>
              <a:gd name="connsiteX1" fmla="*/ 3881553 w 5450486"/>
              <a:gd name="connsiteY1" fmla="*/ 368 h 25231354"/>
              <a:gd name="connsiteX2" fmla="*/ 4333028 w 5450486"/>
              <a:gd name="connsiteY2" fmla="*/ 1174939 h 25231354"/>
              <a:gd name="connsiteX3" fmla="*/ 4707867 w 5450486"/>
              <a:gd name="connsiteY3" fmla="*/ 42801 h 25231354"/>
              <a:gd name="connsiteX4" fmla="*/ 5450071 w 5450486"/>
              <a:gd name="connsiteY4" fmla="*/ 47034 h 25231354"/>
              <a:gd name="connsiteX5" fmla="*/ 5430673 w 5450486"/>
              <a:gd name="connsiteY5" fmla="*/ 25159168 h 25231354"/>
              <a:gd name="connsiteX6" fmla="*/ 805 w 5450486"/>
              <a:gd name="connsiteY6" fmla="*/ 25231354 h 25231354"/>
              <a:gd name="connsiteX7" fmla="*/ 3240 w 5450486"/>
              <a:gd name="connsiteY7" fmla="*/ 71622 h 25231354"/>
              <a:gd name="connsiteX0" fmla="*/ 3240 w 5450486"/>
              <a:gd name="connsiteY0" fmla="*/ 71604 h 25231336"/>
              <a:gd name="connsiteX1" fmla="*/ 3881553 w 5450486"/>
              <a:gd name="connsiteY1" fmla="*/ 350 h 25231336"/>
              <a:gd name="connsiteX2" fmla="*/ 4333028 w 5450486"/>
              <a:gd name="connsiteY2" fmla="*/ 1174921 h 25231336"/>
              <a:gd name="connsiteX3" fmla="*/ 4707867 w 5450486"/>
              <a:gd name="connsiteY3" fmla="*/ 42783 h 25231336"/>
              <a:gd name="connsiteX4" fmla="*/ 5450071 w 5450486"/>
              <a:gd name="connsiteY4" fmla="*/ 47016 h 25231336"/>
              <a:gd name="connsiteX5" fmla="*/ 5430673 w 5450486"/>
              <a:gd name="connsiteY5" fmla="*/ 25159150 h 25231336"/>
              <a:gd name="connsiteX6" fmla="*/ 805 w 5450486"/>
              <a:gd name="connsiteY6" fmla="*/ 25231336 h 25231336"/>
              <a:gd name="connsiteX7" fmla="*/ 3240 w 5450486"/>
              <a:gd name="connsiteY7" fmla="*/ 71604 h 25231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50486" h="25231336">
                <a:moveTo>
                  <a:pt x="3240" y="71604"/>
                </a:moveTo>
                <a:lnTo>
                  <a:pt x="3881553" y="350"/>
                </a:lnTo>
                <a:cubicBezTo>
                  <a:pt x="3929059" y="-23399"/>
                  <a:pt x="4267707" y="1167847"/>
                  <a:pt x="4333028" y="1174921"/>
                </a:cubicBezTo>
                <a:cubicBezTo>
                  <a:pt x="4398349" y="1181995"/>
                  <a:pt x="4608571" y="58440"/>
                  <a:pt x="4707867" y="42783"/>
                </a:cubicBezTo>
                <a:cubicBezTo>
                  <a:pt x="4807163" y="27126"/>
                  <a:pt x="5469418" y="35408"/>
                  <a:pt x="5450071" y="47016"/>
                </a:cubicBezTo>
                <a:cubicBezTo>
                  <a:pt x="5449702" y="1395107"/>
                  <a:pt x="5431042" y="23811059"/>
                  <a:pt x="5430673" y="25159150"/>
                </a:cubicBezTo>
                <a:cubicBezTo>
                  <a:pt x="3620717" y="25159025"/>
                  <a:pt x="1810761" y="25231461"/>
                  <a:pt x="805" y="25231336"/>
                </a:cubicBezTo>
                <a:cubicBezTo>
                  <a:pt x="-2739" y="23891441"/>
                  <a:pt x="6784" y="1411499"/>
                  <a:pt x="3240" y="71604"/>
                </a:cubicBezTo>
                <a:close/>
              </a:path>
            </a:pathLst>
          </a:custGeom>
          <a:solidFill>
            <a:schemeClr val="bg1"/>
          </a:solidFill>
          <a:ln w="3175" cap="flat" cmpd="sng" algn="ctr">
            <a:solidFill>
              <a:schemeClr val="accent1">
                <a:lumMod val="60000"/>
                <a:lumOff val="40000"/>
              </a:schemeClr>
            </a:solidFill>
            <a:prstDash val="solid"/>
            <a:headEnd type="none" w="med" len="med"/>
            <a:tailEnd type="none" w="med" len="med"/>
          </a:ln>
          <a:effectLst/>
        </p:spPr>
        <p:txBody>
          <a:bodyPr vert="horz" wrap="square" lIns="91399" tIns="89619" rIns="91399" bIns="89619" numCol="1" rtlCol="0" anchor="ctr" anchorCtr="0" compatLnSpc="1">
            <a:prstTxWarp prst="textNoShape">
              <a:avLst/>
            </a:prstTxWarp>
          </a:bodyPr>
          <a:lstStyle/>
          <a:p>
            <a:pPr defTabSz="913650" fontAlgn="base">
              <a:lnSpc>
                <a:spcPct val="90000"/>
              </a:lnSpc>
              <a:spcBef>
                <a:spcPct val="0"/>
              </a:spcBef>
              <a:spcAft>
                <a:spcPct val="0"/>
              </a:spcAft>
            </a:pPr>
            <a:endParaRPr lang="en-US" sz="1799" kern="0" dirty="0">
              <a:latin typeface="Segoe UI" panose="020B0502040204020203" pitchFamily="34" charset="0"/>
              <a:ea typeface="Segoe UI" panose="020B0502040204020203" pitchFamily="34" charset="0"/>
              <a:cs typeface="Segoe UI" panose="020B0502040204020203" pitchFamily="34" charset="0"/>
            </a:endParaRPr>
          </a:p>
        </p:txBody>
      </p:sp>
      <p:sp>
        <p:nvSpPr>
          <p:cNvPr id="73" name="TextBox 72"/>
          <p:cNvSpPr txBox="1"/>
          <p:nvPr/>
        </p:nvSpPr>
        <p:spPr>
          <a:xfrm>
            <a:off x="8754208" y="5114565"/>
            <a:ext cx="3120734" cy="390789"/>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defTabSz="1218317"/>
            <a:r>
              <a:rPr lang="en-US" sz="2099" dirty="0">
                <a:solidFill>
                  <a:schemeClr val="tx1"/>
                </a:solidFill>
                <a:latin typeface="Segoe UI"/>
              </a:rPr>
              <a:t>Cloud</a:t>
            </a:r>
          </a:p>
        </p:txBody>
      </p:sp>
      <p:sp>
        <p:nvSpPr>
          <p:cNvPr id="74" name="Freeform 24"/>
          <p:cNvSpPr>
            <a:spLocks noEditPoints="1"/>
          </p:cNvSpPr>
          <p:nvPr/>
        </p:nvSpPr>
        <p:spPr bwMode="black">
          <a:xfrm>
            <a:off x="10656131" y="4017783"/>
            <a:ext cx="1015471" cy="784556"/>
          </a:xfrm>
          <a:custGeom>
            <a:avLst/>
            <a:gdLst>
              <a:gd name="T0" fmla="*/ 524 w 1369"/>
              <a:gd name="T1" fmla="*/ 115 h 1057"/>
              <a:gd name="T2" fmla="*/ 373 w 1369"/>
              <a:gd name="T3" fmla="*/ 228 h 1057"/>
              <a:gd name="T4" fmla="*/ 455 w 1369"/>
              <a:gd name="T5" fmla="*/ 153 h 1057"/>
              <a:gd name="T6" fmla="*/ 5 w 1369"/>
              <a:gd name="T7" fmla="*/ 634 h 1057"/>
              <a:gd name="T8" fmla="*/ 149 w 1369"/>
              <a:gd name="T9" fmla="*/ 320 h 1057"/>
              <a:gd name="T10" fmla="*/ 26 w 1369"/>
              <a:gd name="T11" fmla="*/ 509 h 1057"/>
              <a:gd name="T12" fmla="*/ 652 w 1369"/>
              <a:gd name="T13" fmla="*/ 75 h 1057"/>
              <a:gd name="T14" fmla="*/ 36 w 1369"/>
              <a:gd name="T15" fmla="*/ 435 h 1057"/>
              <a:gd name="T16" fmla="*/ 28 w 1369"/>
              <a:gd name="T17" fmla="*/ 478 h 1057"/>
              <a:gd name="T18" fmla="*/ 9 w 1369"/>
              <a:gd name="T19" fmla="*/ 353 h 1057"/>
              <a:gd name="T20" fmla="*/ 1045 w 1369"/>
              <a:gd name="T21" fmla="*/ 157 h 1057"/>
              <a:gd name="T22" fmla="*/ 1251 w 1369"/>
              <a:gd name="T23" fmla="*/ 278 h 1057"/>
              <a:gd name="T24" fmla="*/ 1184 w 1369"/>
              <a:gd name="T25" fmla="*/ 236 h 1057"/>
              <a:gd name="T26" fmla="*/ 1369 w 1369"/>
              <a:gd name="T27" fmla="*/ 439 h 1057"/>
              <a:gd name="T28" fmla="*/ 1349 w 1369"/>
              <a:gd name="T29" fmla="*/ 356 h 1057"/>
              <a:gd name="T30" fmla="*/ 1150 w 1369"/>
              <a:gd name="T31" fmla="*/ 216 h 1057"/>
              <a:gd name="T32" fmla="*/ 859 w 1369"/>
              <a:gd name="T33" fmla="*/ 52 h 1057"/>
              <a:gd name="T34" fmla="*/ 781 w 1369"/>
              <a:gd name="T35" fmla="*/ 39 h 1057"/>
              <a:gd name="T36" fmla="*/ 746 w 1369"/>
              <a:gd name="T37" fmla="*/ 26 h 1057"/>
              <a:gd name="T38" fmla="*/ 682 w 1369"/>
              <a:gd name="T39" fmla="*/ 56 h 1057"/>
              <a:gd name="T40" fmla="*/ 67 w 1369"/>
              <a:gd name="T41" fmla="*/ 682 h 1057"/>
              <a:gd name="T42" fmla="*/ 963 w 1369"/>
              <a:gd name="T43" fmla="*/ 142 h 1057"/>
              <a:gd name="T44" fmla="*/ 906 w 1369"/>
              <a:gd name="T45" fmla="*/ 82 h 1057"/>
              <a:gd name="T46" fmla="*/ 247 w 1369"/>
              <a:gd name="T47" fmla="*/ 268 h 1057"/>
              <a:gd name="T48" fmla="*/ 1073 w 1369"/>
              <a:gd name="T49" fmla="*/ 766 h 1057"/>
              <a:gd name="T50" fmla="*/ 974 w 1369"/>
              <a:gd name="T51" fmla="*/ 824 h 1057"/>
              <a:gd name="T52" fmla="*/ 1048 w 1369"/>
              <a:gd name="T53" fmla="*/ 780 h 1057"/>
              <a:gd name="T54" fmla="*/ 834 w 1369"/>
              <a:gd name="T55" fmla="*/ 948 h 1057"/>
              <a:gd name="T56" fmla="*/ 882 w 1369"/>
              <a:gd name="T57" fmla="*/ 910 h 1057"/>
              <a:gd name="T58" fmla="*/ 1199 w 1369"/>
              <a:gd name="T59" fmla="*/ 723 h 1057"/>
              <a:gd name="T60" fmla="*/ 61 w 1369"/>
              <a:gd name="T61" fmla="*/ 327 h 1057"/>
              <a:gd name="T62" fmla="*/ 1353 w 1369"/>
              <a:gd name="T63" fmla="*/ 606 h 1057"/>
              <a:gd name="T64" fmla="*/ 1342 w 1369"/>
              <a:gd name="T65" fmla="*/ 518 h 1057"/>
              <a:gd name="T66" fmla="*/ 789 w 1369"/>
              <a:gd name="T67" fmla="*/ 977 h 1057"/>
              <a:gd name="T68" fmla="*/ 791 w 1369"/>
              <a:gd name="T69" fmla="*/ 972 h 1057"/>
              <a:gd name="T70" fmla="*/ 1249 w 1369"/>
              <a:gd name="T71" fmla="*/ 662 h 1057"/>
              <a:gd name="T72" fmla="*/ 1318 w 1369"/>
              <a:gd name="T73" fmla="*/ 616 h 1057"/>
              <a:gd name="T74" fmla="*/ 357 w 1369"/>
              <a:gd name="T75" fmla="*/ 821 h 1057"/>
              <a:gd name="T76" fmla="*/ 249 w 1369"/>
              <a:gd name="T77" fmla="*/ 759 h 1057"/>
              <a:gd name="T78" fmla="*/ 179 w 1369"/>
              <a:gd name="T79" fmla="*/ 721 h 1057"/>
              <a:gd name="T80" fmla="*/ 133 w 1369"/>
              <a:gd name="T81" fmla="*/ 704 h 1057"/>
              <a:gd name="T82" fmla="*/ 139 w 1369"/>
              <a:gd name="T83" fmla="*/ 731 h 1057"/>
              <a:gd name="T84" fmla="*/ 711 w 1369"/>
              <a:gd name="T85" fmla="*/ 1056 h 1057"/>
              <a:gd name="T86" fmla="*/ 606 w 1369"/>
              <a:gd name="T87" fmla="*/ 984 h 1057"/>
              <a:gd name="T88" fmla="*/ 614 w 1369"/>
              <a:gd name="T89" fmla="*/ 998 h 1057"/>
              <a:gd name="T90" fmla="*/ 555 w 1369"/>
              <a:gd name="T91" fmla="*/ 933 h 1057"/>
              <a:gd name="T92" fmla="*/ 676 w 1369"/>
              <a:gd name="T93" fmla="*/ 1024 h 1057"/>
              <a:gd name="T94" fmla="*/ 489 w 1369"/>
              <a:gd name="T95" fmla="*/ 898 h 1057"/>
              <a:gd name="T96" fmla="*/ 1274 w 1369"/>
              <a:gd name="T97" fmla="*/ 378 h 1057"/>
              <a:gd name="T98" fmla="*/ 749 w 1369"/>
              <a:gd name="T99" fmla="*/ 729 h 1057"/>
              <a:gd name="T100" fmla="*/ 146 w 1369"/>
              <a:gd name="T101" fmla="*/ 631 h 1057"/>
              <a:gd name="T102" fmla="*/ 600 w 1369"/>
              <a:gd name="T103" fmla="*/ 889 h 1057"/>
              <a:gd name="T104" fmla="*/ 780 w 1369"/>
              <a:gd name="T105" fmla="*/ 741 h 1057"/>
              <a:gd name="T106" fmla="*/ 486 w 1369"/>
              <a:gd name="T107" fmla="*/ 685 h 1057"/>
              <a:gd name="T108" fmla="*/ 587 w 1369"/>
              <a:gd name="T109" fmla="*/ 850 h 1057"/>
              <a:gd name="T110" fmla="*/ 560 w 1369"/>
              <a:gd name="T111" fmla="*/ 881 h 1057"/>
              <a:gd name="T112" fmla="*/ 232 w 1369"/>
              <a:gd name="T113" fmla="*/ 509 h 1057"/>
              <a:gd name="T114" fmla="*/ 233 w 1369"/>
              <a:gd name="T115" fmla="*/ 619 h 10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69" h="1057">
                <a:moveTo>
                  <a:pt x="234" y="304"/>
                </a:moveTo>
                <a:cubicBezTo>
                  <a:pt x="234" y="304"/>
                  <a:pt x="234" y="304"/>
                  <a:pt x="234" y="304"/>
                </a:cubicBezTo>
                <a:cubicBezTo>
                  <a:pt x="190" y="329"/>
                  <a:pt x="190" y="329"/>
                  <a:pt x="190" y="329"/>
                </a:cubicBezTo>
                <a:cubicBezTo>
                  <a:pt x="178" y="305"/>
                  <a:pt x="178" y="305"/>
                  <a:pt x="178" y="305"/>
                </a:cubicBezTo>
                <a:cubicBezTo>
                  <a:pt x="222" y="280"/>
                  <a:pt x="222" y="280"/>
                  <a:pt x="222" y="280"/>
                </a:cubicBezTo>
                <a:cubicBezTo>
                  <a:pt x="234" y="304"/>
                  <a:pt x="234" y="304"/>
                  <a:pt x="234" y="304"/>
                </a:cubicBezTo>
                <a:close/>
                <a:moveTo>
                  <a:pt x="581" y="113"/>
                </a:moveTo>
                <a:cubicBezTo>
                  <a:pt x="569" y="91"/>
                  <a:pt x="569" y="91"/>
                  <a:pt x="569" y="91"/>
                </a:cubicBezTo>
                <a:cubicBezTo>
                  <a:pt x="524" y="115"/>
                  <a:pt x="524" y="115"/>
                  <a:pt x="524" y="115"/>
                </a:cubicBezTo>
                <a:cubicBezTo>
                  <a:pt x="537" y="138"/>
                  <a:pt x="537" y="138"/>
                  <a:pt x="537" y="138"/>
                </a:cubicBezTo>
                <a:cubicBezTo>
                  <a:pt x="581" y="113"/>
                  <a:pt x="581" y="113"/>
                  <a:pt x="581" y="113"/>
                </a:cubicBezTo>
                <a:cubicBezTo>
                  <a:pt x="581" y="113"/>
                  <a:pt x="581" y="113"/>
                  <a:pt x="581" y="113"/>
                </a:cubicBezTo>
                <a:close/>
                <a:moveTo>
                  <a:pt x="373" y="228"/>
                </a:moveTo>
                <a:cubicBezTo>
                  <a:pt x="360" y="205"/>
                  <a:pt x="360" y="205"/>
                  <a:pt x="360" y="205"/>
                </a:cubicBezTo>
                <a:cubicBezTo>
                  <a:pt x="316" y="230"/>
                  <a:pt x="316" y="230"/>
                  <a:pt x="316" y="230"/>
                </a:cubicBezTo>
                <a:cubicBezTo>
                  <a:pt x="329" y="252"/>
                  <a:pt x="329" y="252"/>
                  <a:pt x="329" y="252"/>
                </a:cubicBezTo>
                <a:cubicBezTo>
                  <a:pt x="373" y="228"/>
                  <a:pt x="373" y="228"/>
                  <a:pt x="373" y="228"/>
                </a:cubicBezTo>
                <a:cubicBezTo>
                  <a:pt x="373" y="228"/>
                  <a:pt x="373" y="228"/>
                  <a:pt x="373" y="228"/>
                </a:cubicBezTo>
                <a:close/>
                <a:moveTo>
                  <a:pt x="443" y="190"/>
                </a:moveTo>
                <a:cubicBezTo>
                  <a:pt x="430" y="167"/>
                  <a:pt x="430" y="167"/>
                  <a:pt x="430" y="167"/>
                </a:cubicBezTo>
                <a:cubicBezTo>
                  <a:pt x="385" y="190"/>
                  <a:pt x="385" y="190"/>
                  <a:pt x="385" y="190"/>
                </a:cubicBezTo>
                <a:cubicBezTo>
                  <a:pt x="398" y="214"/>
                  <a:pt x="398" y="214"/>
                  <a:pt x="398" y="214"/>
                </a:cubicBezTo>
                <a:cubicBezTo>
                  <a:pt x="443" y="190"/>
                  <a:pt x="443" y="190"/>
                  <a:pt x="443" y="190"/>
                </a:cubicBezTo>
                <a:cubicBezTo>
                  <a:pt x="443" y="190"/>
                  <a:pt x="443" y="190"/>
                  <a:pt x="443" y="190"/>
                </a:cubicBezTo>
                <a:close/>
                <a:moveTo>
                  <a:pt x="513" y="151"/>
                </a:moveTo>
                <a:cubicBezTo>
                  <a:pt x="501" y="129"/>
                  <a:pt x="501" y="129"/>
                  <a:pt x="501" y="129"/>
                </a:cubicBezTo>
                <a:cubicBezTo>
                  <a:pt x="455" y="153"/>
                  <a:pt x="455" y="153"/>
                  <a:pt x="455" y="153"/>
                </a:cubicBezTo>
                <a:cubicBezTo>
                  <a:pt x="468" y="176"/>
                  <a:pt x="468" y="176"/>
                  <a:pt x="468" y="176"/>
                </a:cubicBezTo>
                <a:cubicBezTo>
                  <a:pt x="513" y="151"/>
                  <a:pt x="513" y="151"/>
                  <a:pt x="513" y="151"/>
                </a:cubicBezTo>
                <a:cubicBezTo>
                  <a:pt x="513" y="151"/>
                  <a:pt x="513" y="151"/>
                  <a:pt x="513" y="151"/>
                </a:cubicBezTo>
                <a:close/>
                <a:moveTo>
                  <a:pt x="32" y="631"/>
                </a:moveTo>
                <a:cubicBezTo>
                  <a:pt x="30" y="620"/>
                  <a:pt x="30" y="607"/>
                  <a:pt x="29" y="592"/>
                </a:cubicBezTo>
                <a:cubicBezTo>
                  <a:pt x="28" y="587"/>
                  <a:pt x="28" y="587"/>
                  <a:pt x="28" y="587"/>
                </a:cubicBezTo>
                <a:cubicBezTo>
                  <a:pt x="1" y="589"/>
                  <a:pt x="1" y="589"/>
                  <a:pt x="1" y="589"/>
                </a:cubicBezTo>
                <a:cubicBezTo>
                  <a:pt x="1" y="595"/>
                  <a:pt x="1" y="595"/>
                  <a:pt x="1" y="595"/>
                </a:cubicBezTo>
                <a:cubicBezTo>
                  <a:pt x="3" y="608"/>
                  <a:pt x="3" y="622"/>
                  <a:pt x="5" y="634"/>
                </a:cubicBezTo>
                <a:cubicBezTo>
                  <a:pt x="6" y="639"/>
                  <a:pt x="6" y="639"/>
                  <a:pt x="6" y="639"/>
                </a:cubicBezTo>
                <a:cubicBezTo>
                  <a:pt x="33" y="636"/>
                  <a:pt x="33" y="636"/>
                  <a:pt x="33" y="636"/>
                </a:cubicBezTo>
                <a:cubicBezTo>
                  <a:pt x="32" y="631"/>
                  <a:pt x="32" y="631"/>
                  <a:pt x="32" y="631"/>
                </a:cubicBezTo>
                <a:cubicBezTo>
                  <a:pt x="32" y="631"/>
                  <a:pt x="32" y="631"/>
                  <a:pt x="32" y="631"/>
                </a:cubicBezTo>
                <a:close/>
                <a:moveTo>
                  <a:pt x="143" y="346"/>
                </a:moveTo>
                <a:cubicBezTo>
                  <a:pt x="148" y="346"/>
                  <a:pt x="152" y="346"/>
                  <a:pt x="157" y="344"/>
                </a:cubicBezTo>
                <a:cubicBezTo>
                  <a:pt x="162" y="343"/>
                  <a:pt x="162" y="343"/>
                  <a:pt x="162" y="343"/>
                </a:cubicBezTo>
                <a:cubicBezTo>
                  <a:pt x="154" y="318"/>
                  <a:pt x="154" y="318"/>
                  <a:pt x="154" y="318"/>
                </a:cubicBezTo>
                <a:cubicBezTo>
                  <a:pt x="149" y="320"/>
                  <a:pt x="149" y="320"/>
                  <a:pt x="149" y="320"/>
                </a:cubicBezTo>
                <a:cubicBezTo>
                  <a:pt x="143" y="322"/>
                  <a:pt x="133" y="320"/>
                  <a:pt x="118" y="316"/>
                </a:cubicBezTo>
                <a:cubicBezTo>
                  <a:pt x="113" y="315"/>
                  <a:pt x="113" y="315"/>
                  <a:pt x="113" y="315"/>
                </a:cubicBezTo>
                <a:cubicBezTo>
                  <a:pt x="105" y="338"/>
                  <a:pt x="105" y="338"/>
                  <a:pt x="105" y="338"/>
                </a:cubicBezTo>
                <a:cubicBezTo>
                  <a:pt x="110" y="341"/>
                  <a:pt x="110" y="341"/>
                  <a:pt x="110" y="341"/>
                </a:cubicBezTo>
                <a:cubicBezTo>
                  <a:pt x="124" y="344"/>
                  <a:pt x="134" y="346"/>
                  <a:pt x="143" y="346"/>
                </a:cubicBezTo>
                <a:close/>
                <a:moveTo>
                  <a:pt x="26" y="554"/>
                </a:moveTo>
                <a:cubicBezTo>
                  <a:pt x="26" y="543"/>
                  <a:pt x="26" y="534"/>
                  <a:pt x="26" y="525"/>
                </a:cubicBezTo>
                <a:cubicBezTo>
                  <a:pt x="26" y="521"/>
                  <a:pt x="26" y="518"/>
                  <a:pt x="26" y="514"/>
                </a:cubicBezTo>
                <a:cubicBezTo>
                  <a:pt x="26" y="509"/>
                  <a:pt x="26" y="509"/>
                  <a:pt x="26" y="509"/>
                </a:cubicBezTo>
                <a:cubicBezTo>
                  <a:pt x="0" y="509"/>
                  <a:pt x="0" y="509"/>
                  <a:pt x="0" y="509"/>
                </a:cubicBezTo>
                <a:cubicBezTo>
                  <a:pt x="0" y="514"/>
                  <a:pt x="0" y="514"/>
                  <a:pt x="0" y="514"/>
                </a:cubicBezTo>
                <a:cubicBezTo>
                  <a:pt x="0" y="517"/>
                  <a:pt x="0" y="521"/>
                  <a:pt x="0" y="525"/>
                </a:cubicBezTo>
                <a:cubicBezTo>
                  <a:pt x="0" y="534"/>
                  <a:pt x="0" y="544"/>
                  <a:pt x="0" y="554"/>
                </a:cubicBezTo>
                <a:cubicBezTo>
                  <a:pt x="0" y="560"/>
                  <a:pt x="0" y="560"/>
                  <a:pt x="0" y="560"/>
                </a:cubicBezTo>
                <a:cubicBezTo>
                  <a:pt x="26" y="559"/>
                  <a:pt x="26" y="559"/>
                  <a:pt x="26" y="559"/>
                </a:cubicBezTo>
                <a:cubicBezTo>
                  <a:pt x="26" y="554"/>
                  <a:pt x="26" y="554"/>
                  <a:pt x="26" y="554"/>
                </a:cubicBezTo>
                <a:cubicBezTo>
                  <a:pt x="26" y="554"/>
                  <a:pt x="26" y="554"/>
                  <a:pt x="26" y="554"/>
                </a:cubicBezTo>
                <a:close/>
                <a:moveTo>
                  <a:pt x="652" y="75"/>
                </a:moveTo>
                <a:cubicBezTo>
                  <a:pt x="639" y="54"/>
                  <a:pt x="639" y="54"/>
                  <a:pt x="639" y="54"/>
                </a:cubicBezTo>
                <a:cubicBezTo>
                  <a:pt x="594" y="77"/>
                  <a:pt x="594" y="77"/>
                  <a:pt x="594" y="77"/>
                </a:cubicBezTo>
                <a:cubicBezTo>
                  <a:pt x="606" y="101"/>
                  <a:pt x="606" y="101"/>
                  <a:pt x="606" y="101"/>
                </a:cubicBezTo>
                <a:cubicBezTo>
                  <a:pt x="652" y="75"/>
                  <a:pt x="652" y="75"/>
                  <a:pt x="652" y="75"/>
                </a:cubicBezTo>
                <a:cubicBezTo>
                  <a:pt x="652" y="75"/>
                  <a:pt x="652" y="75"/>
                  <a:pt x="652" y="75"/>
                </a:cubicBezTo>
                <a:close/>
                <a:moveTo>
                  <a:pt x="28" y="478"/>
                </a:moveTo>
                <a:cubicBezTo>
                  <a:pt x="29" y="476"/>
                  <a:pt x="29" y="475"/>
                  <a:pt x="29" y="475"/>
                </a:cubicBezTo>
                <a:cubicBezTo>
                  <a:pt x="34" y="468"/>
                  <a:pt x="36" y="458"/>
                  <a:pt x="36" y="446"/>
                </a:cubicBezTo>
                <a:cubicBezTo>
                  <a:pt x="36" y="443"/>
                  <a:pt x="36" y="439"/>
                  <a:pt x="36" y="435"/>
                </a:cubicBezTo>
                <a:cubicBezTo>
                  <a:pt x="35" y="430"/>
                  <a:pt x="35" y="430"/>
                  <a:pt x="35" y="430"/>
                </a:cubicBezTo>
                <a:cubicBezTo>
                  <a:pt x="9" y="431"/>
                  <a:pt x="9" y="431"/>
                  <a:pt x="9" y="431"/>
                </a:cubicBezTo>
                <a:cubicBezTo>
                  <a:pt x="9" y="437"/>
                  <a:pt x="9" y="437"/>
                  <a:pt x="9" y="437"/>
                </a:cubicBezTo>
                <a:cubicBezTo>
                  <a:pt x="9" y="440"/>
                  <a:pt x="9" y="443"/>
                  <a:pt x="9" y="446"/>
                </a:cubicBezTo>
                <a:cubicBezTo>
                  <a:pt x="9" y="456"/>
                  <a:pt x="8" y="460"/>
                  <a:pt x="7" y="461"/>
                </a:cubicBezTo>
                <a:cubicBezTo>
                  <a:pt x="5" y="464"/>
                  <a:pt x="3" y="467"/>
                  <a:pt x="2" y="472"/>
                </a:cubicBezTo>
                <a:cubicBezTo>
                  <a:pt x="1" y="477"/>
                  <a:pt x="1" y="477"/>
                  <a:pt x="1" y="477"/>
                </a:cubicBezTo>
                <a:cubicBezTo>
                  <a:pt x="27" y="484"/>
                  <a:pt x="27" y="484"/>
                  <a:pt x="27" y="484"/>
                </a:cubicBezTo>
                <a:cubicBezTo>
                  <a:pt x="28" y="478"/>
                  <a:pt x="28" y="478"/>
                  <a:pt x="28" y="478"/>
                </a:cubicBezTo>
                <a:cubicBezTo>
                  <a:pt x="28" y="478"/>
                  <a:pt x="28" y="478"/>
                  <a:pt x="28" y="478"/>
                </a:cubicBezTo>
                <a:close/>
                <a:moveTo>
                  <a:pt x="5" y="404"/>
                </a:moveTo>
                <a:cubicBezTo>
                  <a:pt x="31" y="400"/>
                  <a:pt x="31" y="400"/>
                  <a:pt x="31" y="400"/>
                </a:cubicBezTo>
                <a:cubicBezTo>
                  <a:pt x="30" y="395"/>
                  <a:pt x="30" y="395"/>
                  <a:pt x="30" y="395"/>
                </a:cubicBezTo>
                <a:cubicBezTo>
                  <a:pt x="29" y="391"/>
                  <a:pt x="28" y="384"/>
                  <a:pt x="28" y="382"/>
                </a:cubicBezTo>
                <a:cubicBezTo>
                  <a:pt x="28" y="380"/>
                  <a:pt x="29" y="374"/>
                  <a:pt x="34" y="363"/>
                </a:cubicBezTo>
                <a:cubicBezTo>
                  <a:pt x="36" y="358"/>
                  <a:pt x="36" y="358"/>
                  <a:pt x="36" y="358"/>
                </a:cubicBezTo>
                <a:cubicBezTo>
                  <a:pt x="11" y="348"/>
                  <a:pt x="11" y="348"/>
                  <a:pt x="11" y="348"/>
                </a:cubicBezTo>
                <a:cubicBezTo>
                  <a:pt x="9" y="353"/>
                  <a:pt x="9" y="353"/>
                  <a:pt x="9" y="353"/>
                </a:cubicBezTo>
                <a:cubicBezTo>
                  <a:pt x="6" y="361"/>
                  <a:pt x="1" y="373"/>
                  <a:pt x="1" y="382"/>
                </a:cubicBezTo>
                <a:cubicBezTo>
                  <a:pt x="1" y="386"/>
                  <a:pt x="2" y="391"/>
                  <a:pt x="3" y="399"/>
                </a:cubicBezTo>
                <a:cubicBezTo>
                  <a:pt x="5" y="404"/>
                  <a:pt x="5" y="404"/>
                  <a:pt x="5" y="404"/>
                </a:cubicBezTo>
                <a:cubicBezTo>
                  <a:pt x="5" y="404"/>
                  <a:pt x="5" y="404"/>
                  <a:pt x="5" y="404"/>
                </a:cubicBezTo>
                <a:close/>
                <a:moveTo>
                  <a:pt x="1067" y="199"/>
                </a:moveTo>
                <a:cubicBezTo>
                  <a:pt x="1072" y="201"/>
                  <a:pt x="1072" y="201"/>
                  <a:pt x="1072" y="201"/>
                </a:cubicBezTo>
                <a:cubicBezTo>
                  <a:pt x="1085" y="179"/>
                  <a:pt x="1085" y="179"/>
                  <a:pt x="1085" y="179"/>
                </a:cubicBezTo>
                <a:cubicBezTo>
                  <a:pt x="1080" y="176"/>
                  <a:pt x="1080" y="176"/>
                  <a:pt x="1080" y="176"/>
                </a:cubicBezTo>
                <a:cubicBezTo>
                  <a:pt x="1068" y="170"/>
                  <a:pt x="1057" y="163"/>
                  <a:pt x="1045" y="157"/>
                </a:cubicBezTo>
                <a:cubicBezTo>
                  <a:pt x="1040" y="154"/>
                  <a:pt x="1040" y="154"/>
                  <a:pt x="1040" y="154"/>
                </a:cubicBezTo>
                <a:cubicBezTo>
                  <a:pt x="1027" y="177"/>
                  <a:pt x="1027" y="177"/>
                  <a:pt x="1027" y="177"/>
                </a:cubicBezTo>
                <a:cubicBezTo>
                  <a:pt x="1032" y="180"/>
                  <a:pt x="1032" y="180"/>
                  <a:pt x="1032" y="180"/>
                </a:cubicBezTo>
                <a:cubicBezTo>
                  <a:pt x="1045" y="187"/>
                  <a:pt x="1057" y="193"/>
                  <a:pt x="1067" y="199"/>
                </a:cubicBezTo>
                <a:close/>
                <a:moveTo>
                  <a:pt x="1270" y="323"/>
                </a:moveTo>
                <a:cubicBezTo>
                  <a:pt x="1275" y="326"/>
                  <a:pt x="1275" y="326"/>
                  <a:pt x="1275" y="326"/>
                </a:cubicBezTo>
                <a:cubicBezTo>
                  <a:pt x="1290" y="304"/>
                  <a:pt x="1290" y="304"/>
                  <a:pt x="1290" y="304"/>
                </a:cubicBezTo>
                <a:cubicBezTo>
                  <a:pt x="1286" y="301"/>
                  <a:pt x="1286" y="301"/>
                  <a:pt x="1286" y="301"/>
                </a:cubicBezTo>
                <a:cubicBezTo>
                  <a:pt x="1276" y="294"/>
                  <a:pt x="1264" y="287"/>
                  <a:pt x="1251" y="278"/>
                </a:cubicBezTo>
                <a:cubicBezTo>
                  <a:pt x="1246" y="275"/>
                  <a:pt x="1246" y="275"/>
                  <a:pt x="1246" y="275"/>
                </a:cubicBezTo>
                <a:cubicBezTo>
                  <a:pt x="1232" y="297"/>
                  <a:pt x="1232" y="297"/>
                  <a:pt x="1232" y="297"/>
                </a:cubicBezTo>
                <a:cubicBezTo>
                  <a:pt x="1237" y="300"/>
                  <a:pt x="1237" y="300"/>
                  <a:pt x="1237" y="300"/>
                </a:cubicBezTo>
                <a:cubicBezTo>
                  <a:pt x="1249" y="308"/>
                  <a:pt x="1261" y="316"/>
                  <a:pt x="1270" y="323"/>
                </a:cubicBezTo>
                <a:close/>
                <a:moveTo>
                  <a:pt x="1204" y="279"/>
                </a:moveTo>
                <a:cubicBezTo>
                  <a:pt x="1209" y="282"/>
                  <a:pt x="1209" y="282"/>
                  <a:pt x="1209" y="282"/>
                </a:cubicBezTo>
                <a:cubicBezTo>
                  <a:pt x="1223" y="259"/>
                  <a:pt x="1223" y="259"/>
                  <a:pt x="1223" y="259"/>
                </a:cubicBezTo>
                <a:cubicBezTo>
                  <a:pt x="1217" y="257"/>
                  <a:pt x="1217" y="257"/>
                  <a:pt x="1217" y="257"/>
                </a:cubicBezTo>
                <a:cubicBezTo>
                  <a:pt x="1207" y="250"/>
                  <a:pt x="1196" y="243"/>
                  <a:pt x="1184" y="236"/>
                </a:cubicBezTo>
                <a:cubicBezTo>
                  <a:pt x="1179" y="233"/>
                  <a:pt x="1179" y="233"/>
                  <a:pt x="1179" y="233"/>
                </a:cubicBezTo>
                <a:cubicBezTo>
                  <a:pt x="1166" y="256"/>
                  <a:pt x="1166" y="256"/>
                  <a:pt x="1166" y="256"/>
                </a:cubicBezTo>
                <a:cubicBezTo>
                  <a:pt x="1170" y="259"/>
                  <a:pt x="1170" y="259"/>
                  <a:pt x="1170" y="259"/>
                </a:cubicBezTo>
                <a:cubicBezTo>
                  <a:pt x="1183" y="265"/>
                  <a:pt x="1194" y="272"/>
                  <a:pt x="1204" y="279"/>
                </a:cubicBezTo>
                <a:close/>
                <a:moveTo>
                  <a:pt x="1337" y="403"/>
                </a:moveTo>
                <a:cubicBezTo>
                  <a:pt x="1340" y="414"/>
                  <a:pt x="1341" y="427"/>
                  <a:pt x="1343" y="441"/>
                </a:cubicBezTo>
                <a:cubicBezTo>
                  <a:pt x="1343" y="447"/>
                  <a:pt x="1343" y="447"/>
                  <a:pt x="1343" y="447"/>
                </a:cubicBezTo>
                <a:cubicBezTo>
                  <a:pt x="1369" y="445"/>
                  <a:pt x="1369" y="445"/>
                  <a:pt x="1369" y="445"/>
                </a:cubicBezTo>
                <a:cubicBezTo>
                  <a:pt x="1369" y="439"/>
                  <a:pt x="1369" y="439"/>
                  <a:pt x="1369" y="439"/>
                </a:cubicBezTo>
                <a:cubicBezTo>
                  <a:pt x="1367" y="424"/>
                  <a:pt x="1365" y="410"/>
                  <a:pt x="1363" y="397"/>
                </a:cubicBezTo>
                <a:cubicBezTo>
                  <a:pt x="1362" y="392"/>
                  <a:pt x="1362" y="392"/>
                  <a:pt x="1362" y="392"/>
                </a:cubicBezTo>
                <a:cubicBezTo>
                  <a:pt x="1336" y="397"/>
                  <a:pt x="1336" y="397"/>
                  <a:pt x="1336" y="397"/>
                </a:cubicBezTo>
                <a:cubicBezTo>
                  <a:pt x="1337" y="403"/>
                  <a:pt x="1337" y="403"/>
                  <a:pt x="1337" y="403"/>
                </a:cubicBezTo>
                <a:cubicBezTo>
                  <a:pt x="1337" y="403"/>
                  <a:pt x="1337" y="403"/>
                  <a:pt x="1337" y="403"/>
                </a:cubicBezTo>
                <a:close/>
                <a:moveTo>
                  <a:pt x="1325" y="369"/>
                </a:moveTo>
                <a:cubicBezTo>
                  <a:pt x="1328" y="373"/>
                  <a:pt x="1328" y="373"/>
                  <a:pt x="1328" y="373"/>
                </a:cubicBezTo>
                <a:cubicBezTo>
                  <a:pt x="1352" y="362"/>
                  <a:pt x="1352" y="362"/>
                  <a:pt x="1352" y="362"/>
                </a:cubicBezTo>
                <a:cubicBezTo>
                  <a:pt x="1349" y="356"/>
                  <a:pt x="1349" y="356"/>
                  <a:pt x="1349" y="356"/>
                </a:cubicBezTo>
                <a:cubicBezTo>
                  <a:pt x="1344" y="348"/>
                  <a:pt x="1334" y="338"/>
                  <a:pt x="1318" y="325"/>
                </a:cubicBezTo>
                <a:cubicBezTo>
                  <a:pt x="1313" y="321"/>
                  <a:pt x="1313" y="321"/>
                  <a:pt x="1313" y="321"/>
                </a:cubicBezTo>
                <a:cubicBezTo>
                  <a:pt x="1296" y="342"/>
                  <a:pt x="1296" y="342"/>
                  <a:pt x="1296" y="342"/>
                </a:cubicBezTo>
                <a:cubicBezTo>
                  <a:pt x="1301" y="345"/>
                  <a:pt x="1301" y="345"/>
                  <a:pt x="1301" y="345"/>
                </a:cubicBezTo>
                <a:cubicBezTo>
                  <a:pt x="1319" y="359"/>
                  <a:pt x="1324" y="367"/>
                  <a:pt x="1325" y="369"/>
                </a:cubicBezTo>
                <a:close/>
                <a:moveTo>
                  <a:pt x="1136" y="238"/>
                </a:moveTo>
                <a:cubicBezTo>
                  <a:pt x="1141" y="241"/>
                  <a:pt x="1141" y="241"/>
                  <a:pt x="1141" y="241"/>
                </a:cubicBezTo>
                <a:cubicBezTo>
                  <a:pt x="1155" y="219"/>
                  <a:pt x="1155" y="219"/>
                  <a:pt x="1155" y="219"/>
                </a:cubicBezTo>
                <a:cubicBezTo>
                  <a:pt x="1150" y="216"/>
                  <a:pt x="1150" y="216"/>
                  <a:pt x="1150" y="216"/>
                </a:cubicBezTo>
                <a:cubicBezTo>
                  <a:pt x="1138" y="210"/>
                  <a:pt x="1127" y="203"/>
                  <a:pt x="1115" y="196"/>
                </a:cubicBezTo>
                <a:cubicBezTo>
                  <a:pt x="1109" y="194"/>
                  <a:pt x="1109" y="194"/>
                  <a:pt x="1109" y="194"/>
                </a:cubicBezTo>
                <a:cubicBezTo>
                  <a:pt x="1096" y="216"/>
                  <a:pt x="1096" y="216"/>
                  <a:pt x="1096" y="216"/>
                </a:cubicBezTo>
                <a:cubicBezTo>
                  <a:pt x="1101" y="219"/>
                  <a:pt x="1101" y="219"/>
                  <a:pt x="1101" y="219"/>
                </a:cubicBezTo>
                <a:cubicBezTo>
                  <a:pt x="1113" y="225"/>
                  <a:pt x="1125" y="232"/>
                  <a:pt x="1136" y="238"/>
                </a:cubicBezTo>
                <a:close/>
                <a:moveTo>
                  <a:pt x="844" y="74"/>
                </a:moveTo>
                <a:cubicBezTo>
                  <a:pt x="849" y="77"/>
                  <a:pt x="849" y="77"/>
                  <a:pt x="849" y="77"/>
                </a:cubicBezTo>
                <a:cubicBezTo>
                  <a:pt x="863" y="55"/>
                  <a:pt x="863" y="55"/>
                  <a:pt x="863" y="55"/>
                </a:cubicBezTo>
                <a:cubicBezTo>
                  <a:pt x="859" y="52"/>
                  <a:pt x="859" y="52"/>
                  <a:pt x="859" y="52"/>
                </a:cubicBezTo>
                <a:cubicBezTo>
                  <a:pt x="846" y="44"/>
                  <a:pt x="834" y="37"/>
                  <a:pt x="823" y="31"/>
                </a:cubicBezTo>
                <a:cubicBezTo>
                  <a:pt x="819" y="28"/>
                  <a:pt x="819" y="28"/>
                  <a:pt x="819" y="28"/>
                </a:cubicBezTo>
                <a:cubicBezTo>
                  <a:pt x="805" y="51"/>
                  <a:pt x="805" y="51"/>
                  <a:pt x="805" y="51"/>
                </a:cubicBezTo>
                <a:cubicBezTo>
                  <a:pt x="810" y="54"/>
                  <a:pt x="810" y="54"/>
                  <a:pt x="810" y="54"/>
                </a:cubicBezTo>
                <a:cubicBezTo>
                  <a:pt x="821" y="59"/>
                  <a:pt x="832" y="66"/>
                  <a:pt x="844" y="74"/>
                </a:cubicBezTo>
                <a:close/>
                <a:moveTo>
                  <a:pt x="746" y="26"/>
                </a:moveTo>
                <a:cubicBezTo>
                  <a:pt x="747" y="26"/>
                  <a:pt x="748" y="26"/>
                  <a:pt x="750" y="26"/>
                </a:cubicBezTo>
                <a:cubicBezTo>
                  <a:pt x="753" y="27"/>
                  <a:pt x="761" y="29"/>
                  <a:pt x="776" y="36"/>
                </a:cubicBezTo>
                <a:cubicBezTo>
                  <a:pt x="781" y="39"/>
                  <a:pt x="781" y="39"/>
                  <a:pt x="781" y="39"/>
                </a:cubicBezTo>
                <a:cubicBezTo>
                  <a:pt x="792" y="15"/>
                  <a:pt x="792" y="15"/>
                  <a:pt x="792" y="15"/>
                </a:cubicBezTo>
                <a:cubicBezTo>
                  <a:pt x="787" y="13"/>
                  <a:pt x="787" y="13"/>
                  <a:pt x="787" y="13"/>
                </a:cubicBezTo>
                <a:cubicBezTo>
                  <a:pt x="772" y="5"/>
                  <a:pt x="761" y="1"/>
                  <a:pt x="753" y="0"/>
                </a:cubicBezTo>
                <a:cubicBezTo>
                  <a:pt x="750" y="0"/>
                  <a:pt x="748" y="0"/>
                  <a:pt x="746" y="0"/>
                </a:cubicBezTo>
                <a:cubicBezTo>
                  <a:pt x="746" y="0"/>
                  <a:pt x="746" y="0"/>
                  <a:pt x="746" y="0"/>
                </a:cubicBezTo>
                <a:cubicBezTo>
                  <a:pt x="739" y="0"/>
                  <a:pt x="739" y="0"/>
                  <a:pt x="739" y="0"/>
                </a:cubicBezTo>
                <a:cubicBezTo>
                  <a:pt x="739" y="26"/>
                  <a:pt x="739" y="26"/>
                  <a:pt x="739" y="26"/>
                </a:cubicBezTo>
                <a:cubicBezTo>
                  <a:pt x="746" y="26"/>
                  <a:pt x="746" y="26"/>
                  <a:pt x="746" y="26"/>
                </a:cubicBezTo>
                <a:cubicBezTo>
                  <a:pt x="746" y="26"/>
                  <a:pt x="746" y="26"/>
                  <a:pt x="746" y="26"/>
                </a:cubicBezTo>
                <a:close/>
                <a:moveTo>
                  <a:pt x="682" y="56"/>
                </a:moveTo>
                <a:cubicBezTo>
                  <a:pt x="689" y="51"/>
                  <a:pt x="700" y="43"/>
                  <a:pt x="713" y="37"/>
                </a:cubicBezTo>
                <a:cubicBezTo>
                  <a:pt x="718" y="34"/>
                  <a:pt x="718" y="34"/>
                  <a:pt x="718" y="34"/>
                </a:cubicBezTo>
                <a:cubicBezTo>
                  <a:pt x="706" y="11"/>
                  <a:pt x="706" y="11"/>
                  <a:pt x="706" y="11"/>
                </a:cubicBezTo>
                <a:cubicBezTo>
                  <a:pt x="701" y="13"/>
                  <a:pt x="701" y="13"/>
                  <a:pt x="701" y="13"/>
                </a:cubicBezTo>
                <a:cubicBezTo>
                  <a:pt x="687" y="20"/>
                  <a:pt x="674" y="29"/>
                  <a:pt x="666" y="35"/>
                </a:cubicBezTo>
                <a:cubicBezTo>
                  <a:pt x="661" y="39"/>
                  <a:pt x="661" y="39"/>
                  <a:pt x="661" y="39"/>
                </a:cubicBezTo>
                <a:cubicBezTo>
                  <a:pt x="677" y="60"/>
                  <a:pt x="677" y="60"/>
                  <a:pt x="677" y="60"/>
                </a:cubicBezTo>
                <a:cubicBezTo>
                  <a:pt x="682" y="56"/>
                  <a:pt x="682" y="56"/>
                  <a:pt x="682" y="56"/>
                </a:cubicBezTo>
                <a:cubicBezTo>
                  <a:pt x="682" y="56"/>
                  <a:pt x="682" y="56"/>
                  <a:pt x="682" y="56"/>
                </a:cubicBezTo>
                <a:close/>
                <a:moveTo>
                  <a:pt x="38" y="662"/>
                </a:moveTo>
                <a:cubicBezTo>
                  <a:pt x="35" y="658"/>
                  <a:pt x="35" y="658"/>
                  <a:pt x="35" y="658"/>
                </a:cubicBezTo>
                <a:cubicBezTo>
                  <a:pt x="15" y="675"/>
                  <a:pt x="15" y="675"/>
                  <a:pt x="15" y="675"/>
                </a:cubicBezTo>
                <a:cubicBezTo>
                  <a:pt x="19" y="680"/>
                  <a:pt x="19" y="680"/>
                  <a:pt x="19" y="680"/>
                </a:cubicBezTo>
                <a:cubicBezTo>
                  <a:pt x="29" y="690"/>
                  <a:pt x="44" y="699"/>
                  <a:pt x="55" y="705"/>
                </a:cubicBezTo>
                <a:cubicBezTo>
                  <a:pt x="59" y="707"/>
                  <a:pt x="59" y="707"/>
                  <a:pt x="59" y="707"/>
                </a:cubicBezTo>
                <a:cubicBezTo>
                  <a:pt x="72" y="685"/>
                  <a:pt x="72" y="685"/>
                  <a:pt x="72" y="685"/>
                </a:cubicBezTo>
                <a:cubicBezTo>
                  <a:pt x="67" y="682"/>
                  <a:pt x="67" y="682"/>
                  <a:pt x="67" y="682"/>
                </a:cubicBezTo>
                <a:cubicBezTo>
                  <a:pt x="54" y="675"/>
                  <a:pt x="44" y="669"/>
                  <a:pt x="38" y="662"/>
                </a:cubicBezTo>
                <a:close/>
                <a:moveTo>
                  <a:pt x="997" y="161"/>
                </a:moveTo>
                <a:cubicBezTo>
                  <a:pt x="1002" y="163"/>
                  <a:pt x="1002" y="163"/>
                  <a:pt x="1002" y="163"/>
                </a:cubicBezTo>
                <a:cubicBezTo>
                  <a:pt x="1014" y="141"/>
                  <a:pt x="1014" y="141"/>
                  <a:pt x="1014" y="141"/>
                </a:cubicBezTo>
                <a:cubicBezTo>
                  <a:pt x="1010" y="138"/>
                  <a:pt x="1010" y="138"/>
                  <a:pt x="1010" y="138"/>
                </a:cubicBezTo>
                <a:cubicBezTo>
                  <a:pt x="997" y="131"/>
                  <a:pt x="986" y="125"/>
                  <a:pt x="975" y="119"/>
                </a:cubicBezTo>
                <a:cubicBezTo>
                  <a:pt x="970" y="116"/>
                  <a:pt x="970" y="116"/>
                  <a:pt x="970" y="116"/>
                </a:cubicBezTo>
                <a:cubicBezTo>
                  <a:pt x="958" y="139"/>
                  <a:pt x="958" y="139"/>
                  <a:pt x="958" y="139"/>
                </a:cubicBezTo>
                <a:cubicBezTo>
                  <a:pt x="963" y="142"/>
                  <a:pt x="963" y="142"/>
                  <a:pt x="963" y="142"/>
                </a:cubicBezTo>
                <a:cubicBezTo>
                  <a:pt x="973" y="148"/>
                  <a:pt x="985" y="154"/>
                  <a:pt x="997" y="161"/>
                </a:cubicBezTo>
                <a:close/>
                <a:moveTo>
                  <a:pt x="888" y="102"/>
                </a:moveTo>
                <a:cubicBezTo>
                  <a:pt x="891" y="103"/>
                  <a:pt x="892" y="104"/>
                  <a:pt x="892" y="104"/>
                </a:cubicBezTo>
                <a:cubicBezTo>
                  <a:pt x="893" y="105"/>
                  <a:pt x="893" y="105"/>
                  <a:pt x="893" y="105"/>
                </a:cubicBezTo>
                <a:cubicBezTo>
                  <a:pt x="894" y="106"/>
                  <a:pt x="907" y="112"/>
                  <a:pt x="928" y="124"/>
                </a:cubicBezTo>
                <a:cubicBezTo>
                  <a:pt x="932" y="126"/>
                  <a:pt x="932" y="126"/>
                  <a:pt x="932" y="126"/>
                </a:cubicBezTo>
                <a:cubicBezTo>
                  <a:pt x="945" y="103"/>
                  <a:pt x="945" y="103"/>
                  <a:pt x="945" y="103"/>
                </a:cubicBezTo>
                <a:cubicBezTo>
                  <a:pt x="940" y="100"/>
                  <a:pt x="940" y="100"/>
                  <a:pt x="940" y="100"/>
                </a:cubicBezTo>
                <a:cubicBezTo>
                  <a:pt x="917" y="88"/>
                  <a:pt x="909" y="84"/>
                  <a:pt x="906" y="82"/>
                </a:cubicBezTo>
                <a:cubicBezTo>
                  <a:pt x="906" y="82"/>
                  <a:pt x="906" y="82"/>
                  <a:pt x="906" y="82"/>
                </a:cubicBezTo>
                <a:cubicBezTo>
                  <a:pt x="906" y="82"/>
                  <a:pt x="900" y="78"/>
                  <a:pt x="891" y="73"/>
                </a:cubicBezTo>
                <a:cubicBezTo>
                  <a:pt x="887" y="69"/>
                  <a:pt x="887" y="69"/>
                  <a:pt x="887" y="69"/>
                </a:cubicBezTo>
                <a:cubicBezTo>
                  <a:pt x="873" y="91"/>
                  <a:pt x="873" y="91"/>
                  <a:pt x="873" y="91"/>
                </a:cubicBezTo>
                <a:cubicBezTo>
                  <a:pt x="877" y="94"/>
                  <a:pt x="877" y="94"/>
                  <a:pt x="877" y="94"/>
                </a:cubicBezTo>
                <a:cubicBezTo>
                  <a:pt x="882" y="97"/>
                  <a:pt x="886" y="100"/>
                  <a:pt x="888" y="102"/>
                </a:cubicBezTo>
                <a:close/>
                <a:moveTo>
                  <a:pt x="304" y="266"/>
                </a:moveTo>
                <a:cubicBezTo>
                  <a:pt x="291" y="242"/>
                  <a:pt x="291" y="242"/>
                  <a:pt x="291" y="242"/>
                </a:cubicBezTo>
                <a:cubicBezTo>
                  <a:pt x="247" y="268"/>
                  <a:pt x="247" y="268"/>
                  <a:pt x="247" y="268"/>
                </a:cubicBezTo>
                <a:cubicBezTo>
                  <a:pt x="260" y="290"/>
                  <a:pt x="260" y="290"/>
                  <a:pt x="260" y="290"/>
                </a:cubicBezTo>
                <a:cubicBezTo>
                  <a:pt x="304" y="266"/>
                  <a:pt x="304" y="266"/>
                  <a:pt x="304" y="266"/>
                </a:cubicBezTo>
                <a:cubicBezTo>
                  <a:pt x="304" y="266"/>
                  <a:pt x="304" y="266"/>
                  <a:pt x="304" y="266"/>
                </a:cubicBezTo>
                <a:close/>
                <a:moveTo>
                  <a:pt x="1073" y="766"/>
                </a:moveTo>
                <a:cubicBezTo>
                  <a:pt x="1085" y="787"/>
                  <a:pt x="1085" y="787"/>
                  <a:pt x="1085" y="787"/>
                </a:cubicBezTo>
                <a:cubicBezTo>
                  <a:pt x="1129" y="762"/>
                  <a:pt x="1129" y="762"/>
                  <a:pt x="1129" y="762"/>
                </a:cubicBezTo>
                <a:cubicBezTo>
                  <a:pt x="1117" y="740"/>
                  <a:pt x="1117" y="740"/>
                  <a:pt x="1117" y="740"/>
                </a:cubicBezTo>
                <a:cubicBezTo>
                  <a:pt x="1073" y="766"/>
                  <a:pt x="1073" y="766"/>
                  <a:pt x="1073" y="766"/>
                </a:cubicBezTo>
                <a:cubicBezTo>
                  <a:pt x="1073" y="766"/>
                  <a:pt x="1073" y="766"/>
                  <a:pt x="1073" y="766"/>
                </a:cubicBezTo>
                <a:close/>
                <a:moveTo>
                  <a:pt x="974" y="824"/>
                </a:moveTo>
                <a:cubicBezTo>
                  <a:pt x="961" y="831"/>
                  <a:pt x="950" y="838"/>
                  <a:pt x="940" y="844"/>
                </a:cubicBezTo>
                <a:cubicBezTo>
                  <a:pt x="936" y="847"/>
                  <a:pt x="936" y="847"/>
                  <a:pt x="936" y="847"/>
                </a:cubicBezTo>
                <a:cubicBezTo>
                  <a:pt x="949" y="870"/>
                  <a:pt x="949" y="870"/>
                  <a:pt x="949" y="870"/>
                </a:cubicBezTo>
                <a:cubicBezTo>
                  <a:pt x="953" y="867"/>
                  <a:pt x="953" y="867"/>
                  <a:pt x="953" y="867"/>
                </a:cubicBezTo>
                <a:cubicBezTo>
                  <a:pt x="964" y="860"/>
                  <a:pt x="975" y="853"/>
                  <a:pt x="987" y="846"/>
                </a:cubicBezTo>
                <a:cubicBezTo>
                  <a:pt x="992" y="844"/>
                  <a:pt x="992" y="844"/>
                  <a:pt x="992" y="844"/>
                </a:cubicBezTo>
                <a:cubicBezTo>
                  <a:pt x="979" y="821"/>
                  <a:pt x="979" y="821"/>
                  <a:pt x="979" y="821"/>
                </a:cubicBezTo>
                <a:cubicBezTo>
                  <a:pt x="974" y="824"/>
                  <a:pt x="974" y="824"/>
                  <a:pt x="974" y="824"/>
                </a:cubicBezTo>
                <a:cubicBezTo>
                  <a:pt x="974" y="824"/>
                  <a:pt x="974" y="824"/>
                  <a:pt x="974" y="824"/>
                </a:cubicBezTo>
                <a:close/>
                <a:moveTo>
                  <a:pt x="1043" y="783"/>
                </a:moveTo>
                <a:cubicBezTo>
                  <a:pt x="1031" y="789"/>
                  <a:pt x="1019" y="796"/>
                  <a:pt x="1008" y="803"/>
                </a:cubicBezTo>
                <a:cubicBezTo>
                  <a:pt x="1003" y="806"/>
                  <a:pt x="1003" y="806"/>
                  <a:pt x="1003" y="806"/>
                </a:cubicBezTo>
                <a:cubicBezTo>
                  <a:pt x="1016" y="828"/>
                  <a:pt x="1016" y="828"/>
                  <a:pt x="1016" y="828"/>
                </a:cubicBezTo>
                <a:cubicBezTo>
                  <a:pt x="1021" y="825"/>
                  <a:pt x="1021" y="825"/>
                  <a:pt x="1021" y="825"/>
                </a:cubicBezTo>
                <a:cubicBezTo>
                  <a:pt x="1033" y="819"/>
                  <a:pt x="1045" y="813"/>
                  <a:pt x="1056" y="805"/>
                </a:cubicBezTo>
                <a:cubicBezTo>
                  <a:pt x="1062" y="803"/>
                  <a:pt x="1062" y="803"/>
                  <a:pt x="1062" y="803"/>
                </a:cubicBezTo>
                <a:cubicBezTo>
                  <a:pt x="1048" y="780"/>
                  <a:pt x="1048" y="780"/>
                  <a:pt x="1048" y="780"/>
                </a:cubicBezTo>
                <a:cubicBezTo>
                  <a:pt x="1043" y="783"/>
                  <a:pt x="1043" y="783"/>
                  <a:pt x="1043" y="783"/>
                </a:cubicBezTo>
                <a:cubicBezTo>
                  <a:pt x="1043" y="783"/>
                  <a:pt x="1043" y="783"/>
                  <a:pt x="1043" y="783"/>
                </a:cubicBezTo>
                <a:close/>
                <a:moveTo>
                  <a:pt x="838" y="909"/>
                </a:moveTo>
                <a:cubicBezTo>
                  <a:pt x="824" y="920"/>
                  <a:pt x="816" y="927"/>
                  <a:pt x="812" y="934"/>
                </a:cubicBezTo>
                <a:cubicBezTo>
                  <a:pt x="811" y="936"/>
                  <a:pt x="809" y="938"/>
                  <a:pt x="808" y="941"/>
                </a:cubicBezTo>
                <a:cubicBezTo>
                  <a:pt x="805" y="946"/>
                  <a:pt x="805" y="946"/>
                  <a:pt x="805" y="946"/>
                </a:cubicBezTo>
                <a:cubicBezTo>
                  <a:pt x="827" y="959"/>
                  <a:pt x="827" y="959"/>
                  <a:pt x="827" y="959"/>
                </a:cubicBezTo>
                <a:cubicBezTo>
                  <a:pt x="830" y="955"/>
                  <a:pt x="830" y="955"/>
                  <a:pt x="830" y="955"/>
                </a:cubicBezTo>
                <a:cubicBezTo>
                  <a:pt x="832" y="953"/>
                  <a:pt x="832" y="950"/>
                  <a:pt x="834" y="948"/>
                </a:cubicBezTo>
                <a:cubicBezTo>
                  <a:pt x="835" y="947"/>
                  <a:pt x="838" y="942"/>
                  <a:pt x="854" y="930"/>
                </a:cubicBezTo>
                <a:cubicBezTo>
                  <a:pt x="858" y="926"/>
                  <a:pt x="858" y="926"/>
                  <a:pt x="858" y="926"/>
                </a:cubicBezTo>
                <a:cubicBezTo>
                  <a:pt x="843" y="906"/>
                  <a:pt x="843" y="906"/>
                  <a:pt x="843" y="906"/>
                </a:cubicBezTo>
                <a:cubicBezTo>
                  <a:pt x="838" y="909"/>
                  <a:pt x="838" y="909"/>
                  <a:pt x="838" y="909"/>
                </a:cubicBezTo>
                <a:cubicBezTo>
                  <a:pt x="838" y="909"/>
                  <a:pt x="838" y="909"/>
                  <a:pt x="838" y="909"/>
                </a:cubicBezTo>
                <a:close/>
                <a:moveTo>
                  <a:pt x="905" y="864"/>
                </a:moveTo>
                <a:cubicBezTo>
                  <a:pt x="894" y="872"/>
                  <a:pt x="882" y="879"/>
                  <a:pt x="872" y="886"/>
                </a:cubicBezTo>
                <a:cubicBezTo>
                  <a:pt x="868" y="889"/>
                  <a:pt x="868" y="889"/>
                  <a:pt x="868" y="889"/>
                </a:cubicBezTo>
                <a:cubicBezTo>
                  <a:pt x="882" y="910"/>
                  <a:pt x="882" y="910"/>
                  <a:pt x="882" y="910"/>
                </a:cubicBezTo>
                <a:cubicBezTo>
                  <a:pt x="886" y="907"/>
                  <a:pt x="886" y="907"/>
                  <a:pt x="886" y="907"/>
                </a:cubicBezTo>
                <a:cubicBezTo>
                  <a:pt x="897" y="901"/>
                  <a:pt x="908" y="894"/>
                  <a:pt x="919" y="887"/>
                </a:cubicBezTo>
                <a:cubicBezTo>
                  <a:pt x="924" y="884"/>
                  <a:pt x="924" y="884"/>
                  <a:pt x="924" y="884"/>
                </a:cubicBezTo>
                <a:cubicBezTo>
                  <a:pt x="911" y="861"/>
                  <a:pt x="911" y="861"/>
                  <a:pt x="911" y="861"/>
                </a:cubicBezTo>
                <a:cubicBezTo>
                  <a:pt x="905" y="864"/>
                  <a:pt x="905" y="864"/>
                  <a:pt x="905" y="864"/>
                </a:cubicBezTo>
                <a:cubicBezTo>
                  <a:pt x="905" y="864"/>
                  <a:pt x="905" y="864"/>
                  <a:pt x="905" y="864"/>
                </a:cubicBezTo>
                <a:close/>
                <a:moveTo>
                  <a:pt x="1140" y="726"/>
                </a:moveTo>
                <a:cubicBezTo>
                  <a:pt x="1155" y="748"/>
                  <a:pt x="1155" y="748"/>
                  <a:pt x="1155" y="748"/>
                </a:cubicBezTo>
                <a:cubicBezTo>
                  <a:pt x="1199" y="723"/>
                  <a:pt x="1199" y="723"/>
                  <a:pt x="1199" y="723"/>
                </a:cubicBezTo>
                <a:cubicBezTo>
                  <a:pt x="1184" y="701"/>
                  <a:pt x="1184" y="701"/>
                  <a:pt x="1184" y="701"/>
                </a:cubicBezTo>
                <a:cubicBezTo>
                  <a:pt x="1140" y="726"/>
                  <a:pt x="1140" y="726"/>
                  <a:pt x="1140" y="726"/>
                </a:cubicBezTo>
                <a:cubicBezTo>
                  <a:pt x="1140" y="726"/>
                  <a:pt x="1140" y="726"/>
                  <a:pt x="1140" y="726"/>
                </a:cubicBezTo>
                <a:close/>
                <a:moveTo>
                  <a:pt x="48" y="303"/>
                </a:moveTo>
                <a:cubicBezTo>
                  <a:pt x="43" y="306"/>
                  <a:pt x="37" y="310"/>
                  <a:pt x="32" y="317"/>
                </a:cubicBezTo>
                <a:cubicBezTo>
                  <a:pt x="28" y="322"/>
                  <a:pt x="28" y="322"/>
                  <a:pt x="28" y="322"/>
                </a:cubicBezTo>
                <a:cubicBezTo>
                  <a:pt x="48" y="339"/>
                  <a:pt x="48" y="339"/>
                  <a:pt x="48" y="339"/>
                </a:cubicBezTo>
                <a:cubicBezTo>
                  <a:pt x="51" y="334"/>
                  <a:pt x="51" y="334"/>
                  <a:pt x="51" y="334"/>
                </a:cubicBezTo>
                <a:cubicBezTo>
                  <a:pt x="54" y="330"/>
                  <a:pt x="58" y="328"/>
                  <a:pt x="61" y="327"/>
                </a:cubicBezTo>
                <a:cubicBezTo>
                  <a:pt x="61" y="327"/>
                  <a:pt x="63" y="325"/>
                  <a:pt x="74" y="328"/>
                </a:cubicBezTo>
                <a:cubicBezTo>
                  <a:pt x="80" y="330"/>
                  <a:pt x="80" y="330"/>
                  <a:pt x="80" y="330"/>
                </a:cubicBezTo>
                <a:cubicBezTo>
                  <a:pt x="86" y="305"/>
                  <a:pt x="86" y="305"/>
                  <a:pt x="86" y="305"/>
                </a:cubicBezTo>
                <a:cubicBezTo>
                  <a:pt x="81" y="304"/>
                  <a:pt x="81" y="304"/>
                  <a:pt x="81" y="304"/>
                </a:cubicBezTo>
                <a:cubicBezTo>
                  <a:pt x="67" y="299"/>
                  <a:pt x="57" y="299"/>
                  <a:pt x="48" y="303"/>
                </a:cubicBezTo>
                <a:close/>
                <a:moveTo>
                  <a:pt x="1338" y="556"/>
                </a:moveTo>
                <a:cubicBezTo>
                  <a:pt x="1336" y="570"/>
                  <a:pt x="1333" y="583"/>
                  <a:pt x="1330" y="593"/>
                </a:cubicBezTo>
                <a:cubicBezTo>
                  <a:pt x="1328" y="598"/>
                  <a:pt x="1328" y="598"/>
                  <a:pt x="1328" y="598"/>
                </a:cubicBezTo>
                <a:cubicBezTo>
                  <a:pt x="1353" y="606"/>
                  <a:pt x="1353" y="606"/>
                  <a:pt x="1353" y="606"/>
                </a:cubicBezTo>
                <a:cubicBezTo>
                  <a:pt x="1355" y="601"/>
                  <a:pt x="1355" y="601"/>
                  <a:pt x="1355" y="601"/>
                </a:cubicBezTo>
                <a:cubicBezTo>
                  <a:pt x="1358" y="590"/>
                  <a:pt x="1361" y="576"/>
                  <a:pt x="1363" y="561"/>
                </a:cubicBezTo>
                <a:cubicBezTo>
                  <a:pt x="1364" y="555"/>
                  <a:pt x="1364" y="555"/>
                  <a:pt x="1364" y="555"/>
                </a:cubicBezTo>
                <a:cubicBezTo>
                  <a:pt x="1339" y="551"/>
                  <a:pt x="1339" y="551"/>
                  <a:pt x="1339" y="551"/>
                </a:cubicBezTo>
                <a:cubicBezTo>
                  <a:pt x="1338" y="556"/>
                  <a:pt x="1338" y="556"/>
                  <a:pt x="1338" y="556"/>
                </a:cubicBezTo>
                <a:cubicBezTo>
                  <a:pt x="1338" y="556"/>
                  <a:pt x="1338" y="556"/>
                  <a:pt x="1338" y="556"/>
                </a:cubicBezTo>
                <a:close/>
                <a:moveTo>
                  <a:pt x="1344" y="474"/>
                </a:moveTo>
                <a:cubicBezTo>
                  <a:pt x="1344" y="480"/>
                  <a:pt x="1344" y="480"/>
                  <a:pt x="1344" y="480"/>
                </a:cubicBezTo>
                <a:cubicBezTo>
                  <a:pt x="1344" y="493"/>
                  <a:pt x="1344" y="506"/>
                  <a:pt x="1342" y="518"/>
                </a:cubicBezTo>
                <a:cubicBezTo>
                  <a:pt x="1342" y="524"/>
                  <a:pt x="1342" y="524"/>
                  <a:pt x="1342" y="524"/>
                </a:cubicBezTo>
                <a:cubicBezTo>
                  <a:pt x="1367" y="526"/>
                  <a:pt x="1367" y="526"/>
                  <a:pt x="1367" y="526"/>
                </a:cubicBezTo>
                <a:cubicBezTo>
                  <a:pt x="1367" y="520"/>
                  <a:pt x="1367" y="520"/>
                  <a:pt x="1367" y="520"/>
                </a:cubicBezTo>
                <a:cubicBezTo>
                  <a:pt x="1368" y="507"/>
                  <a:pt x="1369" y="493"/>
                  <a:pt x="1369" y="480"/>
                </a:cubicBezTo>
                <a:cubicBezTo>
                  <a:pt x="1369" y="474"/>
                  <a:pt x="1369" y="474"/>
                  <a:pt x="1369" y="474"/>
                </a:cubicBezTo>
                <a:cubicBezTo>
                  <a:pt x="1344" y="474"/>
                  <a:pt x="1344" y="474"/>
                  <a:pt x="1344" y="474"/>
                </a:cubicBezTo>
                <a:cubicBezTo>
                  <a:pt x="1344" y="474"/>
                  <a:pt x="1344" y="474"/>
                  <a:pt x="1344" y="474"/>
                </a:cubicBezTo>
                <a:close/>
                <a:moveTo>
                  <a:pt x="791" y="972"/>
                </a:moveTo>
                <a:cubicBezTo>
                  <a:pt x="789" y="977"/>
                  <a:pt x="789" y="977"/>
                  <a:pt x="789" y="977"/>
                </a:cubicBezTo>
                <a:cubicBezTo>
                  <a:pt x="782" y="989"/>
                  <a:pt x="777" y="1000"/>
                  <a:pt x="771" y="1009"/>
                </a:cubicBezTo>
                <a:cubicBezTo>
                  <a:pt x="767" y="1014"/>
                  <a:pt x="767" y="1014"/>
                  <a:pt x="767" y="1014"/>
                </a:cubicBezTo>
                <a:cubicBezTo>
                  <a:pt x="789" y="1028"/>
                  <a:pt x="789" y="1028"/>
                  <a:pt x="789" y="1028"/>
                </a:cubicBezTo>
                <a:cubicBezTo>
                  <a:pt x="792" y="1024"/>
                  <a:pt x="792" y="1024"/>
                  <a:pt x="792" y="1024"/>
                </a:cubicBezTo>
                <a:cubicBezTo>
                  <a:pt x="799" y="1014"/>
                  <a:pt x="805" y="1002"/>
                  <a:pt x="812" y="988"/>
                </a:cubicBezTo>
                <a:cubicBezTo>
                  <a:pt x="814" y="984"/>
                  <a:pt x="814" y="984"/>
                  <a:pt x="814" y="984"/>
                </a:cubicBezTo>
                <a:cubicBezTo>
                  <a:pt x="804" y="977"/>
                  <a:pt x="804" y="977"/>
                  <a:pt x="804" y="977"/>
                </a:cubicBezTo>
                <a:cubicBezTo>
                  <a:pt x="791" y="972"/>
                  <a:pt x="791" y="972"/>
                  <a:pt x="791" y="972"/>
                </a:cubicBezTo>
                <a:cubicBezTo>
                  <a:pt x="791" y="972"/>
                  <a:pt x="791" y="972"/>
                  <a:pt x="791" y="972"/>
                </a:cubicBezTo>
                <a:close/>
                <a:moveTo>
                  <a:pt x="1249" y="662"/>
                </a:moveTo>
                <a:cubicBezTo>
                  <a:pt x="1238" y="669"/>
                  <a:pt x="1226" y="676"/>
                  <a:pt x="1214" y="683"/>
                </a:cubicBezTo>
                <a:cubicBezTo>
                  <a:pt x="1210" y="686"/>
                  <a:pt x="1210" y="686"/>
                  <a:pt x="1210" y="686"/>
                </a:cubicBezTo>
                <a:cubicBezTo>
                  <a:pt x="1222" y="709"/>
                  <a:pt x="1222" y="709"/>
                  <a:pt x="1222" y="709"/>
                </a:cubicBezTo>
                <a:cubicBezTo>
                  <a:pt x="1228" y="706"/>
                  <a:pt x="1228" y="706"/>
                  <a:pt x="1228" y="706"/>
                </a:cubicBezTo>
                <a:cubicBezTo>
                  <a:pt x="1240" y="698"/>
                  <a:pt x="1252" y="691"/>
                  <a:pt x="1262" y="685"/>
                </a:cubicBezTo>
                <a:cubicBezTo>
                  <a:pt x="1267" y="682"/>
                  <a:pt x="1267" y="682"/>
                  <a:pt x="1267" y="682"/>
                </a:cubicBezTo>
                <a:cubicBezTo>
                  <a:pt x="1253" y="660"/>
                  <a:pt x="1253" y="660"/>
                  <a:pt x="1253" y="660"/>
                </a:cubicBezTo>
                <a:cubicBezTo>
                  <a:pt x="1249" y="662"/>
                  <a:pt x="1249" y="662"/>
                  <a:pt x="1249" y="662"/>
                </a:cubicBezTo>
                <a:cubicBezTo>
                  <a:pt x="1249" y="662"/>
                  <a:pt x="1249" y="662"/>
                  <a:pt x="1249" y="662"/>
                </a:cubicBezTo>
                <a:close/>
                <a:moveTo>
                  <a:pt x="1314" y="619"/>
                </a:moveTo>
                <a:cubicBezTo>
                  <a:pt x="1307" y="625"/>
                  <a:pt x="1297" y="632"/>
                  <a:pt x="1283" y="641"/>
                </a:cubicBezTo>
                <a:cubicBezTo>
                  <a:pt x="1278" y="645"/>
                  <a:pt x="1278" y="645"/>
                  <a:pt x="1278" y="645"/>
                </a:cubicBezTo>
                <a:cubicBezTo>
                  <a:pt x="1292" y="666"/>
                  <a:pt x="1292" y="666"/>
                  <a:pt x="1292" y="666"/>
                </a:cubicBezTo>
                <a:cubicBezTo>
                  <a:pt x="1297" y="663"/>
                  <a:pt x="1297" y="663"/>
                  <a:pt x="1297" y="663"/>
                </a:cubicBezTo>
                <a:cubicBezTo>
                  <a:pt x="1312" y="653"/>
                  <a:pt x="1323" y="646"/>
                  <a:pt x="1330" y="640"/>
                </a:cubicBezTo>
                <a:cubicBezTo>
                  <a:pt x="1334" y="636"/>
                  <a:pt x="1334" y="636"/>
                  <a:pt x="1334" y="636"/>
                </a:cubicBezTo>
                <a:cubicBezTo>
                  <a:pt x="1318" y="616"/>
                  <a:pt x="1318" y="616"/>
                  <a:pt x="1318" y="616"/>
                </a:cubicBezTo>
                <a:cubicBezTo>
                  <a:pt x="1314" y="619"/>
                  <a:pt x="1314" y="619"/>
                  <a:pt x="1314" y="619"/>
                </a:cubicBezTo>
                <a:cubicBezTo>
                  <a:pt x="1314" y="619"/>
                  <a:pt x="1314" y="619"/>
                  <a:pt x="1314" y="619"/>
                </a:cubicBezTo>
                <a:close/>
                <a:moveTo>
                  <a:pt x="318" y="798"/>
                </a:moveTo>
                <a:cubicBezTo>
                  <a:pt x="314" y="795"/>
                  <a:pt x="314" y="795"/>
                  <a:pt x="314" y="795"/>
                </a:cubicBezTo>
                <a:cubicBezTo>
                  <a:pt x="300" y="818"/>
                  <a:pt x="300" y="818"/>
                  <a:pt x="300" y="818"/>
                </a:cubicBezTo>
                <a:cubicBezTo>
                  <a:pt x="306" y="821"/>
                  <a:pt x="306" y="821"/>
                  <a:pt x="306" y="821"/>
                </a:cubicBezTo>
                <a:cubicBezTo>
                  <a:pt x="317" y="828"/>
                  <a:pt x="328" y="834"/>
                  <a:pt x="339" y="841"/>
                </a:cubicBezTo>
                <a:cubicBezTo>
                  <a:pt x="344" y="844"/>
                  <a:pt x="344" y="844"/>
                  <a:pt x="344" y="844"/>
                </a:cubicBezTo>
                <a:cubicBezTo>
                  <a:pt x="357" y="821"/>
                  <a:pt x="357" y="821"/>
                  <a:pt x="357" y="821"/>
                </a:cubicBezTo>
                <a:cubicBezTo>
                  <a:pt x="353" y="818"/>
                  <a:pt x="353" y="818"/>
                  <a:pt x="353" y="818"/>
                </a:cubicBezTo>
                <a:cubicBezTo>
                  <a:pt x="341" y="812"/>
                  <a:pt x="330" y="805"/>
                  <a:pt x="318" y="798"/>
                </a:cubicBezTo>
                <a:close/>
                <a:moveTo>
                  <a:pt x="368" y="858"/>
                </a:moveTo>
                <a:cubicBezTo>
                  <a:pt x="413" y="883"/>
                  <a:pt x="413" y="883"/>
                  <a:pt x="413" y="883"/>
                </a:cubicBezTo>
                <a:cubicBezTo>
                  <a:pt x="425" y="861"/>
                  <a:pt x="425" y="861"/>
                  <a:pt x="425" y="861"/>
                </a:cubicBezTo>
                <a:cubicBezTo>
                  <a:pt x="381" y="834"/>
                  <a:pt x="381" y="834"/>
                  <a:pt x="381" y="834"/>
                </a:cubicBezTo>
                <a:cubicBezTo>
                  <a:pt x="368" y="858"/>
                  <a:pt x="368" y="858"/>
                  <a:pt x="368" y="858"/>
                </a:cubicBezTo>
                <a:cubicBezTo>
                  <a:pt x="368" y="858"/>
                  <a:pt x="368" y="858"/>
                  <a:pt x="368" y="858"/>
                </a:cubicBezTo>
                <a:close/>
                <a:moveTo>
                  <a:pt x="249" y="759"/>
                </a:moveTo>
                <a:cubicBezTo>
                  <a:pt x="244" y="756"/>
                  <a:pt x="244" y="756"/>
                  <a:pt x="244" y="756"/>
                </a:cubicBezTo>
                <a:cubicBezTo>
                  <a:pt x="231" y="779"/>
                  <a:pt x="231" y="779"/>
                  <a:pt x="231" y="779"/>
                </a:cubicBezTo>
                <a:cubicBezTo>
                  <a:pt x="236" y="781"/>
                  <a:pt x="236" y="781"/>
                  <a:pt x="236" y="781"/>
                </a:cubicBezTo>
                <a:cubicBezTo>
                  <a:pt x="247" y="787"/>
                  <a:pt x="259" y="794"/>
                  <a:pt x="271" y="801"/>
                </a:cubicBezTo>
                <a:cubicBezTo>
                  <a:pt x="276" y="803"/>
                  <a:pt x="276" y="803"/>
                  <a:pt x="276" y="803"/>
                </a:cubicBezTo>
                <a:cubicBezTo>
                  <a:pt x="289" y="781"/>
                  <a:pt x="289" y="781"/>
                  <a:pt x="289" y="781"/>
                </a:cubicBezTo>
                <a:cubicBezTo>
                  <a:pt x="284" y="778"/>
                  <a:pt x="284" y="778"/>
                  <a:pt x="284" y="778"/>
                </a:cubicBezTo>
                <a:cubicBezTo>
                  <a:pt x="271" y="771"/>
                  <a:pt x="260" y="765"/>
                  <a:pt x="249" y="759"/>
                </a:cubicBezTo>
                <a:close/>
                <a:moveTo>
                  <a:pt x="179" y="721"/>
                </a:moveTo>
                <a:cubicBezTo>
                  <a:pt x="174" y="718"/>
                  <a:pt x="174" y="718"/>
                  <a:pt x="174" y="718"/>
                </a:cubicBezTo>
                <a:cubicBezTo>
                  <a:pt x="162" y="741"/>
                  <a:pt x="162" y="741"/>
                  <a:pt x="162" y="741"/>
                </a:cubicBezTo>
                <a:cubicBezTo>
                  <a:pt x="167" y="744"/>
                  <a:pt x="167" y="744"/>
                  <a:pt x="167" y="744"/>
                </a:cubicBezTo>
                <a:cubicBezTo>
                  <a:pt x="177" y="749"/>
                  <a:pt x="188" y="756"/>
                  <a:pt x="202" y="762"/>
                </a:cubicBezTo>
                <a:cubicBezTo>
                  <a:pt x="206" y="765"/>
                  <a:pt x="206" y="765"/>
                  <a:pt x="206" y="765"/>
                </a:cubicBezTo>
                <a:cubicBezTo>
                  <a:pt x="219" y="742"/>
                  <a:pt x="219" y="742"/>
                  <a:pt x="219" y="742"/>
                </a:cubicBezTo>
                <a:cubicBezTo>
                  <a:pt x="214" y="740"/>
                  <a:pt x="214" y="740"/>
                  <a:pt x="214" y="740"/>
                </a:cubicBezTo>
                <a:cubicBezTo>
                  <a:pt x="200" y="732"/>
                  <a:pt x="188" y="726"/>
                  <a:pt x="179" y="721"/>
                </a:cubicBezTo>
                <a:close/>
                <a:moveTo>
                  <a:pt x="133" y="704"/>
                </a:moveTo>
                <a:cubicBezTo>
                  <a:pt x="131" y="704"/>
                  <a:pt x="131" y="704"/>
                  <a:pt x="131" y="704"/>
                </a:cubicBezTo>
                <a:cubicBezTo>
                  <a:pt x="124" y="704"/>
                  <a:pt x="114" y="702"/>
                  <a:pt x="101" y="698"/>
                </a:cubicBezTo>
                <a:cubicBezTo>
                  <a:pt x="96" y="696"/>
                  <a:pt x="96" y="696"/>
                  <a:pt x="96" y="696"/>
                </a:cubicBezTo>
                <a:cubicBezTo>
                  <a:pt x="88" y="721"/>
                  <a:pt x="88" y="721"/>
                  <a:pt x="88" y="721"/>
                </a:cubicBezTo>
                <a:cubicBezTo>
                  <a:pt x="93" y="722"/>
                  <a:pt x="93" y="722"/>
                  <a:pt x="93" y="722"/>
                </a:cubicBezTo>
                <a:cubicBezTo>
                  <a:pt x="103" y="726"/>
                  <a:pt x="117" y="729"/>
                  <a:pt x="129" y="729"/>
                </a:cubicBezTo>
                <a:cubicBezTo>
                  <a:pt x="130" y="729"/>
                  <a:pt x="132" y="729"/>
                  <a:pt x="133" y="729"/>
                </a:cubicBezTo>
                <a:cubicBezTo>
                  <a:pt x="133" y="729"/>
                  <a:pt x="133" y="729"/>
                  <a:pt x="133" y="729"/>
                </a:cubicBezTo>
                <a:cubicBezTo>
                  <a:pt x="139" y="731"/>
                  <a:pt x="139" y="731"/>
                  <a:pt x="139" y="731"/>
                </a:cubicBezTo>
                <a:cubicBezTo>
                  <a:pt x="144" y="706"/>
                  <a:pt x="144" y="706"/>
                  <a:pt x="144" y="706"/>
                </a:cubicBezTo>
                <a:cubicBezTo>
                  <a:pt x="139" y="704"/>
                  <a:pt x="139" y="704"/>
                  <a:pt x="139" y="704"/>
                </a:cubicBezTo>
                <a:cubicBezTo>
                  <a:pt x="137" y="704"/>
                  <a:pt x="135" y="704"/>
                  <a:pt x="133" y="704"/>
                </a:cubicBezTo>
                <a:close/>
                <a:moveTo>
                  <a:pt x="748" y="1029"/>
                </a:moveTo>
                <a:cubicBezTo>
                  <a:pt x="747" y="1029"/>
                  <a:pt x="747" y="1029"/>
                  <a:pt x="745" y="1030"/>
                </a:cubicBezTo>
                <a:cubicBezTo>
                  <a:pt x="738" y="1031"/>
                  <a:pt x="726" y="1031"/>
                  <a:pt x="714" y="1030"/>
                </a:cubicBezTo>
                <a:cubicBezTo>
                  <a:pt x="708" y="1029"/>
                  <a:pt x="708" y="1029"/>
                  <a:pt x="708" y="1029"/>
                </a:cubicBezTo>
                <a:cubicBezTo>
                  <a:pt x="706" y="1055"/>
                  <a:pt x="706" y="1055"/>
                  <a:pt x="706" y="1055"/>
                </a:cubicBezTo>
                <a:cubicBezTo>
                  <a:pt x="711" y="1056"/>
                  <a:pt x="711" y="1056"/>
                  <a:pt x="711" y="1056"/>
                </a:cubicBezTo>
                <a:cubicBezTo>
                  <a:pt x="718" y="1057"/>
                  <a:pt x="724" y="1057"/>
                  <a:pt x="729" y="1057"/>
                </a:cubicBezTo>
                <a:cubicBezTo>
                  <a:pt x="738" y="1057"/>
                  <a:pt x="744" y="1057"/>
                  <a:pt x="750" y="1055"/>
                </a:cubicBezTo>
                <a:cubicBezTo>
                  <a:pt x="752" y="1055"/>
                  <a:pt x="754" y="1055"/>
                  <a:pt x="756" y="1054"/>
                </a:cubicBezTo>
                <a:cubicBezTo>
                  <a:pt x="761" y="1052"/>
                  <a:pt x="761" y="1052"/>
                  <a:pt x="761" y="1052"/>
                </a:cubicBezTo>
                <a:cubicBezTo>
                  <a:pt x="753" y="1027"/>
                  <a:pt x="753" y="1027"/>
                  <a:pt x="753" y="1027"/>
                </a:cubicBezTo>
                <a:cubicBezTo>
                  <a:pt x="748" y="1029"/>
                  <a:pt x="748" y="1029"/>
                  <a:pt x="748" y="1029"/>
                </a:cubicBezTo>
                <a:cubicBezTo>
                  <a:pt x="748" y="1029"/>
                  <a:pt x="748" y="1029"/>
                  <a:pt x="748" y="1029"/>
                </a:cubicBezTo>
                <a:close/>
                <a:moveTo>
                  <a:pt x="606" y="985"/>
                </a:moveTo>
                <a:cubicBezTo>
                  <a:pt x="606" y="984"/>
                  <a:pt x="606" y="984"/>
                  <a:pt x="606" y="984"/>
                </a:cubicBezTo>
                <a:cubicBezTo>
                  <a:pt x="602" y="978"/>
                  <a:pt x="598" y="970"/>
                  <a:pt x="594" y="964"/>
                </a:cubicBezTo>
                <a:cubicBezTo>
                  <a:pt x="591" y="959"/>
                  <a:pt x="591" y="959"/>
                  <a:pt x="591" y="959"/>
                </a:cubicBezTo>
                <a:cubicBezTo>
                  <a:pt x="568" y="973"/>
                  <a:pt x="568" y="973"/>
                  <a:pt x="568" y="973"/>
                </a:cubicBezTo>
                <a:cubicBezTo>
                  <a:pt x="571" y="979"/>
                  <a:pt x="571" y="979"/>
                  <a:pt x="571" y="979"/>
                </a:cubicBezTo>
                <a:cubicBezTo>
                  <a:pt x="575" y="985"/>
                  <a:pt x="579" y="991"/>
                  <a:pt x="582" y="997"/>
                </a:cubicBezTo>
                <a:cubicBezTo>
                  <a:pt x="585" y="1002"/>
                  <a:pt x="589" y="1008"/>
                  <a:pt x="592" y="1013"/>
                </a:cubicBezTo>
                <a:cubicBezTo>
                  <a:pt x="595" y="1017"/>
                  <a:pt x="595" y="1017"/>
                  <a:pt x="595" y="1017"/>
                </a:cubicBezTo>
                <a:cubicBezTo>
                  <a:pt x="617" y="1003"/>
                  <a:pt x="617" y="1003"/>
                  <a:pt x="617" y="1003"/>
                </a:cubicBezTo>
                <a:cubicBezTo>
                  <a:pt x="614" y="998"/>
                  <a:pt x="614" y="998"/>
                  <a:pt x="614" y="998"/>
                </a:cubicBezTo>
                <a:cubicBezTo>
                  <a:pt x="612" y="994"/>
                  <a:pt x="609" y="990"/>
                  <a:pt x="606" y="985"/>
                </a:cubicBezTo>
                <a:close/>
                <a:moveTo>
                  <a:pt x="524" y="917"/>
                </a:moveTo>
                <a:cubicBezTo>
                  <a:pt x="519" y="914"/>
                  <a:pt x="519" y="914"/>
                  <a:pt x="519" y="914"/>
                </a:cubicBezTo>
                <a:cubicBezTo>
                  <a:pt x="507" y="937"/>
                  <a:pt x="507" y="937"/>
                  <a:pt x="507" y="937"/>
                </a:cubicBezTo>
                <a:cubicBezTo>
                  <a:pt x="511" y="940"/>
                  <a:pt x="511" y="940"/>
                  <a:pt x="511" y="940"/>
                </a:cubicBezTo>
                <a:cubicBezTo>
                  <a:pt x="538" y="955"/>
                  <a:pt x="545" y="958"/>
                  <a:pt x="549" y="958"/>
                </a:cubicBezTo>
                <a:cubicBezTo>
                  <a:pt x="555" y="961"/>
                  <a:pt x="555" y="961"/>
                  <a:pt x="555" y="961"/>
                </a:cubicBezTo>
                <a:cubicBezTo>
                  <a:pt x="562" y="935"/>
                  <a:pt x="562" y="935"/>
                  <a:pt x="562" y="935"/>
                </a:cubicBezTo>
                <a:cubicBezTo>
                  <a:pt x="555" y="933"/>
                  <a:pt x="555" y="933"/>
                  <a:pt x="555" y="933"/>
                </a:cubicBezTo>
                <a:cubicBezTo>
                  <a:pt x="555" y="933"/>
                  <a:pt x="550" y="931"/>
                  <a:pt x="524" y="917"/>
                </a:cubicBezTo>
                <a:close/>
                <a:moveTo>
                  <a:pt x="639" y="1015"/>
                </a:moveTo>
                <a:cubicBezTo>
                  <a:pt x="634" y="1013"/>
                  <a:pt x="634" y="1013"/>
                  <a:pt x="634" y="1013"/>
                </a:cubicBezTo>
                <a:cubicBezTo>
                  <a:pt x="625" y="1037"/>
                  <a:pt x="625" y="1037"/>
                  <a:pt x="625" y="1037"/>
                </a:cubicBezTo>
                <a:cubicBezTo>
                  <a:pt x="630" y="1039"/>
                  <a:pt x="630" y="1039"/>
                  <a:pt x="630" y="1039"/>
                </a:cubicBezTo>
                <a:cubicBezTo>
                  <a:pt x="642" y="1042"/>
                  <a:pt x="656" y="1046"/>
                  <a:pt x="671" y="1050"/>
                </a:cubicBezTo>
                <a:cubicBezTo>
                  <a:pt x="676" y="1050"/>
                  <a:pt x="676" y="1050"/>
                  <a:pt x="676" y="1050"/>
                </a:cubicBezTo>
                <a:cubicBezTo>
                  <a:pt x="682" y="1026"/>
                  <a:pt x="682" y="1026"/>
                  <a:pt x="682" y="1026"/>
                </a:cubicBezTo>
                <a:cubicBezTo>
                  <a:pt x="676" y="1024"/>
                  <a:pt x="676" y="1024"/>
                  <a:pt x="676" y="1024"/>
                </a:cubicBezTo>
                <a:cubicBezTo>
                  <a:pt x="663" y="1021"/>
                  <a:pt x="650" y="1018"/>
                  <a:pt x="639" y="1015"/>
                </a:cubicBezTo>
                <a:close/>
                <a:moveTo>
                  <a:pt x="455" y="878"/>
                </a:moveTo>
                <a:cubicBezTo>
                  <a:pt x="450" y="876"/>
                  <a:pt x="450" y="876"/>
                  <a:pt x="450" y="876"/>
                </a:cubicBezTo>
                <a:cubicBezTo>
                  <a:pt x="438" y="898"/>
                  <a:pt x="438" y="898"/>
                  <a:pt x="438" y="898"/>
                </a:cubicBezTo>
                <a:cubicBezTo>
                  <a:pt x="442" y="901"/>
                  <a:pt x="442" y="901"/>
                  <a:pt x="442" y="901"/>
                </a:cubicBezTo>
                <a:cubicBezTo>
                  <a:pt x="455" y="907"/>
                  <a:pt x="466" y="914"/>
                  <a:pt x="477" y="921"/>
                </a:cubicBezTo>
                <a:cubicBezTo>
                  <a:pt x="481" y="923"/>
                  <a:pt x="481" y="923"/>
                  <a:pt x="481" y="923"/>
                </a:cubicBezTo>
                <a:cubicBezTo>
                  <a:pt x="494" y="901"/>
                  <a:pt x="494" y="901"/>
                  <a:pt x="494" y="901"/>
                </a:cubicBezTo>
                <a:cubicBezTo>
                  <a:pt x="489" y="898"/>
                  <a:pt x="489" y="898"/>
                  <a:pt x="489" y="898"/>
                </a:cubicBezTo>
                <a:cubicBezTo>
                  <a:pt x="479" y="892"/>
                  <a:pt x="468" y="885"/>
                  <a:pt x="455" y="878"/>
                </a:cubicBezTo>
                <a:close/>
                <a:moveTo>
                  <a:pt x="737" y="694"/>
                </a:moveTo>
                <a:cubicBezTo>
                  <a:pt x="737" y="694"/>
                  <a:pt x="737" y="694"/>
                  <a:pt x="737" y="694"/>
                </a:cubicBezTo>
                <a:cubicBezTo>
                  <a:pt x="194" y="387"/>
                  <a:pt x="194" y="387"/>
                  <a:pt x="194" y="387"/>
                </a:cubicBezTo>
                <a:cubicBezTo>
                  <a:pt x="194" y="387"/>
                  <a:pt x="194" y="387"/>
                  <a:pt x="722" y="78"/>
                </a:cubicBezTo>
                <a:cubicBezTo>
                  <a:pt x="727" y="75"/>
                  <a:pt x="734" y="74"/>
                  <a:pt x="741" y="74"/>
                </a:cubicBezTo>
                <a:cubicBezTo>
                  <a:pt x="748" y="74"/>
                  <a:pt x="754" y="75"/>
                  <a:pt x="759" y="78"/>
                </a:cubicBezTo>
                <a:cubicBezTo>
                  <a:pt x="759" y="78"/>
                  <a:pt x="759" y="78"/>
                  <a:pt x="1268" y="374"/>
                </a:cubicBezTo>
                <a:cubicBezTo>
                  <a:pt x="1271" y="376"/>
                  <a:pt x="1272" y="376"/>
                  <a:pt x="1274" y="378"/>
                </a:cubicBezTo>
                <a:cubicBezTo>
                  <a:pt x="1274" y="378"/>
                  <a:pt x="1274" y="378"/>
                  <a:pt x="737" y="694"/>
                </a:cubicBezTo>
                <a:close/>
                <a:moveTo>
                  <a:pt x="246" y="640"/>
                </a:moveTo>
                <a:cubicBezTo>
                  <a:pt x="244" y="644"/>
                  <a:pt x="240" y="647"/>
                  <a:pt x="237" y="648"/>
                </a:cubicBezTo>
                <a:cubicBezTo>
                  <a:pt x="237" y="648"/>
                  <a:pt x="237" y="648"/>
                  <a:pt x="207" y="666"/>
                </a:cubicBezTo>
                <a:cubicBezTo>
                  <a:pt x="207" y="666"/>
                  <a:pt x="207" y="666"/>
                  <a:pt x="540" y="855"/>
                </a:cubicBezTo>
                <a:cubicBezTo>
                  <a:pt x="540" y="855"/>
                  <a:pt x="540" y="855"/>
                  <a:pt x="540" y="808"/>
                </a:cubicBezTo>
                <a:cubicBezTo>
                  <a:pt x="540" y="808"/>
                  <a:pt x="540" y="808"/>
                  <a:pt x="246" y="640"/>
                </a:cubicBezTo>
                <a:close/>
                <a:moveTo>
                  <a:pt x="756" y="741"/>
                </a:moveTo>
                <a:cubicBezTo>
                  <a:pt x="756" y="737"/>
                  <a:pt x="752" y="730"/>
                  <a:pt x="749" y="729"/>
                </a:cubicBezTo>
                <a:cubicBezTo>
                  <a:pt x="749" y="729"/>
                  <a:pt x="749" y="729"/>
                  <a:pt x="170" y="402"/>
                </a:cubicBezTo>
                <a:cubicBezTo>
                  <a:pt x="170" y="402"/>
                  <a:pt x="170" y="402"/>
                  <a:pt x="169" y="402"/>
                </a:cubicBezTo>
                <a:cubicBezTo>
                  <a:pt x="169" y="402"/>
                  <a:pt x="169" y="402"/>
                  <a:pt x="137" y="384"/>
                </a:cubicBezTo>
                <a:cubicBezTo>
                  <a:pt x="128" y="379"/>
                  <a:pt x="118" y="379"/>
                  <a:pt x="110" y="383"/>
                </a:cubicBezTo>
                <a:cubicBezTo>
                  <a:pt x="102" y="388"/>
                  <a:pt x="97" y="396"/>
                  <a:pt x="97" y="407"/>
                </a:cubicBezTo>
                <a:cubicBezTo>
                  <a:pt x="97" y="407"/>
                  <a:pt x="97" y="407"/>
                  <a:pt x="97" y="588"/>
                </a:cubicBezTo>
                <a:cubicBezTo>
                  <a:pt x="97" y="588"/>
                  <a:pt x="97" y="588"/>
                  <a:pt x="100" y="602"/>
                </a:cubicBezTo>
                <a:cubicBezTo>
                  <a:pt x="100" y="602"/>
                  <a:pt x="100" y="602"/>
                  <a:pt x="118" y="615"/>
                </a:cubicBezTo>
                <a:cubicBezTo>
                  <a:pt x="118" y="615"/>
                  <a:pt x="118" y="615"/>
                  <a:pt x="146" y="631"/>
                </a:cubicBezTo>
                <a:cubicBezTo>
                  <a:pt x="146" y="631"/>
                  <a:pt x="146" y="631"/>
                  <a:pt x="146" y="585"/>
                </a:cubicBezTo>
                <a:cubicBezTo>
                  <a:pt x="146" y="585"/>
                  <a:pt x="146" y="585"/>
                  <a:pt x="140" y="580"/>
                </a:cubicBezTo>
                <a:cubicBezTo>
                  <a:pt x="140" y="580"/>
                  <a:pt x="140" y="580"/>
                  <a:pt x="139" y="579"/>
                </a:cubicBezTo>
                <a:cubicBezTo>
                  <a:pt x="139" y="579"/>
                  <a:pt x="139" y="579"/>
                  <a:pt x="139" y="433"/>
                </a:cubicBezTo>
                <a:cubicBezTo>
                  <a:pt x="139" y="433"/>
                  <a:pt x="139" y="433"/>
                  <a:pt x="715" y="762"/>
                </a:cubicBezTo>
                <a:cubicBezTo>
                  <a:pt x="715" y="762"/>
                  <a:pt x="715" y="762"/>
                  <a:pt x="715" y="907"/>
                </a:cubicBezTo>
                <a:cubicBezTo>
                  <a:pt x="715" y="907"/>
                  <a:pt x="715" y="907"/>
                  <a:pt x="640" y="863"/>
                </a:cubicBezTo>
                <a:cubicBezTo>
                  <a:pt x="638" y="867"/>
                  <a:pt x="635" y="870"/>
                  <a:pt x="631" y="872"/>
                </a:cubicBezTo>
                <a:cubicBezTo>
                  <a:pt x="631" y="872"/>
                  <a:pt x="631" y="872"/>
                  <a:pt x="600" y="889"/>
                </a:cubicBezTo>
                <a:cubicBezTo>
                  <a:pt x="600" y="889"/>
                  <a:pt x="600" y="889"/>
                  <a:pt x="717" y="956"/>
                </a:cubicBezTo>
                <a:cubicBezTo>
                  <a:pt x="722" y="959"/>
                  <a:pt x="727" y="959"/>
                  <a:pt x="731" y="959"/>
                </a:cubicBezTo>
                <a:cubicBezTo>
                  <a:pt x="736" y="959"/>
                  <a:pt x="740" y="959"/>
                  <a:pt x="744" y="956"/>
                </a:cubicBezTo>
                <a:cubicBezTo>
                  <a:pt x="750" y="953"/>
                  <a:pt x="754" y="946"/>
                  <a:pt x="756" y="938"/>
                </a:cubicBezTo>
                <a:cubicBezTo>
                  <a:pt x="756" y="938"/>
                  <a:pt x="756" y="938"/>
                  <a:pt x="756" y="741"/>
                </a:cubicBezTo>
                <a:close/>
                <a:moveTo>
                  <a:pt x="1286" y="399"/>
                </a:moveTo>
                <a:cubicBezTo>
                  <a:pt x="1286" y="399"/>
                  <a:pt x="1286" y="399"/>
                  <a:pt x="1286" y="399"/>
                </a:cubicBezTo>
                <a:cubicBezTo>
                  <a:pt x="762" y="708"/>
                  <a:pt x="762" y="708"/>
                  <a:pt x="762" y="708"/>
                </a:cubicBezTo>
                <a:cubicBezTo>
                  <a:pt x="773" y="715"/>
                  <a:pt x="780" y="728"/>
                  <a:pt x="780" y="741"/>
                </a:cubicBezTo>
                <a:cubicBezTo>
                  <a:pt x="780" y="741"/>
                  <a:pt x="780" y="741"/>
                  <a:pt x="780" y="882"/>
                </a:cubicBezTo>
                <a:cubicBezTo>
                  <a:pt x="780" y="882"/>
                  <a:pt x="780" y="882"/>
                  <a:pt x="1268" y="603"/>
                </a:cubicBezTo>
                <a:cubicBezTo>
                  <a:pt x="1279" y="597"/>
                  <a:pt x="1287" y="584"/>
                  <a:pt x="1287" y="571"/>
                </a:cubicBezTo>
                <a:cubicBezTo>
                  <a:pt x="1287" y="571"/>
                  <a:pt x="1287" y="571"/>
                  <a:pt x="1287" y="407"/>
                </a:cubicBezTo>
                <a:cubicBezTo>
                  <a:pt x="1287" y="404"/>
                  <a:pt x="1287" y="402"/>
                  <a:pt x="1286" y="399"/>
                </a:cubicBezTo>
                <a:close/>
                <a:moveTo>
                  <a:pt x="487" y="733"/>
                </a:moveTo>
                <a:cubicBezTo>
                  <a:pt x="493" y="733"/>
                  <a:pt x="498" y="728"/>
                  <a:pt x="498" y="721"/>
                </a:cubicBezTo>
                <a:cubicBezTo>
                  <a:pt x="498" y="721"/>
                  <a:pt x="498" y="721"/>
                  <a:pt x="498" y="705"/>
                </a:cubicBezTo>
                <a:cubicBezTo>
                  <a:pt x="498" y="698"/>
                  <a:pt x="493" y="689"/>
                  <a:pt x="486" y="685"/>
                </a:cubicBezTo>
                <a:cubicBezTo>
                  <a:pt x="486" y="685"/>
                  <a:pt x="486" y="685"/>
                  <a:pt x="337" y="600"/>
                </a:cubicBezTo>
                <a:cubicBezTo>
                  <a:pt x="328" y="595"/>
                  <a:pt x="320" y="600"/>
                  <a:pt x="320" y="610"/>
                </a:cubicBezTo>
                <a:cubicBezTo>
                  <a:pt x="320" y="610"/>
                  <a:pt x="320" y="610"/>
                  <a:pt x="320" y="625"/>
                </a:cubicBezTo>
                <a:cubicBezTo>
                  <a:pt x="320" y="634"/>
                  <a:pt x="326" y="643"/>
                  <a:pt x="332" y="646"/>
                </a:cubicBezTo>
                <a:cubicBezTo>
                  <a:pt x="332" y="646"/>
                  <a:pt x="332" y="646"/>
                  <a:pt x="481" y="731"/>
                </a:cubicBezTo>
                <a:cubicBezTo>
                  <a:pt x="483" y="732"/>
                  <a:pt x="485" y="733"/>
                  <a:pt x="487" y="733"/>
                </a:cubicBezTo>
                <a:close/>
                <a:moveTo>
                  <a:pt x="626" y="842"/>
                </a:moveTo>
                <a:cubicBezTo>
                  <a:pt x="622" y="836"/>
                  <a:pt x="612" y="835"/>
                  <a:pt x="606" y="839"/>
                </a:cubicBezTo>
                <a:cubicBezTo>
                  <a:pt x="606" y="839"/>
                  <a:pt x="606" y="839"/>
                  <a:pt x="587" y="850"/>
                </a:cubicBezTo>
                <a:cubicBezTo>
                  <a:pt x="587" y="850"/>
                  <a:pt x="587" y="850"/>
                  <a:pt x="587" y="770"/>
                </a:cubicBezTo>
                <a:cubicBezTo>
                  <a:pt x="587" y="770"/>
                  <a:pt x="587" y="770"/>
                  <a:pt x="623" y="750"/>
                </a:cubicBezTo>
                <a:cubicBezTo>
                  <a:pt x="629" y="746"/>
                  <a:pt x="630" y="738"/>
                  <a:pt x="626" y="732"/>
                </a:cubicBezTo>
                <a:cubicBezTo>
                  <a:pt x="626" y="732"/>
                  <a:pt x="626" y="732"/>
                  <a:pt x="626" y="732"/>
                </a:cubicBezTo>
                <a:cubicBezTo>
                  <a:pt x="622" y="727"/>
                  <a:pt x="612" y="724"/>
                  <a:pt x="606" y="728"/>
                </a:cubicBezTo>
                <a:cubicBezTo>
                  <a:pt x="606" y="728"/>
                  <a:pt x="606" y="728"/>
                  <a:pt x="562" y="753"/>
                </a:cubicBezTo>
                <a:cubicBezTo>
                  <a:pt x="557" y="756"/>
                  <a:pt x="556" y="767"/>
                  <a:pt x="556" y="767"/>
                </a:cubicBezTo>
                <a:cubicBezTo>
                  <a:pt x="556" y="767"/>
                  <a:pt x="556" y="767"/>
                  <a:pt x="556" y="869"/>
                </a:cubicBezTo>
                <a:cubicBezTo>
                  <a:pt x="556" y="869"/>
                  <a:pt x="557" y="878"/>
                  <a:pt x="560" y="881"/>
                </a:cubicBezTo>
                <a:cubicBezTo>
                  <a:pt x="563" y="884"/>
                  <a:pt x="573" y="889"/>
                  <a:pt x="579" y="885"/>
                </a:cubicBezTo>
                <a:cubicBezTo>
                  <a:pt x="579" y="885"/>
                  <a:pt x="579" y="885"/>
                  <a:pt x="623" y="859"/>
                </a:cubicBezTo>
                <a:cubicBezTo>
                  <a:pt x="629" y="855"/>
                  <a:pt x="631" y="847"/>
                  <a:pt x="626" y="842"/>
                </a:cubicBezTo>
                <a:close/>
                <a:moveTo>
                  <a:pt x="233" y="619"/>
                </a:moveTo>
                <a:cubicBezTo>
                  <a:pt x="228" y="613"/>
                  <a:pt x="219" y="612"/>
                  <a:pt x="212" y="616"/>
                </a:cubicBezTo>
                <a:cubicBezTo>
                  <a:pt x="212" y="616"/>
                  <a:pt x="212" y="616"/>
                  <a:pt x="193" y="627"/>
                </a:cubicBezTo>
                <a:cubicBezTo>
                  <a:pt x="193" y="627"/>
                  <a:pt x="193" y="627"/>
                  <a:pt x="193" y="547"/>
                </a:cubicBezTo>
                <a:cubicBezTo>
                  <a:pt x="193" y="547"/>
                  <a:pt x="193" y="547"/>
                  <a:pt x="229" y="527"/>
                </a:cubicBezTo>
                <a:cubicBezTo>
                  <a:pt x="236" y="523"/>
                  <a:pt x="236" y="515"/>
                  <a:pt x="232" y="509"/>
                </a:cubicBezTo>
                <a:cubicBezTo>
                  <a:pt x="232" y="509"/>
                  <a:pt x="232" y="509"/>
                  <a:pt x="232" y="509"/>
                </a:cubicBezTo>
                <a:cubicBezTo>
                  <a:pt x="228" y="503"/>
                  <a:pt x="219" y="501"/>
                  <a:pt x="212" y="505"/>
                </a:cubicBezTo>
                <a:cubicBezTo>
                  <a:pt x="212" y="505"/>
                  <a:pt x="212" y="505"/>
                  <a:pt x="168" y="530"/>
                </a:cubicBezTo>
                <a:cubicBezTo>
                  <a:pt x="163" y="533"/>
                  <a:pt x="161" y="544"/>
                  <a:pt x="161" y="544"/>
                </a:cubicBezTo>
                <a:cubicBezTo>
                  <a:pt x="161" y="544"/>
                  <a:pt x="161" y="544"/>
                  <a:pt x="161" y="646"/>
                </a:cubicBezTo>
                <a:cubicBezTo>
                  <a:pt x="161" y="646"/>
                  <a:pt x="163" y="655"/>
                  <a:pt x="166" y="658"/>
                </a:cubicBezTo>
                <a:cubicBezTo>
                  <a:pt x="169" y="661"/>
                  <a:pt x="178" y="666"/>
                  <a:pt x="185" y="662"/>
                </a:cubicBezTo>
                <a:cubicBezTo>
                  <a:pt x="185" y="662"/>
                  <a:pt x="185" y="662"/>
                  <a:pt x="229" y="636"/>
                </a:cubicBezTo>
                <a:cubicBezTo>
                  <a:pt x="236" y="632"/>
                  <a:pt x="237" y="624"/>
                  <a:pt x="233" y="619"/>
                </a:cubicBezTo>
                <a:close/>
              </a:path>
            </a:pathLst>
          </a:custGeom>
          <a:solidFill>
            <a:srgbClr val="442359"/>
          </a:solidFill>
          <a:ln>
            <a:noFill/>
          </a:ln>
          <a:extLst/>
        </p:spPr>
        <p:txBody>
          <a:bodyPr vert="horz" wrap="square" lIns="91416" tIns="45708" rIns="91416" bIns="45708" numCol="1" anchor="t" anchorCtr="0" compatLnSpc="1">
            <a:prstTxWarp prst="textNoShape">
              <a:avLst/>
            </a:prstTxWarp>
          </a:bodyPr>
          <a:lstStyle/>
          <a:p>
            <a:pPr defTabSz="1218317"/>
            <a:endParaRPr lang="en-US" sz="2399"/>
          </a:p>
        </p:txBody>
      </p:sp>
      <p:sp>
        <p:nvSpPr>
          <p:cNvPr id="75" name="Right Arrow 74"/>
          <p:cNvSpPr/>
          <p:nvPr/>
        </p:nvSpPr>
        <p:spPr bwMode="auto">
          <a:xfrm>
            <a:off x="9919699" y="4123942"/>
            <a:ext cx="594153" cy="572238"/>
          </a:xfrm>
          <a:prstGeom prst="rightArrow">
            <a:avLst/>
          </a:prstGeom>
          <a:solidFill>
            <a:srgbClr val="44235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68" tIns="34284" rIns="68568" bIns="34284" numCol="1" rtlCol="0" anchor="ctr" anchorCtr="0" compatLnSpc="1">
            <a:prstTxWarp prst="textNoShape">
              <a:avLst/>
            </a:prstTxWarp>
          </a:bodyPr>
          <a:lstStyle/>
          <a:p>
            <a:pPr algn="ctr" defTabSz="913635" fontAlgn="base">
              <a:spcBef>
                <a:spcPts val="200"/>
              </a:spcBef>
              <a:spcAft>
                <a:spcPct val="0"/>
              </a:spcAft>
            </a:pPr>
            <a:endParaRPr lang="en-US" sz="2799" dirty="0">
              <a:ln>
                <a:solidFill>
                  <a:srgbClr val="FFFFFF">
                    <a:alpha val="0"/>
                  </a:srgbClr>
                </a:solidFill>
              </a:ln>
              <a:solidFill>
                <a:schemeClr val="tx1"/>
              </a:solidFill>
            </a:endParaRPr>
          </a:p>
        </p:txBody>
      </p:sp>
      <p:sp>
        <p:nvSpPr>
          <p:cNvPr id="76" name="Freeform 22"/>
          <p:cNvSpPr>
            <a:spLocks noEditPoints="1"/>
          </p:cNvSpPr>
          <p:nvPr/>
        </p:nvSpPr>
        <p:spPr bwMode="auto">
          <a:xfrm flipH="1">
            <a:off x="8783206" y="3876146"/>
            <a:ext cx="857372" cy="1002575"/>
          </a:xfrm>
          <a:custGeom>
            <a:avLst/>
            <a:gdLst>
              <a:gd name="T0" fmla="*/ 52 w 105"/>
              <a:gd name="T1" fmla="*/ 0 h 123"/>
              <a:gd name="T2" fmla="*/ 0 w 105"/>
              <a:gd name="T3" fmla="*/ 17 h 123"/>
              <a:gd name="T4" fmla="*/ 0 w 105"/>
              <a:gd name="T5" fmla="*/ 106 h 123"/>
              <a:gd name="T6" fmla="*/ 52 w 105"/>
              <a:gd name="T7" fmla="*/ 123 h 123"/>
              <a:gd name="T8" fmla="*/ 105 w 105"/>
              <a:gd name="T9" fmla="*/ 106 h 123"/>
              <a:gd name="T10" fmla="*/ 105 w 105"/>
              <a:gd name="T11" fmla="*/ 17 h 123"/>
              <a:gd name="T12" fmla="*/ 52 w 105"/>
              <a:gd name="T13" fmla="*/ 0 h 123"/>
              <a:gd name="T14" fmla="*/ 52 w 105"/>
              <a:gd name="T15" fmla="*/ 29 h 123"/>
              <a:gd name="T16" fmla="*/ 7 w 105"/>
              <a:gd name="T17" fmla="*/ 17 h 123"/>
              <a:gd name="T18" fmla="*/ 52 w 105"/>
              <a:gd name="T19" fmla="*/ 6 h 123"/>
              <a:gd name="T20" fmla="*/ 97 w 105"/>
              <a:gd name="T21" fmla="*/ 17 h 123"/>
              <a:gd name="T22" fmla="*/ 52 w 105"/>
              <a:gd name="T23" fmla="*/ 29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5" h="123">
                <a:moveTo>
                  <a:pt x="52" y="0"/>
                </a:moveTo>
                <a:cubicBezTo>
                  <a:pt x="23" y="0"/>
                  <a:pt x="0" y="8"/>
                  <a:pt x="0" y="17"/>
                </a:cubicBezTo>
                <a:cubicBezTo>
                  <a:pt x="0" y="106"/>
                  <a:pt x="0" y="106"/>
                  <a:pt x="0" y="106"/>
                </a:cubicBezTo>
                <a:cubicBezTo>
                  <a:pt x="0" y="116"/>
                  <a:pt x="23" y="123"/>
                  <a:pt x="52" y="123"/>
                </a:cubicBezTo>
                <a:cubicBezTo>
                  <a:pt x="81" y="123"/>
                  <a:pt x="105" y="116"/>
                  <a:pt x="105" y="106"/>
                </a:cubicBezTo>
                <a:cubicBezTo>
                  <a:pt x="105" y="17"/>
                  <a:pt x="105" y="17"/>
                  <a:pt x="105" y="17"/>
                </a:cubicBezTo>
                <a:cubicBezTo>
                  <a:pt x="105" y="8"/>
                  <a:pt x="81" y="0"/>
                  <a:pt x="52" y="0"/>
                </a:cubicBezTo>
                <a:close/>
                <a:moveTo>
                  <a:pt x="52" y="29"/>
                </a:moveTo>
                <a:cubicBezTo>
                  <a:pt x="27" y="29"/>
                  <a:pt x="7" y="23"/>
                  <a:pt x="7" y="17"/>
                </a:cubicBezTo>
                <a:cubicBezTo>
                  <a:pt x="7" y="11"/>
                  <a:pt x="27" y="6"/>
                  <a:pt x="52" y="6"/>
                </a:cubicBezTo>
                <a:cubicBezTo>
                  <a:pt x="77" y="6"/>
                  <a:pt x="97" y="11"/>
                  <a:pt x="97" y="17"/>
                </a:cubicBezTo>
                <a:cubicBezTo>
                  <a:pt x="97" y="23"/>
                  <a:pt x="77" y="29"/>
                  <a:pt x="52" y="29"/>
                </a:cubicBezTo>
                <a:close/>
              </a:path>
            </a:pathLst>
          </a:custGeom>
          <a:solidFill>
            <a:srgbClr val="442359"/>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8571" tIns="34286" rIns="68571" bIns="34286" rtlCol="0" anchor="ctr"/>
          <a:lstStyle/>
          <a:p>
            <a:pPr algn="ctr" defTabSz="1218317" fontAlgn="base">
              <a:lnSpc>
                <a:spcPct val="90000"/>
              </a:lnSpc>
              <a:spcBef>
                <a:spcPct val="0"/>
              </a:spcBef>
              <a:spcAft>
                <a:spcPct val="0"/>
              </a:spcAft>
              <a:buSzPct val="90000"/>
            </a:pPr>
            <a:r>
              <a:rPr lang="en-US" sz="1600" kern="0" dirty="0">
                <a:solidFill>
                  <a:schemeClr val="bg1"/>
                </a:solidFill>
                <a:ea typeface="Segoe UI" pitchFamily="34" charset="0"/>
                <a:cs typeface="Segoe UI" pitchFamily="34" charset="0"/>
              </a:rPr>
              <a:t>Blob</a:t>
            </a:r>
            <a:r>
              <a:rPr lang="en-US" sz="1600" kern="0" dirty="0">
                <a:solidFill>
                  <a:schemeClr val="tx1"/>
                </a:solidFill>
                <a:ea typeface="Segoe UI" pitchFamily="34" charset="0"/>
                <a:cs typeface="Segoe UI" pitchFamily="34" charset="0"/>
              </a:rPr>
              <a:t/>
            </a:r>
            <a:br>
              <a:rPr lang="en-US" sz="1600" kern="0" dirty="0">
                <a:solidFill>
                  <a:schemeClr val="tx1"/>
                </a:solidFill>
                <a:ea typeface="Segoe UI" pitchFamily="34" charset="0"/>
                <a:cs typeface="Segoe UI" pitchFamily="34" charset="0"/>
              </a:rPr>
            </a:br>
            <a:r>
              <a:rPr lang="en-US" sz="1600" kern="0" dirty="0">
                <a:solidFill>
                  <a:schemeClr val="bg1"/>
                </a:solidFill>
                <a:ea typeface="Segoe UI" pitchFamily="34" charset="0"/>
                <a:cs typeface="Segoe UI" pitchFamily="34" charset="0"/>
              </a:rPr>
              <a:t>Storage</a:t>
            </a:r>
          </a:p>
        </p:txBody>
      </p:sp>
      <p:sp>
        <p:nvSpPr>
          <p:cNvPr id="46" name="TextBox 45"/>
          <p:cNvSpPr txBox="1"/>
          <p:nvPr/>
        </p:nvSpPr>
        <p:spPr>
          <a:xfrm>
            <a:off x="1758335" y="5625675"/>
            <a:ext cx="1964040" cy="415240"/>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defTabSz="1218317"/>
            <a:r>
              <a:rPr lang="en-US" sz="2132" dirty="0" smtClean="0">
                <a:solidFill>
                  <a:schemeClr val="tx1"/>
                </a:solidFill>
                <a:latin typeface="+mj-lt"/>
              </a:rPr>
              <a:t>Comprehensive </a:t>
            </a:r>
          </a:p>
          <a:p>
            <a:pPr defTabSz="1218317"/>
            <a:r>
              <a:rPr lang="en-US" sz="2132" dirty="0" smtClean="0">
                <a:solidFill>
                  <a:schemeClr val="tx1"/>
                </a:solidFill>
                <a:latin typeface="+mj-lt"/>
              </a:rPr>
              <a:t>Networking</a:t>
            </a:r>
            <a:endParaRPr lang="en-US" sz="2132" dirty="0">
              <a:solidFill>
                <a:schemeClr val="tx1"/>
              </a:solidFill>
              <a:latin typeface="+mj-lt"/>
            </a:endParaRPr>
          </a:p>
        </p:txBody>
      </p:sp>
      <p:sp>
        <p:nvSpPr>
          <p:cNvPr id="56" name="Can 55"/>
          <p:cNvSpPr/>
          <p:nvPr/>
        </p:nvSpPr>
        <p:spPr>
          <a:xfrm rot="16200000">
            <a:off x="1204364" y="5651828"/>
            <a:ext cx="175983" cy="301996"/>
          </a:xfrm>
          <a:prstGeom prst="can">
            <a:avLst/>
          </a:prstGeom>
          <a:solidFill>
            <a:srgbClr val="00B294"/>
          </a:solidFill>
          <a:ln>
            <a:noFill/>
          </a:ln>
        </p:spPr>
        <p:txBody>
          <a:bodyPr vert="horz" wrap="square" lIns="121856" tIns="60928" rIns="121856" bIns="60928" numCol="1" anchor="t" anchorCtr="0" compatLnSpc="1">
            <a:prstTxWarp prst="textNoShape">
              <a:avLst/>
            </a:prstTxWarp>
          </a:bodyPr>
          <a:lstStyle/>
          <a:p>
            <a:pPr defTabSz="1218317"/>
            <a:endParaRPr lang="en-US" sz="3198"/>
          </a:p>
        </p:txBody>
      </p:sp>
      <p:cxnSp>
        <p:nvCxnSpPr>
          <p:cNvPr id="62" name="Straight Arrow Connector 61"/>
          <p:cNvCxnSpPr/>
          <p:nvPr/>
        </p:nvCxnSpPr>
        <p:spPr>
          <a:xfrm flipH="1" flipV="1">
            <a:off x="1028854" y="5729993"/>
            <a:ext cx="124372" cy="48314"/>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p:nvPr/>
        </p:nvCxnSpPr>
        <p:spPr>
          <a:xfrm flipH="1" flipV="1">
            <a:off x="1012566" y="5813940"/>
            <a:ext cx="181087" cy="4919"/>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p:nvPr/>
        </p:nvCxnSpPr>
        <p:spPr>
          <a:xfrm flipH="1">
            <a:off x="1030691" y="5854301"/>
            <a:ext cx="191794" cy="4994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p:nvPr/>
        </p:nvCxnSpPr>
        <p:spPr>
          <a:xfrm rot="10800000" flipH="1" flipV="1">
            <a:off x="1429376" y="5852798"/>
            <a:ext cx="124372" cy="48314"/>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rot="10800000" flipH="1" flipV="1">
            <a:off x="1388948" y="5812246"/>
            <a:ext cx="181087" cy="4919"/>
          </a:xfrm>
          <a:prstGeom prst="straightConnector1">
            <a:avLst/>
          </a:prstGeom>
          <a:solidFill>
            <a:srgbClr val="00B294"/>
          </a:solidFill>
          <a:ln>
            <a:noFill/>
          </a:ln>
        </p:spPr>
      </p:cxnSp>
      <p:cxnSp>
        <p:nvCxnSpPr>
          <p:cNvPr id="72" name="Straight Arrow Connector 71"/>
          <p:cNvCxnSpPr/>
          <p:nvPr/>
        </p:nvCxnSpPr>
        <p:spPr>
          <a:xfrm rot="10800000" flipH="1">
            <a:off x="1360116" y="5726864"/>
            <a:ext cx="191794" cy="4994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78" name="Freeform 88"/>
          <p:cNvSpPr>
            <a:spLocks noEditPoints="1"/>
          </p:cNvSpPr>
          <p:nvPr/>
        </p:nvSpPr>
        <p:spPr bwMode="black">
          <a:xfrm>
            <a:off x="965257" y="5574556"/>
            <a:ext cx="635588" cy="538975"/>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solidFill>
            <a:srgbClr val="00B294"/>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12" tIns="45706" rIns="91412" bIns="45706" numCol="1" rtlCol="0" anchor="ctr" anchorCtr="0" compatLnSpc="1">
            <a:prstTxWarp prst="textNoShape">
              <a:avLst/>
            </a:prstTxWarp>
          </a:bodyPr>
          <a:lstStyle/>
          <a:p>
            <a:pPr defTabSz="740518"/>
            <a:endParaRPr lang="en-US" sz="1799" spc="-122" dirty="0">
              <a:solidFill>
                <a:schemeClr val="tx1"/>
              </a:solidFill>
              <a:latin typeface="Segoe Light" pitchFamily="34" charset="0"/>
            </a:endParaRPr>
          </a:p>
        </p:txBody>
      </p:sp>
      <p:sp>
        <p:nvSpPr>
          <p:cNvPr id="30" name="TextBox 29"/>
          <p:cNvSpPr txBox="1"/>
          <p:nvPr/>
        </p:nvSpPr>
        <p:spPr>
          <a:xfrm>
            <a:off x="5486120" y="2817746"/>
            <a:ext cx="2514615" cy="290773"/>
          </a:xfrm>
          <a:prstGeom prst="rect">
            <a:avLst/>
          </a:prstGeom>
          <a:noFill/>
        </p:spPr>
        <p:txBody>
          <a:bodyPr wrap="square" lIns="0" tIns="0" rIns="0" bIns="0" rtlCol="0">
            <a:spAutoFit/>
          </a:bodyPr>
          <a:lstStyle/>
          <a:p>
            <a:pPr defTabSz="1218317">
              <a:lnSpc>
                <a:spcPct val="90000"/>
              </a:lnSpc>
              <a:spcBef>
                <a:spcPct val="20000"/>
              </a:spcBef>
              <a:buSzPct val="80000"/>
            </a:pPr>
            <a:r>
              <a:rPr lang="en-US" sz="2099" dirty="0">
                <a:latin typeface="Segoe UI Light" panose="020B0502040204020203" pitchFamily="34" charset="0"/>
                <a:cs typeface="Segoe UI Light" panose="020B0502040204020203" pitchFamily="34" charset="0"/>
              </a:rPr>
              <a:t>Windows Server</a:t>
            </a:r>
          </a:p>
        </p:txBody>
      </p:sp>
      <p:sp>
        <p:nvSpPr>
          <p:cNvPr id="54" name="TextBox 53"/>
          <p:cNvSpPr txBox="1"/>
          <p:nvPr/>
        </p:nvSpPr>
        <p:spPr>
          <a:xfrm>
            <a:off x="5398563" y="3521146"/>
            <a:ext cx="2514615" cy="290773"/>
          </a:xfrm>
          <a:prstGeom prst="rect">
            <a:avLst/>
          </a:prstGeom>
          <a:noFill/>
        </p:spPr>
        <p:txBody>
          <a:bodyPr wrap="square" lIns="0" tIns="0" rIns="0" bIns="0" rtlCol="0">
            <a:spAutoFit/>
          </a:bodyPr>
          <a:lstStyle/>
          <a:p>
            <a:pPr defTabSz="1218317">
              <a:lnSpc>
                <a:spcPct val="90000"/>
              </a:lnSpc>
              <a:spcBef>
                <a:spcPct val="20000"/>
              </a:spcBef>
              <a:buSzPct val="80000"/>
            </a:pPr>
            <a:r>
              <a:rPr lang="en-US" sz="2099" dirty="0">
                <a:latin typeface="Segoe UI Light" panose="020B0502040204020203" pitchFamily="34" charset="0"/>
                <a:cs typeface="Segoe UI Light" panose="020B0502040204020203" pitchFamily="34" charset="0"/>
              </a:rPr>
              <a:t>Linux</a:t>
            </a:r>
          </a:p>
        </p:txBody>
      </p:sp>
      <p:pic>
        <p:nvPicPr>
          <p:cNvPr id="16" name="Picture 15"/>
          <p:cNvPicPr>
            <a:picLocks noChangeAspect="1"/>
          </p:cNvPicPr>
          <p:nvPr/>
        </p:nvPicPr>
        <p:blipFill>
          <a:blip r:embed="rId3"/>
          <a:stretch>
            <a:fillRect/>
          </a:stretch>
        </p:blipFill>
        <p:spPr>
          <a:xfrm>
            <a:off x="4840063" y="3431672"/>
            <a:ext cx="390146" cy="468176"/>
          </a:xfrm>
          <a:prstGeom prst="rect">
            <a:avLst/>
          </a:prstGeom>
        </p:spPr>
      </p:pic>
      <p:grpSp>
        <p:nvGrpSpPr>
          <p:cNvPr id="20" name="Group 19"/>
          <p:cNvGrpSpPr/>
          <p:nvPr/>
        </p:nvGrpSpPr>
        <p:grpSpPr>
          <a:xfrm>
            <a:off x="4757281" y="2641987"/>
            <a:ext cx="595389" cy="569632"/>
            <a:chOff x="4445229" y="2754515"/>
            <a:chExt cx="2540675" cy="2430763"/>
          </a:xfrm>
          <a:solidFill>
            <a:srgbClr val="68217A"/>
          </a:solidFill>
        </p:grpSpPr>
        <p:sp>
          <p:nvSpPr>
            <p:cNvPr id="18" name="Rectangle 17"/>
            <p:cNvSpPr/>
            <p:nvPr/>
          </p:nvSpPr>
          <p:spPr>
            <a:xfrm>
              <a:off x="4445229" y="2938315"/>
              <a:ext cx="1074981" cy="1005042"/>
            </a:xfrm>
            <a:custGeom>
              <a:avLst/>
              <a:gdLst>
                <a:gd name="connsiteX0" fmla="*/ 0 w 1069153"/>
                <a:gd name="connsiteY0" fmla="*/ 0 h 914665"/>
                <a:gd name="connsiteX1" fmla="*/ 1069153 w 1069153"/>
                <a:gd name="connsiteY1" fmla="*/ 0 h 914665"/>
                <a:gd name="connsiteX2" fmla="*/ 1069153 w 1069153"/>
                <a:gd name="connsiteY2" fmla="*/ 914665 h 914665"/>
                <a:gd name="connsiteX3" fmla="*/ 0 w 1069153"/>
                <a:gd name="connsiteY3" fmla="*/ 914665 h 914665"/>
                <a:gd name="connsiteX4" fmla="*/ 0 w 1069153"/>
                <a:gd name="connsiteY4" fmla="*/ 0 h 914665"/>
                <a:gd name="connsiteX0" fmla="*/ 0 w 1074470"/>
                <a:gd name="connsiteY0" fmla="*/ 170121 h 1084786"/>
                <a:gd name="connsiteX1" fmla="*/ 1074470 w 1074470"/>
                <a:gd name="connsiteY1" fmla="*/ 0 h 1084786"/>
                <a:gd name="connsiteX2" fmla="*/ 1069153 w 1074470"/>
                <a:gd name="connsiteY2" fmla="*/ 1084786 h 1084786"/>
                <a:gd name="connsiteX3" fmla="*/ 0 w 1074470"/>
                <a:gd name="connsiteY3" fmla="*/ 1084786 h 1084786"/>
                <a:gd name="connsiteX4" fmla="*/ 0 w 1074470"/>
                <a:gd name="connsiteY4" fmla="*/ 170121 h 1084786"/>
                <a:gd name="connsiteX0" fmla="*/ 15949 w 1074470"/>
                <a:gd name="connsiteY0" fmla="*/ 148856 h 1084786"/>
                <a:gd name="connsiteX1" fmla="*/ 1074470 w 1074470"/>
                <a:gd name="connsiteY1" fmla="*/ 0 h 1084786"/>
                <a:gd name="connsiteX2" fmla="*/ 1069153 w 1074470"/>
                <a:gd name="connsiteY2" fmla="*/ 1084786 h 1084786"/>
                <a:gd name="connsiteX3" fmla="*/ 0 w 1074470"/>
                <a:gd name="connsiteY3" fmla="*/ 1084786 h 1084786"/>
                <a:gd name="connsiteX4" fmla="*/ 15949 w 1074470"/>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10632 w 1058521"/>
                <a:gd name="connsiteY3" fmla="*/ 973144 h 1084786"/>
                <a:gd name="connsiteX4" fmla="*/ 0 w 1058521"/>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5316 w 1058521"/>
                <a:gd name="connsiteY3" fmla="*/ 1005042 h 1084786"/>
                <a:gd name="connsiteX4" fmla="*/ 0 w 1058521"/>
                <a:gd name="connsiteY4" fmla="*/ 148856 h 1084786"/>
                <a:gd name="connsiteX0" fmla="*/ 0 w 1085177"/>
                <a:gd name="connsiteY0" fmla="*/ 148856 h 1005042"/>
                <a:gd name="connsiteX1" fmla="*/ 1058521 w 1085177"/>
                <a:gd name="connsiteY1" fmla="*/ 0 h 1005042"/>
                <a:gd name="connsiteX2" fmla="*/ 1085102 w 1085177"/>
                <a:gd name="connsiteY2" fmla="*/ 1005041 h 1005042"/>
                <a:gd name="connsiteX3" fmla="*/ 5316 w 1085177"/>
                <a:gd name="connsiteY3" fmla="*/ 1005042 h 1005042"/>
                <a:gd name="connsiteX4" fmla="*/ 0 w 1085177"/>
                <a:gd name="connsiteY4" fmla="*/ 148856 h 1005042"/>
                <a:gd name="connsiteX0" fmla="*/ 0 w 1074584"/>
                <a:gd name="connsiteY0" fmla="*/ 148856 h 1005042"/>
                <a:gd name="connsiteX1" fmla="*/ 1058521 w 1074584"/>
                <a:gd name="connsiteY1" fmla="*/ 0 h 1005042"/>
                <a:gd name="connsiteX2" fmla="*/ 1074470 w 1074584"/>
                <a:gd name="connsiteY2" fmla="*/ 1005041 h 1005042"/>
                <a:gd name="connsiteX3" fmla="*/ 5316 w 1074584"/>
                <a:gd name="connsiteY3" fmla="*/ 1005042 h 1005042"/>
                <a:gd name="connsiteX4" fmla="*/ 0 w 1074584"/>
                <a:gd name="connsiteY4" fmla="*/ 148856 h 1005042"/>
                <a:gd name="connsiteX0" fmla="*/ 0 w 1074981"/>
                <a:gd name="connsiteY0" fmla="*/ 148856 h 1005042"/>
                <a:gd name="connsiteX1" fmla="*/ 1074469 w 1074981"/>
                <a:gd name="connsiteY1" fmla="*/ 0 h 1005042"/>
                <a:gd name="connsiteX2" fmla="*/ 1074470 w 1074981"/>
                <a:gd name="connsiteY2" fmla="*/ 1005041 h 1005042"/>
                <a:gd name="connsiteX3" fmla="*/ 5316 w 1074981"/>
                <a:gd name="connsiteY3" fmla="*/ 1005042 h 1005042"/>
                <a:gd name="connsiteX4" fmla="*/ 0 w 1074981"/>
                <a:gd name="connsiteY4" fmla="*/ 148856 h 10050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4981" h="1005042">
                  <a:moveTo>
                    <a:pt x="0" y="148856"/>
                  </a:moveTo>
                  <a:lnTo>
                    <a:pt x="1074469" y="0"/>
                  </a:lnTo>
                  <a:cubicBezTo>
                    <a:pt x="1072697" y="361595"/>
                    <a:pt x="1076242" y="643446"/>
                    <a:pt x="1074470" y="1005041"/>
                  </a:cubicBezTo>
                  <a:lnTo>
                    <a:pt x="5316" y="1005042"/>
                  </a:lnTo>
                  <a:lnTo>
                    <a:pt x="0" y="148856"/>
                  </a:lnTo>
                  <a:close/>
                </a:path>
              </a:pathLst>
            </a:custGeom>
            <a:solidFill>
              <a:srgbClr val="9B4F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sp>
          <p:nvSpPr>
            <p:cNvPr id="63" name="Rectangle 17"/>
            <p:cNvSpPr/>
            <p:nvPr/>
          </p:nvSpPr>
          <p:spPr>
            <a:xfrm>
              <a:off x="5561226" y="2754515"/>
              <a:ext cx="1424678" cy="1188842"/>
            </a:xfrm>
            <a:custGeom>
              <a:avLst/>
              <a:gdLst>
                <a:gd name="connsiteX0" fmla="*/ 0 w 1069153"/>
                <a:gd name="connsiteY0" fmla="*/ 0 h 914665"/>
                <a:gd name="connsiteX1" fmla="*/ 1069153 w 1069153"/>
                <a:gd name="connsiteY1" fmla="*/ 0 h 914665"/>
                <a:gd name="connsiteX2" fmla="*/ 1069153 w 1069153"/>
                <a:gd name="connsiteY2" fmla="*/ 914665 h 914665"/>
                <a:gd name="connsiteX3" fmla="*/ 0 w 1069153"/>
                <a:gd name="connsiteY3" fmla="*/ 914665 h 914665"/>
                <a:gd name="connsiteX4" fmla="*/ 0 w 1069153"/>
                <a:gd name="connsiteY4" fmla="*/ 0 h 914665"/>
                <a:gd name="connsiteX0" fmla="*/ 0 w 1074470"/>
                <a:gd name="connsiteY0" fmla="*/ 170121 h 1084786"/>
                <a:gd name="connsiteX1" fmla="*/ 1074470 w 1074470"/>
                <a:gd name="connsiteY1" fmla="*/ 0 h 1084786"/>
                <a:gd name="connsiteX2" fmla="*/ 1069153 w 1074470"/>
                <a:gd name="connsiteY2" fmla="*/ 1084786 h 1084786"/>
                <a:gd name="connsiteX3" fmla="*/ 0 w 1074470"/>
                <a:gd name="connsiteY3" fmla="*/ 1084786 h 1084786"/>
                <a:gd name="connsiteX4" fmla="*/ 0 w 1074470"/>
                <a:gd name="connsiteY4" fmla="*/ 170121 h 1084786"/>
                <a:gd name="connsiteX0" fmla="*/ 15949 w 1074470"/>
                <a:gd name="connsiteY0" fmla="*/ 148856 h 1084786"/>
                <a:gd name="connsiteX1" fmla="*/ 1074470 w 1074470"/>
                <a:gd name="connsiteY1" fmla="*/ 0 h 1084786"/>
                <a:gd name="connsiteX2" fmla="*/ 1069153 w 1074470"/>
                <a:gd name="connsiteY2" fmla="*/ 1084786 h 1084786"/>
                <a:gd name="connsiteX3" fmla="*/ 0 w 1074470"/>
                <a:gd name="connsiteY3" fmla="*/ 1084786 h 1084786"/>
                <a:gd name="connsiteX4" fmla="*/ 15949 w 1074470"/>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10632 w 1058521"/>
                <a:gd name="connsiteY3" fmla="*/ 973144 h 1084786"/>
                <a:gd name="connsiteX4" fmla="*/ 0 w 1058521"/>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5316 w 1058521"/>
                <a:gd name="connsiteY3" fmla="*/ 1005042 h 1084786"/>
                <a:gd name="connsiteX4" fmla="*/ 0 w 1058521"/>
                <a:gd name="connsiteY4" fmla="*/ 148856 h 1084786"/>
                <a:gd name="connsiteX0" fmla="*/ 0 w 1085177"/>
                <a:gd name="connsiteY0" fmla="*/ 148856 h 1005042"/>
                <a:gd name="connsiteX1" fmla="*/ 1058521 w 1085177"/>
                <a:gd name="connsiteY1" fmla="*/ 0 h 1005042"/>
                <a:gd name="connsiteX2" fmla="*/ 1085102 w 1085177"/>
                <a:gd name="connsiteY2" fmla="*/ 1005041 h 1005042"/>
                <a:gd name="connsiteX3" fmla="*/ 5316 w 1085177"/>
                <a:gd name="connsiteY3" fmla="*/ 1005042 h 1005042"/>
                <a:gd name="connsiteX4" fmla="*/ 0 w 1085177"/>
                <a:gd name="connsiteY4" fmla="*/ 148856 h 1005042"/>
                <a:gd name="connsiteX0" fmla="*/ 0 w 1074584"/>
                <a:gd name="connsiteY0" fmla="*/ 148856 h 1005042"/>
                <a:gd name="connsiteX1" fmla="*/ 1058521 w 1074584"/>
                <a:gd name="connsiteY1" fmla="*/ 0 h 1005042"/>
                <a:gd name="connsiteX2" fmla="*/ 1074470 w 1074584"/>
                <a:gd name="connsiteY2" fmla="*/ 1005041 h 1005042"/>
                <a:gd name="connsiteX3" fmla="*/ 5316 w 1074584"/>
                <a:gd name="connsiteY3" fmla="*/ 1005042 h 1005042"/>
                <a:gd name="connsiteX4" fmla="*/ 0 w 1074584"/>
                <a:gd name="connsiteY4" fmla="*/ 148856 h 1005042"/>
                <a:gd name="connsiteX0" fmla="*/ 0 w 1074981"/>
                <a:gd name="connsiteY0" fmla="*/ 148856 h 1005042"/>
                <a:gd name="connsiteX1" fmla="*/ 1074469 w 1074981"/>
                <a:gd name="connsiteY1" fmla="*/ 0 h 1005042"/>
                <a:gd name="connsiteX2" fmla="*/ 1074470 w 1074981"/>
                <a:gd name="connsiteY2" fmla="*/ 1005041 h 1005042"/>
                <a:gd name="connsiteX3" fmla="*/ 5316 w 1074981"/>
                <a:gd name="connsiteY3" fmla="*/ 1005042 h 1005042"/>
                <a:gd name="connsiteX4" fmla="*/ 0 w 1074981"/>
                <a:gd name="connsiteY4" fmla="*/ 148856 h 10050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4981" h="1005042">
                  <a:moveTo>
                    <a:pt x="0" y="148856"/>
                  </a:moveTo>
                  <a:lnTo>
                    <a:pt x="1074469" y="0"/>
                  </a:lnTo>
                  <a:cubicBezTo>
                    <a:pt x="1072697" y="361595"/>
                    <a:pt x="1076242" y="643446"/>
                    <a:pt x="1074470" y="1005041"/>
                  </a:cubicBezTo>
                  <a:lnTo>
                    <a:pt x="5316" y="1005042"/>
                  </a:lnTo>
                  <a:lnTo>
                    <a:pt x="0" y="148856"/>
                  </a:lnTo>
                  <a:close/>
                </a:path>
              </a:pathLst>
            </a:custGeom>
            <a:solidFill>
              <a:srgbClr val="9B4F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sp>
          <p:nvSpPr>
            <p:cNvPr id="66" name="Rectangle 17"/>
            <p:cNvSpPr/>
            <p:nvPr/>
          </p:nvSpPr>
          <p:spPr>
            <a:xfrm>
              <a:off x="4451344" y="3999377"/>
              <a:ext cx="1069665" cy="1005041"/>
            </a:xfrm>
            <a:custGeom>
              <a:avLst/>
              <a:gdLst>
                <a:gd name="connsiteX0" fmla="*/ 0 w 1069153"/>
                <a:gd name="connsiteY0" fmla="*/ 0 h 914665"/>
                <a:gd name="connsiteX1" fmla="*/ 1069153 w 1069153"/>
                <a:gd name="connsiteY1" fmla="*/ 0 h 914665"/>
                <a:gd name="connsiteX2" fmla="*/ 1069153 w 1069153"/>
                <a:gd name="connsiteY2" fmla="*/ 914665 h 914665"/>
                <a:gd name="connsiteX3" fmla="*/ 0 w 1069153"/>
                <a:gd name="connsiteY3" fmla="*/ 914665 h 914665"/>
                <a:gd name="connsiteX4" fmla="*/ 0 w 1069153"/>
                <a:gd name="connsiteY4" fmla="*/ 0 h 914665"/>
                <a:gd name="connsiteX0" fmla="*/ 0 w 1074470"/>
                <a:gd name="connsiteY0" fmla="*/ 170121 h 1084786"/>
                <a:gd name="connsiteX1" fmla="*/ 1074470 w 1074470"/>
                <a:gd name="connsiteY1" fmla="*/ 0 h 1084786"/>
                <a:gd name="connsiteX2" fmla="*/ 1069153 w 1074470"/>
                <a:gd name="connsiteY2" fmla="*/ 1084786 h 1084786"/>
                <a:gd name="connsiteX3" fmla="*/ 0 w 1074470"/>
                <a:gd name="connsiteY3" fmla="*/ 1084786 h 1084786"/>
                <a:gd name="connsiteX4" fmla="*/ 0 w 1074470"/>
                <a:gd name="connsiteY4" fmla="*/ 170121 h 1084786"/>
                <a:gd name="connsiteX0" fmla="*/ 15949 w 1074470"/>
                <a:gd name="connsiteY0" fmla="*/ 148856 h 1084786"/>
                <a:gd name="connsiteX1" fmla="*/ 1074470 w 1074470"/>
                <a:gd name="connsiteY1" fmla="*/ 0 h 1084786"/>
                <a:gd name="connsiteX2" fmla="*/ 1069153 w 1074470"/>
                <a:gd name="connsiteY2" fmla="*/ 1084786 h 1084786"/>
                <a:gd name="connsiteX3" fmla="*/ 0 w 1074470"/>
                <a:gd name="connsiteY3" fmla="*/ 1084786 h 1084786"/>
                <a:gd name="connsiteX4" fmla="*/ 15949 w 1074470"/>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10632 w 1058521"/>
                <a:gd name="connsiteY3" fmla="*/ 973144 h 1084786"/>
                <a:gd name="connsiteX4" fmla="*/ 0 w 1058521"/>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5316 w 1058521"/>
                <a:gd name="connsiteY3" fmla="*/ 1005042 h 1084786"/>
                <a:gd name="connsiteX4" fmla="*/ 0 w 1058521"/>
                <a:gd name="connsiteY4" fmla="*/ 148856 h 1084786"/>
                <a:gd name="connsiteX0" fmla="*/ 0 w 1085177"/>
                <a:gd name="connsiteY0" fmla="*/ 148856 h 1005042"/>
                <a:gd name="connsiteX1" fmla="*/ 1058521 w 1085177"/>
                <a:gd name="connsiteY1" fmla="*/ 0 h 1005042"/>
                <a:gd name="connsiteX2" fmla="*/ 1085102 w 1085177"/>
                <a:gd name="connsiteY2" fmla="*/ 1005041 h 1005042"/>
                <a:gd name="connsiteX3" fmla="*/ 5316 w 1085177"/>
                <a:gd name="connsiteY3" fmla="*/ 1005042 h 1005042"/>
                <a:gd name="connsiteX4" fmla="*/ 0 w 1085177"/>
                <a:gd name="connsiteY4" fmla="*/ 148856 h 1005042"/>
                <a:gd name="connsiteX0" fmla="*/ 0 w 1074584"/>
                <a:gd name="connsiteY0" fmla="*/ 148856 h 1005042"/>
                <a:gd name="connsiteX1" fmla="*/ 1058521 w 1074584"/>
                <a:gd name="connsiteY1" fmla="*/ 0 h 1005042"/>
                <a:gd name="connsiteX2" fmla="*/ 1074470 w 1074584"/>
                <a:gd name="connsiteY2" fmla="*/ 1005041 h 1005042"/>
                <a:gd name="connsiteX3" fmla="*/ 5316 w 1074584"/>
                <a:gd name="connsiteY3" fmla="*/ 1005042 h 1005042"/>
                <a:gd name="connsiteX4" fmla="*/ 0 w 1074584"/>
                <a:gd name="connsiteY4" fmla="*/ 148856 h 1005042"/>
                <a:gd name="connsiteX0" fmla="*/ 0 w 1074981"/>
                <a:gd name="connsiteY0" fmla="*/ 148856 h 1005042"/>
                <a:gd name="connsiteX1" fmla="*/ 1074469 w 1074981"/>
                <a:gd name="connsiteY1" fmla="*/ 0 h 1005042"/>
                <a:gd name="connsiteX2" fmla="*/ 1074470 w 1074981"/>
                <a:gd name="connsiteY2" fmla="*/ 1005041 h 1005042"/>
                <a:gd name="connsiteX3" fmla="*/ 5316 w 1074981"/>
                <a:gd name="connsiteY3" fmla="*/ 1005042 h 1005042"/>
                <a:gd name="connsiteX4" fmla="*/ 0 w 1074981"/>
                <a:gd name="connsiteY4" fmla="*/ 148856 h 1005042"/>
                <a:gd name="connsiteX0" fmla="*/ 0 w 1069665"/>
                <a:gd name="connsiteY0" fmla="*/ 0 h 1005042"/>
                <a:gd name="connsiteX1" fmla="*/ 1069153 w 1069665"/>
                <a:gd name="connsiteY1" fmla="*/ 0 h 1005042"/>
                <a:gd name="connsiteX2" fmla="*/ 1069154 w 1069665"/>
                <a:gd name="connsiteY2" fmla="*/ 1005041 h 1005042"/>
                <a:gd name="connsiteX3" fmla="*/ 0 w 1069665"/>
                <a:gd name="connsiteY3" fmla="*/ 1005042 h 1005042"/>
                <a:gd name="connsiteX4" fmla="*/ 0 w 1069665"/>
                <a:gd name="connsiteY4" fmla="*/ 0 h 1005042"/>
                <a:gd name="connsiteX0" fmla="*/ 0 w 1069665"/>
                <a:gd name="connsiteY0" fmla="*/ 0 h 1005041"/>
                <a:gd name="connsiteX1" fmla="*/ 1069153 w 1069665"/>
                <a:gd name="connsiteY1" fmla="*/ 0 h 1005041"/>
                <a:gd name="connsiteX2" fmla="*/ 1069154 w 1069665"/>
                <a:gd name="connsiteY2" fmla="*/ 1005041 h 1005041"/>
                <a:gd name="connsiteX3" fmla="*/ 5316 w 1069665"/>
                <a:gd name="connsiteY3" fmla="*/ 882767 h 1005041"/>
                <a:gd name="connsiteX4" fmla="*/ 0 w 1069665"/>
                <a:gd name="connsiteY4" fmla="*/ 0 h 1005041"/>
                <a:gd name="connsiteX0" fmla="*/ 0 w 1069665"/>
                <a:gd name="connsiteY0" fmla="*/ 0 h 1005041"/>
                <a:gd name="connsiteX1" fmla="*/ 1069153 w 1069665"/>
                <a:gd name="connsiteY1" fmla="*/ 0 h 1005041"/>
                <a:gd name="connsiteX2" fmla="*/ 1069154 w 1069665"/>
                <a:gd name="connsiteY2" fmla="*/ 1005041 h 1005041"/>
                <a:gd name="connsiteX3" fmla="*/ 5316 w 1069665"/>
                <a:gd name="connsiteY3" fmla="*/ 771126 h 1005041"/>
                <a:gd name="connsiteX4" fmla="*/ 0 w 1069665"/>
                <a:gd name="connsiteY4" fmla="*/ 0 h 1005041"/>
                <a:gd name="connsiteX0" fmla="*/ 0 w 1069665"/>
                <a:gd name="connsiteY0" fmla="*/ 0 h 1005041"/>
                <a:gd name="connsiteX1" fmla="*/ 1069153 w 1069665"/>
                <a:gd name="connsiteY1" fmla="*/ 0 h 1005041"/>
                <a:gd name="connsiteX2" fmla="*/ 1069154 w 1069665"/>
                <a:gd name="connsiteY2" fmla="*/ 1005041 h 1005041"/>
                <a:gd name="connsiteX3" fmla="*/ 5316 w 1069665"/>
                <a:gd name="connsiteY3" fmla="*/ 866819 h 1005041"/>
                <a:gd name="connsiteX4" fmla="*/ 0 w 1069665"/>
                <a:gd name="connsiteY4" fmla="*/ 0 h 10050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9665" h="1005041">
                  <a:moveTo>
                    <a:pt x="0" y="0"/>
                  </a:moveTo>
                  <a:lnTo>
                    <a:pt x="1069153" y="0"/>
                  </a:lnTo>
                  <a:cubicBezTo>
                    <a:pt x="1067381" y="361595"/>
                    <a:pt x="1070926" y="643446"/>
                    <a:pt x="1069154" y="1005041"/>
                  </a:cubicBezTo>
                  <a:lnTo>
                    <a:pt x="5316" y="866819"/>
                  </a:lnTo>
                  <a:lnTo>
                    <a:pt x="0" y="0"/>
                  </a:lnTo>
                  <a:close/>
                </a:path>
              </a:pathLst>
            </a:custGeom>
            <a:solidFill>
              <a:srgbClr val="9B4F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sp>
          <p:nvSpPr>
            <p:cNvPr id="67" name="Rectangle 17"/>
            <p:cNvSpPr/>
            <p:nvPr/>
          </p:nvSpPr>
          <p:spPr>
            <a:xfrm>
              <a:off x="5568390" y="3998555"/>
              <a:ext cx="1417514" cy="1186723"/>
            </a:xfrm>
            <a:custGeom>
              <a:avLst/>
              <a:gdLst>
                <a:gd name="connsiteX0" fmla="*/ 0 w 1069153"/>
                <a:gd name="connsiteY0" fmla="*/ 0 h 914665"/>
                <a:gd name="connsiteX1" fmla="*/ 1069153 w 1069153"/>
                <a:gd name="connsiteY1" fmla="*/ 0 h 914665"/>
                <a:gd name="connsiteX2" fmla="*/ 1069153 w 1069153"/>
                <a:gd name="connsiteY2" fmla="*/ 914665 h 914665"/>
                <a:gd name="connsiteX3" fmla="*/ 0 w 1069153"/>
                <a:gd name="connsiteY3" fmla="*/ 914665 h 914665"/>
                <a:gd name="connsiteX4" fmla="*/ 0 w 1069153"/>
                <a:gd name="connsiteY4" fmla="*/ 0 h 914665"/>
                <a:gd name="connsiteX0" fmla="*/ 0 w 1074470"/>
                <a:gd name="connsiteY0" fmla="*/ 170121 h 1084786"/>
                <a:gd name="connsiteX1" fmla="*/ 1074470 w 1074470"/>
                <a:gd name="connsiteY1" fmla="*/ 0 h 1084786"/>
                <a:gd name="connsiteX2" fmla="*/ 1069153 w 1074470"/>
                <a:gd name="connsiteY2" fmla="*/ 1084786 h 1084786"/>
                <a:gd name="connsiteX3" fmla="*/ 0 w 1074470"/>
                <a:gd name="connsiteY3" fmla="*/ 1084786 h 1084786"/>
                <a:gd name="connsiteX4" fmla="*/ 0 w 1074470"/>
                <a:gd name="connsiteY4" fmla="*/ 170121 h 1084786"/>
                <a:gd name="connsiteX0" fmla="*/ 15949 w 1074470"/>
                <a:gd name="connsiteY0" fmla="*/ 148856 h 1084786"/>
                <a:gd name="connsiteX1" fmla="*/ 1074470 w 1074470"/>
                <a:gd name="connsiteY1" fmla="*/ 0 h 1084786"/>
                <a:gd name="connsiteX2" fmla="*/ 1069153 w 1074470"/>
                <a:gd name="connsiteY2" fmla="*/ 1084786 h 1084786"/>
                <a:gd name="connsiteX3" fmla="*/ 0 w 1074470"/>
                <a:gd name="connsiteY3" fmla="*/ 1084786 h 1084786"/>
                <a:gd name="connsiteX4" fmla="*/ 15949 w 1074470"/>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10632 w 1058521"/>
                <a:gd name="connsiteY3" fmla="*/ 973144 h 1084786"/>
                <a:gd name="connsiteX4" fmla="*/ 0 w 1058521"/>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5316 w 1058521"/>
                <a:gd name="connsiteY3" fmla="*/ 1005042 h 1084786"/>
                <a:gd name="connsiteX4" fmla="*/ 0 w 1058521"/>
                <a:gd name="connsiteY4" fmla="*/ 148856 h 1084786"/>
                <a:gd name="connsiteX0" fmla="*/ 0 w 1085177"/>
                <a:gd name="connsiteY0" fmla="*/ 148856 h 1005042"/>
                <a:gd name="connsiteX1" fmla="*/ 1058521 w 1085177"/>
                <a:gd name="connsiteY1" fmla="*/ 0 h 1005042"/>
                <a:gd name="connsiteX2" fmla="*/ 1085102 w 1085177"/>
                <a:gd name="connsiteY2" fmla="*/ 1005041 h 1005042"/>
                <a:gd name="connsiteX3" fmla="*/ 5316 w 1085177"/>
                <a:gd name="connsiteY3" fmla="*/ 1005042 h 1005042"/>
                <a:gd name="connsiteX4" fmla="*/ 0 w 1085177"/>
                <a:gd name="connsiteY4" fmla="*/ 148856 h 1005042"/>
                <a:gd name="connsiteX0" fmla="*/ 0 w 1074584"/>
                <a:gd name="connsiteY0" fmla="*/ 148856 h 1005042"/>
                <a:gd name="connsiteX1" fmla="*/ 1058521 w 1074584"/>
                <a:gd name="connsiteY1" fmla="*/ 0 h 1005042"/>
                <a:gd name="connsiteX2" fmla="*/ 1074470 w 1074584"/>
                <a:gd name="connsiteY2" fmla="*/ 1005041 h 1005042"/>
                <a:gd name="connsiteX3" fmla="*/ 5316 w 1074584"/>
                <a:gd name="connsiteY3" fmla="*/ 1005042 h 1005042"/>
                <a:gd name="connsiteX4" fmla="*/ 0 w 1074584"/>
                <a:gd name="connsiteY4" fmla="*/ 148856 h 1005042"/>
                <a:gd name="connsiteX0" fmla="*/ 0 w 1074981"/>
                <a:gd name="connsiteY0" fmla="*/ 148856 h 1005042"/>
                <a:gd name="connsiteX1" fmla="*/ 1074469 w 1074981"/>
                <a:gd name="connsiteY1" fmla="*/ 0 h 1005042"/>
                <a:gd name="connsiteX2" fmla="*/ 1074470 w 1074981"/>
                <a:gd name="connsiteY2" fmla="*/ 1005041 h 1005042"/>
                <a:gd name="connsiteX3" fmla="*/ 5316 w 1074981"/>
                <a:gd name="connsiteY3" fmla="*/ 1005042 h 1005042"/>
                <a:gd name="connsiteX4" fmla="*/ 0 w 1074981"/>
                <a:gd name="connsiteY4" fmla="*/ 148856 h 1005042"/>
                <a:gd name="connsiteX0" fmla="*/ 0 w 1069665"/>
                <a:gd name="connsiteY0" fmla="*/ 0 h 1005042"/>
                <a:gd name="connsiteX1" fmla="*/ 1069153 w 1069665"/>
                <a:gd name="connsiteY1" fmla="*/ 0 h 1005042"/>
                <a:gd name="connsiteX2" fmla="*/ 1069154 w 1069665"/>
                <a:gd name="connsiteY2" fmla="*/ 1005041 h 1005042"/>
                <a:gd name="connsiteX3" fmla="*/ 0 w 1069665"/>
                <a:gd name="connsiteY3" fmla="*/ 1005042 h 1005042"/>
                <a:gd name="connsiteX4" fmla="*/ 0 w 1069665"/>
                <a:gd name="connsiteY4" fmla="*/ 0 h 1005042"/>
                <a:gd name="connsiteX0" fmla="*/ 0 w 1069665"/>
                <a:gd name="connsiteY0" fmla="*/ 0 h 1005041"/>
                <a:gd name="connsiteX1" fmla="*/ 1069153 w 1069665"/>
                <a:gd name="connsiteY1" fmla="*/ 0 h 1005041"/>
                <a:gd name="connsiteX2" fmla="*/ 1069154 w 1069665"/>
                <a:gd name="connsiteY2" fmla="*/ 1005041 h 1005041"/>
                <a:gd name="connsiteX3" fmla="*/ 5316 w 1069665"/>
                <a:gd name="connsiteY3" fmla="*/ 882767 h 1005041"/>
                <a:gd name="connsiteX4" fmla="*/ 0 w 1069665"/>
                <a:gd name="connsiteY4" fmla="*/ 0 h 1005041"/>
                <a:gd name="connsiteX0" fmla="*/ 0 w 1069665"/>
                <a:gd name="connsiteY0" fmla="*/ 0 h 1005041"/>
                <a:gd name="connsiteX1" fmla="*/ 1069153 w 1069665"/>
                <a:gd name="connsiteY1" fmla="*/ 0 h 1005041"/>
                <a:gd name="connsiteX2" fmla="*/ 1069154 w 1069665"/>
                <a:gd name="connsiteY2" fmla="*/ 1005041 h 1005041"/>
                <a:gd name="connsiteX3" fmla="*/ 5316 w 1069665"/>
                <a:gd name="connsiteY3" fmla="*/ 771126 h 1005041"/>
                <a:gd name="connsiteX4" fmla="*/ 0 w 1069665"/>
                <a:gd name="connsiteY4" fmla="*/ 0 h 1005041"/>
                <a:gd name="connsiteX0" fmla="*/ 0 w 1069665"/>
                <a:gd name="connsiteY0" fmla="*/ 0 h 1005041"/>
                <a:gd name="connsiteX1" fmla="*/ 1069153 w 1069665"/>
                <a:gd name="connsiteY1" fmla="*/ 0 h 1005041"/>
                <a:gd name="connsiteX2" fmla="*/ 1069154 w 1069665"/>
                <a:gd name="connsiteY2" fmla="*/ 1005041 h 1005041"/>
                <a:gd name="connsiteX3" fmla="*/ 5316 w 1069665"/>
                <a:gd name="connsiteY3" fmla="*/ 866819 h 1005041"/>
                <a:gd name="connsiteX4" fmla="*/ 0 w 1069665"/>
                <a:gd name="connsiteY4" fmla="*/ 0 h 10050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9665" h="1005041">
                  <a:moveTo>
                    <a:pt x="0" y="0"/>
                  </a:moveTo>
                  <a:lnTo>
                    <a:pt x="1069153" y="0"/>
                  </a:lnTo>
                  <a:cubicBezTo>
                    <a:pt x="1067381" y="361595"/>
                    <a:pt x="1070926" y="643446"/>
                    <a:pt x="1069154" y="1005041"/>
                  </a:cubicBezTo>
                  <a:lnTo>
                    <a:pt x="5316" y="866819"/>
                  </a:lnTo>
                  <a:lnTo>
                    <a:pt x="0" y="0"/>
                  </a:lnTo>
                  <a:close/>
                </a:path>
              </a:pathLst>
            </a:custGeom>
            <a:solidFill>
              <a:srgbClr val="9B4F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grpSp>
      <p:sp>
        <p:nvSpPr>
          <p:cNvPr id="47" name="TextBox 46"/>
          <p:cNvSpPr txBox="1"/>
          <p:nvPr/>
        </p:nvSpPr>
        <p:spPr>
          <a:xfrm>
            <a:off x="8250439" y="2755710"/>
            <a:ext cx="3185913" cy="390687"/>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defTabSz="1218317"/>
            <a:r>
              <a:rPr lang="en-US" sz="2132" dirty="0">
                <a:solidFill>
                  <a:schemeClr val="tx1"/>
                </a:solidFill>
                <a:cs typeface="Segoe UI Light" panose="020B0502040204020203" pitchFamily="34" charset="0"/>
              </a:rPr>
              <a:t>Boot VM from new disk</a:t>
            </a:r>
          </a:p>
        </p:txBody>
      </p:sp>
      <p:sp>
        <p:nvSpPr>
          <p:cNvPr id="51" name="TextBox 50"/>
          <p:cNvSpPr txBox="1"/>
          <p:nvPr/>
        </p:nvSpPr>
        <p:spPr>
          <a:xfrm>
            <a:off x="4840063" y="4135572"/>
            <a:ext cx="2794641" cy="2067489"/>
          </a:xfrm>
          <a:prstGeom prst="rect">
            <a:avLst/>
          </a:prstGeom>
          <a:noFill/>
        </p:spPr>
        <p:txBody>
          <a:bodyPr wrap="square" lIns="0" tIns="0" rIns="0" bIns="0" rtlCol="0">
            <a:spAutoFit/>
          </a:bodyPr>
          <a:lstStyle/>
          <a:p>
            <a:pPr>
              <a:lnSpc>
                <a:spcPct val="90000"/>
              </a:lnSpc>
              <a:spcBef>
                <a:spcPct val="20000"/>
              </a:spcBef>
              <a:buSzPct val="80000"/>
            </a:pPr>
            <a:r>
              <a:rPr lang="en-US" sz="2099" dirty="0">
                <a:latin typeface="Segoe UI Light" panose="020B0502040204020203" pitchFamily="34" charset="0"/>
                <a:cs typeface="Segoe UI Light" panose="020B0502040204020203" pitchFamily="34" charset="0"/>
              </a:rPr>
              <a:t>General Purpose</a:t>
            </a:r>
          </a:p>
          <a:p>
            <a:pPr>
              <a:lnSpc>
                <a:spcPct val="90000"/>
              </a:lnSpc>
              <a:spcBef>
                <a:spcPct val="20000"/>
              </a:spcBef>
              <a:buSzPct val="80000"/>
            </a:pPr>
            <a:r>
              <a:rPr lang="en-US" sz="2099" dirty="0">
                <a:latin typeface="Segoe UI Light" panose="020B0502040204020203" pitchFamily="34" charset="0"/>
                <a:cs typeface="Segoe UI Light" panose="020B0502040204020203" pitchFamily="34" charset="0"/>
              </a:rPr>
              <a:t>	</a:t>
            </a:r>
            <a:r>
              <a:rPr lang="en-US" sz="2099" dirty="0">
                <a:latin typeface="Segoe UI Light" panose="020B0502040204020203" pitchFamily="34" charset="0"/>
                <a:cs typeface="Segoe UI Light" panose="020B0502040204020203" pitchFamily="34" charset="0"/>
              </a:rPr>
              <a:t>Basic</a:t>
            </a:r>
          </a:p>
          <a:p>
            <a:pPr>
              <a:lnSpc>
                <a:spcPct val="90000"/>
              </a:lnSpc>
              <a:spcBef>
                <a:spcPct val="20000"/>
              </a:spcBef>
              <a:buSzPct val="80000"/>
            </a:pPr>
            <a:r>
              <a:rPr lang="en-US" sz="2099" dirty="0">
                <a:latin typeface="Segoe UI Light" panose="020B0502040204020203" pitchFamily="34" charset="0"/>
                <a:cs typeface="Segoe UI Light" panose="020B0502040204020203" pitchFamily="34" charset="0"/>
              </a:rPr>
              <a:t>	</a:t>
            </a:r>
            <a:r>
              <a:rPr lang="en-US" sz="2099" dirty="0">
                <a:latin typeface="Segoe UI Light" panose="020B0502040204020203" pitchFamily="34" charset="0"/>
                <a:cs typeface="Segoe UI Light" panose="020B0502040204020203" pitchFamily="34" charset="0"/>
              </a:rPr>
              <a:t>Standard</a:t>
            </a:r>
          </a:p>
          <a:p>
            <a:pPr>
              <a:lnSpc>
                <a:spcPct val="90000"/>
              </a:lnSpc>
              <a:spcBef>
                <a:spcPct val="20000"/>
              </a:spcBef>
              <a:buSzPct val="80000"/>
            </a:pPr>
            <a:r>
              <a:rPr lang="en-US" sz="2099" dirty="0">
                <a:latin typeface="Segoe UI Light" panose="020B0502040204020203" pitchFamily="34" charset="0"/>
                <a:cs typeface="Segoe UI Light" panose="020B0502040204020203" pitchFamily="34" charset="0"/>
              </a:rPr>
              <a:t>Optimized Compute</a:t>
            </a:r>
          </a:p>
          <a:p>
            <a:pPr>
              <a:lnSpc>
                <a:spcPct val="90000"/>
              </a:lnSpc>
              <a:spcBef>
                <a:spcPct val="20000"/>
              </a:spcBef>
              <a:buSzPct val="80000"/>
            </a:pPr>
            <a:r>
              <a:rPr lang="en-US" sz="2099" dirty="0">
                <a:latin typeface="Segoe UI Light" panose="020B0502040204020203" pitchFamily="34" charset="0"/>
                <a:cs typeface="Segoe UI Light" panose="020B0502040204020203" pitchFamily="34" charset="0"/>
              </a:rPr>
              <a:t>Performance Optimized</a:t>
            </a:r>
          </a:p>
          <a:p>
            <a:pPr>
              <a:lnSpc>
                <a:spcPct val="90000"/>
              </a:lnSpc>
              <a:spcBef>
                <a:spcPct val="20000"/>
              </a:spcBef>
              <a:buSzPct val="80000"/>
            </a:pPr>
            <a:r>
              <a:rPr lang="en-US" sz="2099" dirty="0">
                <a:latin typeface="Segoe UI Light" panose="020B0502040204020203" pitchFamily="34" charset="0"/>
                <a:cs typeface="Segoe UI Light" panose="020B0502040204020203" pitchFamily="34" charset="0"/>
              </a:rPr>
              <a:t>Network Optimized</a:t>
            </a:r>
            <a:endParaRPr lang="en-US" sz="2099"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6012575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Lst>
  </p:timing>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24952" y="1516655"/>
            <a:ext cx="4483143" cy="4443006"/>
          </a:xfrm>
          <a:prstGeom prst="rect">
            <a:avLst/>
          </a:prstGeom>
        </p:spPr>
      </p:pic>
      <p:sp>
        <p:nvSpPr>
          <p:cNvPr id="13" name="Content Placeholder 2"/>
          <p:cNvSpPr txBox="1">
            <a:spLocks/>
          </p:cNvSpPr>
          <p:nvPr/>
        </p:nvSpPr>
        <p:spPr>
          <a:xfrm>
            <a:off x="150812" y="152400"/>
            <a:ext cx="8382000" cy="1752600"/>
          </a:xfrm>
          <a:prstGeom prst="rect">
            <a:avLst/>
          </a:prstGeom>
        </p:spPr>
        <p:txBody>
          <a:bodyPr vert="horz" lIns="91416" tIns="45708" rIns="91416" bIns="45708"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dirty="0" smtClean="0">
                <a:solidFill>
                  <a:srgbClr val="FFFFFF"/>
                </a:solidFill>
                <a:latin typeface="Segoe UI Light"/>
              </a:rPr>
              <a:t>Microsoft Azure </a:t>
            </a:r>
          </a:p>
          <a:p>
            <a:pPr marL="0" indent="0">
              <a:buFont typeface="Arial" panose="020B0604020202020204" pitchFamily="34" charset="0"/>
              <a:buNone/>
            </a:pPr>
            <a:r>
              <a:rPr lang="en-US" sz="4000" dirty="0" smtClean="0">
                <a:solidFill>
                  <a:srgbClr val="FFFFFF"/>
                </a:solidFill>
                <a:latin typeface="Segoe UI Light"/>
              </a:rPr>
              <a:t>Certified</a:t>
            </a:r>
          </a:p>
          <a:p>
            <a:pPr marL="0" indent="0">
              <a:buFont typeface="Arial" panose="020B0604020202020204" pitchFamily="34" charset="0"/>
              <a:buNone/>
            </a:pPr>
            <a:endParaRPr lang="en-US" sz="4000" dirty="0">
              <a:solidFill>
                <a:srgbClr val="FFFFFF"/>
              </a:solidFill>
              <a:latin typeface="Segoe UI Light"/>
            </a:endParaRPr>
          </a:p>
        </p:txBody>
      </p:sp>
      <p:grpSp>
        <p:nvGrpSpPr>
          <p:cNvPr id="6" name="Group 5"/>
          <p:cNvGrpSpPr/>
          <p:nvPr/>
        </p:nvGrpSpPr>
        <p:grpSpPr>
          <a:xfrm>
            <a:off x="5247309" y="-3331"/>
            <a:ext cx="6941516" cy="6858000"/>
            <a:chOff x="5247309" y="-3331"/>
            <a:chExt cx="6941516" cy="6858000"/>
          </a:xfrm>
        </p:grpSpPr>
        <p:sp>
          <p:nvSpPr>
            <p:cNvPr id="8" name="Rectangle 7"/>
            <p:cNvSpPr/>
            <p:nvPr/>
          </p:nvSpPr>
          <p:spPr bwMode="auto">
            <a:xfrm>
              <a:off x="5247309" y="-3331"/>
              <a:ext cx="6941516"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dirty="0" err="1"/>
            </a:p>
          </p:txBody>
        </p:sp>
        <p:pic>
          <p:nvPicPr>
            <p:cNvPr id="9" name="Picture 2" descr="image002"/>
            <p:cNvPicPr>
              <a:picLocks noChangeAspect="1" noChangeArrowheads="1"/>
            </p:cNvPicPr>
            <p:nvPr/>
          </p:nvPicPr>
          <p:blipFill rotWithShape="1">
            <a:blip r:embed="rId4">
              <a:extLst>
                <a:ext uri="{28A0092B-C50C-407E-A947-70E740481C1C}">
                  <a14:useLocalDpi xmlns:a14="http://schemas.microsoft.com/office/drawing/2010/main" val="0"/>
                </a:ext>
              </a:extLst>
            </a:blip>
            <a:srcRect/>
            <a:stretch/>
          </p:blipFill>
          <p:spPr bwMode="auto">
            <a:xfrm>
              <a:off x="5905232" y="911068"/>
              <a:ext cx="1773449" cy="25146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2" descr="image002"/>
            <p:cNvPicPr>
              <a:picLocks noChangeAspect="1" noChangeArrowheads="1"/>
            </p:cNvPicPr>
            <p:nvPr/>
          </p:nvPicPr>
          <p:blipFill rotWithShape="1">
            <a:blip r:embed="rId5">
              <a:extLst>
                <a:ext uri="{28A0092B-C50C-407E-A947-70E740481C1C}">
                  <a14:useLocalDpi xmlns:a14="http://schemas.microsoft.com/office/drawing/2010/main" val="0"/>
                </a:ext>
              </a:extLst>
            </a:blip>
            <a:srcRect/>
            <a:stretch/>
          </p:blipFill>
          <p:spPr bwMode="auto">
            <a:xfrm>
              <a:off x="7871193" y="911068"/>
              <a:ext cx="1773449" cy="25146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2" descr="image002"/>
            <p:cNvPicPr>
              <a:picLocks noChangeAspect="1" noChangeArrowheads="1"/>
            </p:cNvPicPr>
            <p:nvPr/>
          </p:nvPicPr>
          <p:blipFill rotWithShape="1">
            <a:blip r:embed="rId6">
              <a:extLst>
                <a:ext uri="{28A0092B-C50C-407E-A947-70E740481C1C}">
                  <a14:useLocalDpi xmlns:a14="http://schemas.microsoft.com/office/drawing/2010/main" val="0"/>
                </a:ext>
              </a:extLst>
            </a:blip>
            <a:srcRect/>
            <a:stretch/>
          </p:blipFill>
          <p:spPr bwMode="auto">
            <a:xfrm>
              <a:off x="9876162" y="911068"/>
              <a:ext cx="1773449" cy="25146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2" descr="image002"/>
            <p:cNvPicPr>
              <a:picLocks noChangeAspect="1" noChangeArrowheads="1"/>
            </p:cNvPicPr>
            <p:nvPr/>
          </p:nvPicPr>
          <p:blipFill rotWithShape="1">
            <a:blip r:embed="rId7">
              <a:extLst>
                <a:ext uri="{28A0092B-C50C-407E-A947-70E740481C1C}">
                  <a14:useLocalDpi xmlns:a14="http://schemas.microsoft.com/office/drawing/2010/main" val="0"/>
                </a:ext>
              </a:extLst>
            </a:blip>
            <a:srcRect/>
            <a:stretch/>
          </p:blipFill>
          <p:spPr bwMode="auto">
            <a:xfrm>
              <a:off x="5905232" y="3738158"/>
              <a:ext cx="1773449" cy="25146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2" descr="image002"/>
            <p:cNvPicPr>
              <a:picLocks noChangeAspect="1" noChangeArrowheads="1"/>
            </p:cNvPicPr>
            <p:nvPr/>
          </p:nvPicPr>
          <p:blipFill rotWithShape="1">
            <a:blip r:embed="rId8">
              <a:extLst>
                <a:ext uri="{28A0092B-C50C-407E-A947-70E740481C1C}">
                  <a14:useLocalDpi xmlns:a14="http://schemas.microsoft.com/office/drawing/2010/main" val="0"/>
                </a:ext>
              </a:extLst>
            </a:blip>
            <a:srcRect/>
            <a:stretch/>
          </p:blipFill>
          <p:spPr bwMode="auto">
            <a:xfrm>
              <a:off x="7871193" y="3738158"/>
              <a:ext cx="1773449" cy="25146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2" descr="image002"/>
            <p:cNvPicPr>
              <a:picLocks noChangeAspect="1" noChangeArrowheads="1"/>
            </p:cNvPicPr>
            <p:nvPr/>
          </p:nvPicPr>
          <p:blipFill rotWithShape="1">
            <a:blip r:embed="rId9">
              <a:extLst>
                <a:ext uri="{28A0092B-C50C-407E-A947-70E740481C1C}">
                  <a14:useLocalDpi xmlns:a14="http://schemas.microsoft.com/office/drawing/2010/main" val="0"/>
                </a:ext>
              </a:extLst>
            </a:blip>
            <a:srcRect/>
            <a:stretch/>
          </p:blipFill>
          <p:spPr bwMode="auto">
            <a:xfrm>
              <a:off x="9876162" y="3738158"/>
              <a:ext cx="1773449" cy="25146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4043516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35776" y="76200"/>
            <a:ext cx="10986231" cy="1081978"/>
          </a:xfrm>
        </p:spPr>
        <p:txBody>
          <a:bodyPr/>
          <a:lstStyle/>
          <a:p>
            <a:r>
              <a:rPr lang="en-US" dirty="0">
                <a:solidFill>
                  <a:schemeClr val="bg1"/>
                </a:solidFill>
              </a:rPr>
              <a:t>Microsoft Azure Site Recovery</a:t>
            </a:r>
            <a:br>
              <a:rPr lang="en-US" dirty="0">
                <a:solidFill>
                  <a:schemeClr val="bg1"/>
                </a:solidFill>
              </a:rPr>
            </a:br>
            <a:r>
              <a:rPr lang="en-US" sz="3136" dirty="0">
                <a:solidFill>
                  <a:schemeClr val="bg1"/>
                </a:solidFill>
                <a:latin typeface="+mn-lt"/>
              </a:rPr>
              <a:t>Orchestrated disaster recovery to a second site or to Azure</a:t>
            </a:r>
          </a:p>
        </p:txBody>
      </p:sp>
      <p:sp>
        <p:nvSpPr>
          <p:cNvPr id="2" name="Picture Placeholder 1"/>
          <p:cNvSpPr>
            <a:spLocks noGrp="1"/>
          </p:cNvSpPr>
          <p:nvPr>
            <p:ph type="pic" sz="quarter" idx="10"/>
          </p:nvPr>
        </p:nvSpPr>
        <p:spPr/>
      </p:sp>
      <p:sp>
        <p:nvSpPr>
          <p:cNvPr id="6" name="Freeform 5"/>
          <p:cNvSpPr>
            <a:spLocks/>
          </p:cNvSpPr>
          <p:nvPr/>
        </p:nvSpPr>
        <p:spPr bwMode="auto">
          <a:xfrm>
            <a:off x="7683264" y="4477388"/>
            <a:ext cx="1106424" cy="936118"/>
          </a:xfrm>
          <a:custGeom>
            <a:avLst/>
            <a:gdLst>
              <a:gd name="T0" fmla="*/ 446 w 994"/>
              <a:gd name="T1" fmla="*/ 141 h 841"/>
              <a:gd name="T2" fmla="*/ 446 w 994"/>
              <a:gd name="T3" fmla="*/ 0 h 841"/>
              <a:gd name="T4" fmla="*/ 337 w 994"/>
              <a:gd name="T5" fmla="*/ 0 h 841"/>
              <a:gd name="T6" fmla="*/ 337 w 994"/>
              <a:gd name="T7" fmla="*/ 141 h 841"/>
              <a:gd name="T8" fmla="*/ 302 w 994"/>
              <a:gd name="T9" fmla="*/ 141 h 841"/>
              <a:gd name="T10" fmla="*/ 302 w 994"/>
              <a:gd name="T11" fmla="*/ 0 h 841"/>
              <a:gd name="T12" fmla="*/ 193 w 994"/>
              <a:gd name="T13" fmla="*/ 0 h 841"/>
              <a:gd name="T14" fmla="*/ 193 w 994"/>
              <a:gd name="T15" fmla="*/ 141 h 841"/>
              <a:gd name="T16" fmla="*/ 0 w 994"/>
              <a:gd name="T17" fmla="*/ 141 h 841"/>
              <a:gd name="T18" fmla="*/ 0 w 994"/>
              <a:gd name="T19" fmla="*/ 177 h 841"/>
              <a:gd name="T20" fmla="*/ 44 w 994"/>
              <a:gd name="T21" fmla="*/ 177 h 841"/>
              <a:gd name="T22" fmla="*/ 44 w 994"/>
              <a:gd name="T23" fmla="*/ 841 h 841"/>
              <a:gd name="T24" fmla="*/ 949 w 994"/>
              <a:gd name="T25" fmla="*/ 841 h 841"/>
              <a:gd name="T26" fmla="*/ 949 w 994"/>
              <a:gd name="T27" fmla="*/ 177 h 841"/>
              <a:gd name="T28" fmla="*/ 994 w 994"/>
              <a:gd name="T29" fmla="*/ 177 h 841"/>
              <a:gd name="T30" fmla="*/ 994 w 994"/>
              <a:gd name="T31" fmla="*/ 141 h 841"/>
              <a:gd name="T32" fmla="*/ 446 w 994"/>
              <a:gd name="T33" fmla="*/ 141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4" h="841">
                <a:moveTo>
                  <a:pt x="446" y="141"/>
                </a:moveTo>
                <a:lnTo>
                  <a:pt x="446" y="0"/>
                </a:lnTo>
                <a:lnTo>
                  <a:pt x="337" y="0"/>
                </a:lnTo>
                <a:lnTo>
                  <a:pt x="337" y="141"/>
                </a:lnTo>
                <a:lnTo>
                  <a:pt x="302" y="141"/>
                </a:lnTo>
                <a:lnTo>
                  <a:pt x="302" y="0"/>
                </a:lnTo>
                <a:lnTo>
                  <a:pt x="193" y="0"/>
                </a:lnTo>
                <a:lnTo>
                  <a:pt x="193" y="141"/>
                </a:lnTo>
                <a:lnTo>
                  <a:pt x="0" y="141"/>
                </a:lnTo>
                <a:lnTo>
                  <a:pt x="0" y="177"/>
                </a:lnTo>
                <a:lnTo>
                  <a:pt x="44" y="177"/>
                </a:lnTo>
                <a:lnTo>
                  <a:pt x="44" y="841"/>
                </a:lnTo>
                <a:lnTo>
                  <a:pt x="949" y="841"/>
                </a:lnTo>
                <a:lnTo>
                  <a:pt x="949" y="177"/>
                </a:lnTo>
                <a:lnTo>
                  <a:pt x="994" y="177"/>
                </a:lnTo>
                <a:lnTo>
                  <a:pt x="994" y="141"/>
                </a:lnTo>
                <a:lnTo>
                  <a:pt x="446" y="141"/>
                </a:lnTo>
                <a:close/>
              </a:path>
            </a:pathLst>
          </a:custGeom>
          <a:solidFill>
            <a:srgbClr val="000000">
              <a:lumMod val="20000"/>
              <a:lumOff val="80000"/>
            </a:srgbClr>
          </a:solidFill>
          <a:ln>
            <a:noFill/>
          </a:ln>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sp>
        <p:nvSpPr>
          <p:cNvPr id="7" name="Freeform 6"/>
          <p:cNvSpPr>
            <a:spLocks/>
          </p:cNvSpPr>
          <p:nvPr/>
        </p:nvSpPr>
        <p:spPr bwMode="auto">
          <a:xfrm>
            <a:off x="4424057" y="4477875"/>
            <a:ext cx="1106424" cy="936118"/>
          </a:xfrm>
          <a:custGeom>
            <a:avLst/>
            <a:gdLst>
              <a:gd name="T0" fmla="*/ 446 w 994"/>
              <a:gd name="T1" fmla="*/ 141 h 841"/>
              <a:gd name="T2" fmla="*/ 446 w 994"/>
              <a:gd name="T3" fmla="*/ 0 h 841"/>
              <a:gd name="T4" fmla="*/ 337 w 994"/>
              <a:gd name="T5" fmla="*/ 0 h 841"/>
              <a:gd name="T6" fmla="*/ 337 w 994"/>
              <a:gd name="T7" fmla="*/ 141 h 841"/>
              <a:gd name="T8" fmla="*/ 302 w 994"/>
              <a:gd name="T9" fmla="*/ 141 h 841"/>
              <a:gd name="T10" fmla="*/ 302 w 994"/>
              <a:gd name="T11" fmla="*/ 0 h 841"/>
              <a:gd name="T12" fmla="*/ 193 w 994"/>
              <a:gd name="T13" fmla="*/ 0 h 841"/>
              <a:gd name="T14" fmla="*/ 193 w 994"/>
              <a:gd name="T15" fmla="*/ 141 h 841"/>
              <a:gd name="T16" fmla="*/ 0 w 994"/>
              <a:gd name="T17" fmla="*/ 141 h 841"/>
              <a:gd name="T18" fmla="*/ 0 w 994"/>
              <a:gd name="T19" fmla="*/ 177 h 841"/>
              <a:gd name="T20" fmla="*/ 44 w 994"/>
              <a:gd name="T21" fmla="*/ 177 h 841"/>
              <a:gd name="T22" fmla="*/ 44 w 994"/>
              <a:gd name="T23" fmla="*/ 841 h 841"/>
              <a:gd name="T24" fmla="*/ 949 w 994"/>
              <a:gd name="T25" fmla="*/ 841 h 841"/>
              <a:gd name="T26" fmla="*/ 949 w 994"/>
              <a:gd name="T27" fmla="*/ 177 h 841"/>
              <a:gd name="T28" fmla="*/ 994 w 994"/>
              <a:gd name="T29" fmla="*/ 177 h 841"/>
              <a:gd name="T30" fmla="*/ 994 w 994"/>
              <a:gd name="T31" fmla="*/ 141 h 841"/>
              <a:gd name="T32" fmla="*/ 446 w 994"/>
              <a:gd name="T33" fmla="*/ 141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4" h="841">
                <a:moveTo>
                  <a:pt x="446" y="141"/>
                </a:moveTo>
                <a:lnTo>
                  <a:pt x="446" y="0"/>
                </a:lnTo>
                <a:lnTo>
                  <a:pt x="337" y="0"/>
                </a:lnTo>
                <a:lnTo>
                  <a:pt x="337" y="141"/>
                </a:lnTo>
                <a:lnTo>
                  <a:pt x="302" y="141"/>
                </a:lnTo>
                <a:lnTo>
                  <a:pt x="302" y="0"/>
                </a:lnTo>
                <a:lnTo>
                  <a:pt x="193" y="0"/>
                </a:lnTo>
                <a:lnTo>
                  <a:pt x="193" y="141"/>
                </a:lnTo>
                <a:lnTo>
                  <a:pt x="0" y="141"/>
                </a:lnTo>
                <a:lnTo>
                  <a:pt x="0" y="177"/>
                </a:lnTo>
                <a:lnTo>
                  <a:pt x="44" y="177"/>
                </a:lnTo>
                <a:lnTo>
                  <a:pt x="44" y="841"/>
                </a:lnTo>
                <a:lnTo>
                  <a:pt x="949" y="841"/>
                </a:lnTo>
                <a:lnTo>
                  <a:pt x="949" y="177"/>
                </a:lnTo>
                <a:lnTo>
                  <a:pt x="994" y="177"/>
                </a:lnTo>
                <a:lnTo>
                  <a:pt x="994" y="141"/>
                </a:lnTo>
                <a:lnTo>
                  <a:pt x="446" y="141"/>
                </a:lnTo>
                <a:close/>
              </a:path>
            </a:pathLst>
          </a:custGeom>
          <a:solidFill>
            <a:srgbClr val="000000">
              <a:lumMod val="20000"/>
              <a:lumOff val="80000"/>
            </a:srgbClr>
          </a:solidFill>
          <a:ln>
            <a:noFill/>
          </a:ln>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sp>
        <p:nvSpPr>
          <p:cNvPr id="8" name="Rectangle 5"/>
          <p:cNvSpPr>
            <a:spLocks noChangeArrowheads="1"/>
          </p:cNvSpPr>
          <p:nvPr/>
        </p:nvSpPr>
        <p:spPr bwMode="auto">
          <a:xfrm>
            <a:off x="9458234" y="4658641"/>
            <a:ext cx="657142" cy="779635"/>
          </a:xfrm>
          <a:prstGeom prst="rect">
            <a:avLst/>
          </a:prstGeom>
          <a:solidFill>
            <a:srgbClr val="D2D2D2"/>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rgbClr val="000000"/>
              </a:solidFill>
            </a:endParaRPr>
          </a:p>
        </p:txBody>
      </p:sp>
      <p:sp>
        <p:nvSpPr>
          <p:cNvPr id="9" name="Rectangle 5"/>
          <p:cNvSpPr>
            <a:spLocks noChangeArrowheads="1"/>
          </p:cNvSpPr>
          <p:nvPr/>
        </p:nvSpPr>
        <p:spPr bwMode="auto">
          <a:xfrm>
            <a:off x="8984846" y="4357529"/>
            <a:ext cx="815271" cy="1058745"/>
          </a:xfrm>
          <a:prstGeom prst="rect">
            <a:avLst/>
          </a:prstGeom>
          <a:solidFill>
            <a:srgbClr val="FFFFFF">
              <a:lumMod val="65000"/>
            </a:srgbClr>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rgbClr val="000000"/>
              </a:solidFill>
            </a:endParaRPr>
          </a:p>
        </p:txBody>
      </p:sp>
      <p:sp>
        <p:nvSpPr>
          <p:cNvPr id="10" name="Rectangle 5"/>
          <p:cNvSpPr>
            <a:spLocks noChangeArrowheads="1"/>
          </p:cNvSpPr>
          <p:nvPr/>
        </p:nvSpPr>
        <p:spPr bwMode="auto">
          <a:xfrm>
            <a:off x="3654803" y="4357529"/>
            <a:ext cx="815271" cy="1058745"/>
          </a:xfrm>
          <a:prstGeom prst="rect">
            <a:avLst/>
          </a:prstGeom>
          <a:solidFill>
            <a:srgbClr val="FFFFFF">
              <a:lumMod val="65000"/>
            </a:srgbClr>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rgbClr val="000000"/>
              </a:solidFill>
            </a:endParaRPr>
          </a:p>
        </p:txBody>
      </p:sp>
      <p:sp>
        <p:nvSpPr>
          <p:cNvPr id="11" name="Rectangle 5"/>
          <p:cNvSpPr>
            <a:spLocks noChangeArrowheads="1"/>
          </p:cNvSpPr>
          <p:nvPr/>
        </p:nvSpPr>
        <p:spPr bwMode="auto">
          <a:xfrm>
            <a:off x="696538" y="4655734"/>
            <a:ext cx="657142" cy="779635"/>
          </a:xfrm>
          <a:prstGeom prst="rect">
            <a:avLst/>
          </a:prstGeom>
          <a:solidFill>
            <a:srgbClr val="D2D2D2"/>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rgbClr val="000000"/>
              </a:solidFill>
            </a:endParaRPr>
          </a:p>
        </p:txBody>
      </p:sp>
      <p:sp>
        <p:nvSpPr>
          <p:cNvPr id="12" name="Rectangle 11"/>
          <p:cNvSpPr/>
          <p:nvPr/>
        </p:nvSpPr>
        <p:spPr bwMode="auto">
          <a:xfrm>
            <a:off x="-18378" y="5412946"/>
            <a:ext cx="12206338" cy="1136391"/>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defRPr/>
            </a:pPr>
            <a:endParaRPr lang="en-US" sz="2399"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Left-Right Arrow 12"/>
          <p:cNvSpPr/>
          <p:nvPr/>
        </p:nvSpPr>
        <p:spPr bwMode="auto">
          <a:xfrm rot="16200000">
            <a:off x="8695084" y="3240282"/>
            <a:ext cx="579524" cy="314592"/>
          </a:xfrm>
          <a:prstGeom prst="leftRightArrow">
            <a:avLst/>
          </a:prstGeom>
          <a:solidFill>
            <a:srgbClr val="DC3C00"/>
          </a:solidFill>
          <a:ln w="9525" cap="flat" cmpd="sng" algn="ctr">
            <a:noFill/>
            <a:prstDash val="solid"/>
            <a:headEnd type="none" w="med" len="med"/>
            <a:tailEnd type="none" w="med" len="med"/>
          </a:ln>
          <a:effectLst/>
        </p:spPr>
        <p:txBody>
          <a:bodyPr rot="0" spcFirstLastPara="0" vertOverflow="overflow" horzOverflow="overflow" vert="horz" wrap="square" lIns="179052" tIns="143244" rIns="179052" bIns="143244" numCol="1" spcCol="0" rtlCol="0" fromWordArt="0" anchor="t" anchorCtr="0" forceAA="0" compatLnSpc="1">
            <a:prstTxWarp prst="textNoShape">
              <a:avLst/>
            </a:prstTxWarp>
            <a:noAutofit/>
          </a:bodyPr>
          <a:lstStyle/>
          <a:p>
            <a:pPr algn="ctr" defTabSz="912791" fontAlgn="base">
              <a:lnSpc>
                <a:spcPct val="90000"/>
              </a:lnSpc>
              <a:spcBef>
                <a:spcPct val="0"/>
              </a:spcBef>
              <a:spcAft>
                <a:spcPct val="0"/>
              </a:spcAft>
              <a:defRPr/>
            </a:pPr>
            <a:endParaRPr lang="en-US" sz="2352"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 name="TextBox 13"/>
          <p:cNvSpPr txBox="1"/>
          <p:nvPr/>
        </p:nvSpPr>
        <p:spPr>
          <a:xfrm>
            <a:off x="7603651" y="3245290"/>
            <a:ext cx="1496608" cy="304620"/>
          </a:xfrm>
          <a:prstGeom prst="rect">
            <a:avLst/>
          </a:prstGeom>
          <a:noFill/>
        </p:spPr>
        <p:txBody>
          <a:bodyPr wrap="square" lIns="179052" tIns="0" rIns="179052" bIns="0" rtlCol="0">
            <a:spAutoFit/>
          </a:bodyPr>
          <a:lstStyle/>
          <a:p>
            <a:pPr defTabSz="913088">
              <a:lnSpc>
                <a:spcPct val="90000"/>
              </a:lnSpc>
              <a:spcAft>
                <a:spcPts val="588"/>
              </a:spcAft>
              <a:defRPr/>
            </a:pPr>
            <a:r>
              <a:rPr lang="en-US" sz="1100" kern="0" dirty="0">
                <a:solidFill>
                  <a:schemeClr val="bg1"/>
                </a:solidFill>
              </a:rPr>
              <a:t>Communication</a:t>
            </a:r>
            <a:r>
              <a:rPr lang="en-US" sz="1100" kern="0" dirty="0"/>
              <a:t> </a:t>
            </a:r>
            <a:r>
              <a:rPr lang="en-US" sz="1100" kern="0" dirty="0">
                <a:solidFill>
                  <a:schemeClr val="bg1"/>
                </a:solidFill>
              </a:rPr>
              <a:t>and</a:t>
            </a:r>
            <a:r>
              <a:rPr lang="en-US" sz="1100" kern="0" dirty="0"/>
              <a:t> </a:t>
            </a:r>
            <a:r>
              <a:rPr lang="en-US" sz="1100" kern="0" dirty="0">
                <a:solidFill>
                  <a:schemeClr val="bg1"/>
                </a:solidFill>
              </a:rPr>
              <a:t>Replication</a:t>
            </a:r>
          </a:p>
        </p:txBody>
      </p:sp>
      <p:cxnSp>
        <p:nvCxnSpPr>
          <p:cNvPr id="15" name="Straight Arrow Connector 14"/>
          <p:cNvCxnSpPr/>
          <p:nvPr/>
        </p:nvCxnSpPr>
        <p:spPr>
          <a:xfrm>
            <a:off x="1691268" y="3035022"/>
            <a:ext cx="0" cy="628697"/>
          </a:xfrm>
          <a:prstGeom prst="straightConnector1">
            <a:avLst/>
          </a:prstGeom>
          <a:noFill/>
          <a:ln w="57150" cap="flat" cmpd="sng" algn="ctr">
            <a:solidFill>
              <a:srgbClr val="68217A"/>
            </a:solidFill>
            <a:prstDash val="sysDot"/>
            <a:headEnd type="none"/>
            <a:tailEnd type="triangle"/>
          </a:ln>
          <a:effectLst/>
        </p:spPr>
      </p:cxnSp>
      <p:cxnSp>
        <p:nvCxnSpPr>
          <p:cNvPr id="16" name="Straight Arrow Connector 15"/>
          <p:cNvCxnSpPr/>
          <p:nvPr/>
        </p:nvCxnSpPr>
        <p:spPr>
          <a:xfrm>
            <a:off x="3894991" y="2873442"/>
            <a:ext cx="0" cy="821101"/>
          </a:xfrm>
          <a:prstGeom prst="straightConnector1">
            <a:avLst/>
          </a:prstGeom>
          <a:noFill/>
          <a:ln w="57150" cap="flat" cmpd="sng" algn="ctr">
            <a:solidFill>
              <a:srgbClr val="68217A"/>
            </a:solidFill>
            <a:prstDash val="sysDot"/>
            <a:headEnd type="none"/>
            <a:tailEnd type="triangle"/>
          </a:ln>
          <a:effectLst/>
        </p:spPr>
      </p:cxnSp>
      <p:grpSp>
        <p:nvGrpSpPr>
          <p:cNvPr id="17" name="Group 16"/>
          <p:cNvGrpSpPr/>
          <p:nvPr/>
        </p:nvGrpSpPr>
        <p:grpSpPr>
          <a:xfrm>
            <a:off x="1086029" y="1543108"/>
            <a:ext cx="3877474" cy="1519700"/>
            <a:chOff x="616226" y="1630760"/>
            <a:chExt cx="4596553" cy="1801531"/>
          </a:xfrm>
        </p:grpSpPr>
        <p:sp>
          <p:nvSpPr>
            <p:cNvPr id="18" name="Freeform 95"/>
            <p:cNvSpPr>
              <a:spLocks/>
            </p:cNvSpPr>
            <p:nvPr/>
          </p:nvSpPr>
          <p:spPr bwMode="auto">
            <a:xfrm flipH="1">
              <a:off x="616226" y="2000989"/>
              <a:ext cx="2137749" cy="138830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FFFFFF">
                <a:lumMod val="85000"/>
              </a:srgbClr>
            </a:solidFill>
            <a:ln>
              <a:noFill/>
            </a:ln>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000000"/>
                </a:solidFill>
              </a:endParaRPr>
            </a:p>
          </p:txBody>
        </p:sp>
        <p:sp>
          <p:nvSpPr>
            <p:cNvPr id="19" name="Freeform 95"/>
            <p:cNvSpPr>
              <a:spLocks/>
            </p:cNvSpPr>
            <p:nvPr/>
          </p:nvSpPr>
          <p:spPr bwMode="auto">
            <a:xfrm flipH="1">
              <a:off x="3075030" y="1792342"/>
              <a:ext cx="2137749" cy="138830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68217A"/>
            </a:solidFill>
            <a:ln>
              <a:noFill/>
            </a:ln>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000000"/>
                </a:solidFill>
              </a:endParaRPr>
            </a:p>
          </p:txBody>
        </p:sp>
        <p:sp>
          <p:nvSpPr>
            <p:cNvPr id="20" name="Freeform 95"/>
            <p:cNvSpPr>
              <a:spLocks/>
            </p:cNvSpPr>
            <p:nvPr/>
          </p:nvSpPr>
          <p:spPr bwMode="auto">
            <a:xfrm flipH="1">
              <a:off x="1281693" y="1630760"/>
              <a:ext cx="2774055" cy="180153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sp>
          <p:nvSpPr>
            <p:cNvPr id="21" name="TextBox 20"/>
            <p:cNvSpPr txBox="1"/>
            <p:nvPr/>
          </p:nvSpPr>
          <p:spPr>
            <a:xfrm>
              <a:off x="1610943" y="2418609"/>
              <a:ext cx="2167289" cy="857953"/>
            </a:xfrm>
            <a:prstGeom prst="rect">
              <a:avLst/>
            </a:prstGeom>
            <a:noFill/>
            <a:ln>
              <a:noFill/>
            </a:ln>
          </p:spPr>
          <p:txBody>
            <a:bodyPr wrap="none" lIns="179187" tIns="143350" rIns="179187" bIns="143350" rtlCol="0">
              <a:spAutoFit/>
            </a:bodyPr>
            <a:lstStyle/>
            <a:p>
              <a:pPr algn="ctr" defTabSz="913088">
                <a:lnSpc>
                  <a:spcPct val="90000"/>
                </a:lnSpc>
                <a:spcAft>
                  <a:spcPts val="588"/>
                </a:spcAft>
                <a:defRPr/>
              </a:pPr>
              <a:r>
                <a:rPr lang="en-US" sz="1568" kern="0" dirty="0">
                  <a:solidFill>
                    <a:srgbClr val="FFFFFF"/>
                  </a:solidFill>
                </a:rPr>
                <a:t>Microsoft Azure </a:t>
              </a:r>
              <a:br>
                <a:rPr lang="en-US" sz="1568" kern="0" dirty="0">
                  <a:solidFill>
                    <a:srgbClr val="FFFFFF"/>
                  </a:solidFill>
                </a:rPr>
              </a:br>
              <a:r>
                <a:rPr lang="en-US" sz="1568" kern="0" dirty="0">
                  <a:solidFill>
                    <a:srgbClr val="FFFFFF"/>
                  </a:solidFill>
                </a:rPr>
                <a:t>Site Recovery</a:t>
              </a:r>
            </a:p>
          </p:txBody>
        </p:sp>
      </p:grpSp>
      <p:sp>
        <p:nvSpPr>
          <p:cNvPr id="22" name="Left-Right Arrow 21"/>
          <p:cNvSpPr/>
          <p:nvPr/>
        </p:nvSpPr>
        <p:spPr bwMode="auto">
          <a:xfrm>
            <a:off x="2088866" y="4625052"/>
            <a:ext cx="1379240" cy="177805"/>
          </a:xfrm>
          <a:prstGeom prst="leftRightArrow">
            <a:avLst>
              <a:gd name="adj1" fmla="val 54971"/>
              <a:gd name="adj2" fmla="val 50215"/>
            </a:avLst>
          </a:prstGeom>
          <a:solidFill>
            <a:srgbClr val="DC3C00"/>
          </a:solidFill>
          <a:ln w="9525" cap="flat" cmpd="sng" algn="ctr">
            <a:noFill/>
            <a:prstDash val="solid"/>
            <a:headEnd type="none" w="med" len="med"/>
            <a:tailEnd type="none" w="med" len="med"/>
          </a:ln>
          <a:effectLst/>
        </p:spPr>
        <p:txBody>
          <a:bodyPr rot="0" spcFirstLastPara="0" vertOverflow="overflow" horzOverflow="overflow" vert="horz" wrap="square" lIns="182806" tIns="146246" rIns="182806" bIns="146246" numCol="1" spcCol="0" rtlCol="0" fromWordArt="0" anchor="ctr" anchorCtr="0" forceAA="0" compatLnSpc="1">
            <a:prstTxWarp prst="textNoShape">
              <a:avLst/>
            </a:prstTxWarp>
            <a:noAutofit/>
          </a:bodyPr>
          <a:lstStyle/>
          <a:p>
            <a:pPr algn="ctr" defTabSz="932013" fontAlgn="base">
              <a:lnSpc>
                <a:spcPct val="90000"/>
              </a:lnSpc>
              <a:spcBef>
                <a:spcPct val="0"/>
              </a:spcBef>
              <a:spcAft>
                <a:spcPct val="0"/>
              </a:spcAft>
              <a:defRPr/>
            </a:pPr>
            <a:endParaRPr lang="en-US" sz="10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3" name="TextBox 22"/>
          <p:cNvSpPr txBox="1"/>
          <p:nvPr/>
        </p:nvSpPr>
        <p:spPr>
          <a:xfrm>
            <a:off x="1762537" y="3172863"/>
            <a:ext cx="2113746" cy="145386"/>
          </a:xfrm>
          <a:prstGeom prst="rect">
            <a:avLst/>
          </a:prstGeom>
          <a:noFill/>
        </p:spPr>
        <p:txBody>
          <a:bodyPr wrap="square" lIns="179052" tIns="0" rIns="179052" bIns="0" rtlCol="0">
            <a:spAutoFit/>
          </a:bodyPr>
          <a:lstStyle>
            <a:defPPr>
              <a:defRPr lang="en-US"/>
            </a:defPPr>
            <a:lvl1pPr defTabSz="913538">
              <a:lnSpc>
                <a:spcPct val="90000"/>
              </a:lnSpc>
              <a:spcAft>
                <a:spcPts val="588"/>
              </a:spcAft>
              <a:defRPr sz="1100">
                <a:solidFill>
                  <a:srgbClr val="505050"/>
                </a:solidFill>
              </a:defRPr>
            </a:lvl1pPr>
          </a:lstStyle>
          <a:p>
            <a:pPr algn="ctr" defTabSz="895272">
              <a:spcAft>
                <a:spcPts val="576"/>
              </a:spcAft>
              <a:defRPr/>
            </a:pPr>
            <a:r>
              <a:rPr lang="en-US" sz="1050" kern="0" dirty="0">
                <a:solidFill>
                  <a:schemeClr val="bg1"/>
                </a:solidFill>
              </a:rPr>
              <a:t>Communication Channel</a:t>
            </a:r>
          </a:p>
        </p:txBody>
      </p:sp>
      <p:sp>
        <p:nvSpPr>
          <p:cNvPr id="24" name="Rectangle 23"/>
          <p:cNvSpPr/>
          <p:nvPr/>
        </p:nvSpPr>
        <p:spPr>
          <a:xfrm>
            <a:off x="1991033" y="4273491"/>
            <a:ext cx="1565478" cy="290773"/>
          </a:xfrm>
          <a:prstGeom prst="rect">
            <a:avLst/>
          </a:prstGeom>
          <a:noFill/>
        </p:spPr>
        <p:txBody>
          <a:bodyPr wrap="square" lIns="179052" tIns="0" rIns="179052" bIns="0" rtlCol="0">
            <a:spAutoFit/>
          </a:bodyPr>
          <a:lstStyle/>
          <a:p>
            <a:pPr algn="ctr" defTabSz="913088">
              <a:lnSpc>
                <a:spcPct val="90000"/>
              </a:lnSpc>
              <a:spcAft>
                <a:spcPts val="588"/>
              </a:spcAft>
              <a:defRPr/>
            </a:pPr>
            <a:r>
              <a:rPr lang="en-US" sz="1050" kern="0" dirty="0">
                <a:solidFill>
                  <a:schemeClr val="bg1"/>
                </a:solidFill>
              </a:rPr>
              <a:t>Replication channel: </a:t>
            </a:r>
            <a:br>
              <a:rPr lang="en-US" sz="1050" kern="0" dirty="0">
                <a:solidFill>
                  <a:schemeClr val="bg1"/>
                </a:solidFill>
              </a:rPr>
            </a:br>
            <a:r>
              <a:rPr lang="en-US" sz="1050" kern="0" dirty="0">
                <a:solidFill>
                  <a:schemeClr val="bg1"/>
                </a:solidFill>
              </a:rPr>
              <a:t>Hyper-V Replica</a:t>
            </a:r>
          </a:p>
        </p:txBody>
      </p:sp>
      <p:grpSp>
        <p:nvGrpSpPr>
          <p:cNvPr id="25" name="Group 24"/>
          <p:cNvGrpSpPr/>
          <p:nvPr/>
        </p:nvGrpSpPr>
        <p:grpSpPr>
          <a:xfrm>
            <a:off x="1265749" y="3696400"/>
            <a:ext cx="1494982" cy="1815369"/>
            <a:chOff x="1047576" y="3696507"/>
            <a:chExt cx="1495583" cy="1816099"/>
          </a:xfrm>
        </p:grpSpPr>
        <p:sp>
          <p:nvSpPr>
            <p:cNvPr id="26" name="TextBox 25"/>
            <p:cNvSpPr txBox="1"/>
            <p:nvPr/>
          </p:nvSpPr>
          <p:spPr>
            <a:xfrm>
              <a:off x="1918270" y="4920521"/>
              <a:ext cx="624889" cy="592085"/>
            </a:xfrm>
            <a:prstGeom prst="rect">
              <a:avLst/>
            </a:prstGeom>
            <a:noFill/>
          </p:spPr>
          <p:txBody>
            <a:bodyPr wrap="square" lIns="0" tIns="146246" rIns="0" bIns="146246" rtlCol="0">
              <a:spAutoFit/>
            </a:bodyPr>
            <a:lstStyle/>
            <a:p>
              <a:pPr defTabSz="913951">
                <a:lnSpc>
                  <a:spcPct val="90000"/>
                </a:lnSpc>
                <a:spcAft>
                  <a:spcPts val="600"/>
                </a:spcAft>
                <a:defRPr/>
              </a:pPr>
              <a:r>
                <a:rPr lang="en-US" sz="1050" kern="0" dirty="0">
                  <a:solidFill>
                    <a:schemeClr val="bg1"/>
                  </a:solidFill>
                </a:rPr>
                <a:t>Primary Site</a:t>
              </a:r>
            </a:p>
          </p:txBody>
        </p:sp>
        <p:grpSp>
          <p:nvGrpSpPr>
            <p:cNvPr id="27" name="Group 26"/>
            <p:cNvGrpSpPr/>
            <p:nvPr/>
          </p:nvGrpSpPr>
          <p:grpSpPr>
            <a:xfrm>
              <a:off x="1055947" y="4121329"/>
              <a:ext cx="815599" cy="1297016"/>
              <a:chOff x="13103226" y="2775830"/>
              <a:chExt cx="1039812" cy="1616572"/>
            </a:xfrm>
          </p:grpSpPr>
          <p:sp>
            <p:nvSpPr>
              <p:cNvPr id="31" name="Rectangle 5"/>
              <p:cNvSpPr>
                <a:spLocks noChangeArrowheads="1"/>
              </p:cNvSpPr>
              <p:nvPr/>
            </p:nvSpPr>
            <p:spPr bwMode="auto">
              <a:xfrm>
                <a:off x="13103226" y="2775830"/>
                <a:ext cx="1039812" cy="1616572"/>
              </a:xfrm>
              <a:prstGeom prst="rect">
                <a:avLst/>
              </a:prstGeom>
              <a:solidFill>
                <a:srgbClr val="005695"/>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32"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33"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34"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35"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36" name="Oval 14"/>
              <p:cNvSpPr>
                <a:spLocks noChangeArrowheads="1"/>
              </p:cNvSpPr>
              <p:nvPr/>
            </p:nvSpPr>
            <p:spPr bwMode="auto">
              <a:xfrm>
                <a:off x="13875539" y="2970470"/>
                <a:ext cx="79105" cy="79105"/>
              </a:xfrm>
              <a:prstGeom prst="ellipse">
                <a:avLst/>
              </a:prstGeom>
              <a:solidFill>
                <a:srgbClr val="008272"/>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37" name="Oval 15"/>
              <p:cNvSpPr>
                <a:spLocks noChangeArrowheads="1"/>
              </p:cNvSpPr>
              <p:nvPr/>
            </p:nvSpPr>
            <p:spPr bwMode="auto">
              <a:xfrm>
                <a:off x="13875539" y="3224438"/>
                <a:ext cx="79105" cy="79105"/>
              </a:xfrm>
              <a:prstGeom prst="ellipse">
                <a:avLst/>
              </a:prstGeom>
              <a:solidFill>
                <a:srgbClr val="008272"/>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38" name="Oval 16"/>
              <p:cNvSpPr>
                <a:spLocks noChangeArrowheads="1"/>
              </p:cNvSpPr>
              <p:nvPr/>
            </p:nvSpPr>
            <p:spPr bwMode="auto">
              <a:xfrm>
                <a:off x="13875539" y="3478406"/>
                <a:ext cx="79105" cy="79105"/>
              </a:xfrm>
              <a:prstGeom prst="ellipse">
                <a:avLst/>
              </a:prstGeom>
              <a:solidFill>
                <a:srgbClr val="008272"/>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39" name="Oval 17"/>
              <p:cNvSpPr>
                <a:spLocks noChangeArrowheads="1"/>
              </p:cNvSpPr>
              <p:nvPr/>
            </p:nvSpPr>
            <p:spPr bwMode="auto">
              <a:xfrm>
                <a:off x="13875539" y="3732374"/>
                <a:ext cx="79105" cy="79105"/>
              </a:xfrm>
              <a:prstGeom prst="ellipse">
                <a:avLst/>
              </a:prstGeom>
              <a:solidFill>
                <a:srgbClr val="008272"/>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grpSp>
        <p:sp>
          <p:nvSpPr>
            <p:cNvPr id="28" name="TextBox 27"/>
            <p:cNvSpPr txBox="1"/>
            <p:nvPr/>
          </p:nvSpPr>
          <p:spPr>
            <a:xfrm>
              <a:off x="1121483" y="5046509"/>
              <a:ext cx="684527" cy="332446"/>
            </a:xfrm>
            <a:prstGeom prst="rect">
              <a:avLst/>
            </a:prstGeom>
            <a:noFill/>
          </p:spPr>
          <p:txBody>
            <a:bodyPr wrap="square" lIns="0" tIns="0" rIns="0" bIns="0" rtlCol="0">
              <a:spAutoFit/>
            </a:bodyPr>
            <a:lstStyle/>
            <a:p>
              <a:pPr algn="ctr" defTabSz="913951">
                <a:lnSpc>
                  <a:spcPct val="90000"/>
                </a:lnSpc>
                <a:defRPr/>
              </a:pPr>
              <a:r>
                <a:rPr lang="en-US" sz="1200" kern="0" dirty="0">
                  <a:solidFill>
                    <a:schemeClr val="bg1"/>
                  </a:solidFill>
                </a:rPr>
                <a:t>Windows Server</a:t>
              </a:r>
            </a:p>
          </p:txBody>
        </p:sp>
        <p:sp>
          <p:nvSpPr>
            <p:cNvPr id="29" name="Rectangle 28"/>
            <p:cNvSpPr/>
            <p:nvPr/>
          </p:nvSpPr>
          <p:spPr bwMode="auto">
            <a:xfrm>
              <a:off x="1055947" y="3696507"/>
              <a:ext cx="815076" cy="430383"/>
            </a:xfrm>
            <a:prstGeom prst="rect">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defRPr/>
              </a:pPr>
              <a:endParaRPr lang="en-US" sz="1999" kern="0" dirty="0" err="1">
                <a:solidFill>
                  <a:schemeClr val="bg1"/>
                </a:solidFill>
                <a:latin typeface="Segoe UI"/>
                <a:ea typeface="Segoe UI" pitchFamily="34" charset="0"/>
                <a:cs typeface="Segoe UI" pitchFamily="34" charset="0"/>
              </a:endParaRPr>
            </a:p>
          </p:txBody>
        </p:sp>
        <p:pic>
          <p:nvPicPr>
            <p:cNvPr id="30" name="Picture 2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47576" y="3735305"/>
              <a:ext cx="845974" cy="336815"/>
            </a:xfrm>
            <a:prstGeom prst="rect">
              <a:avLst/>
            </a:prstGeom>
          </p:spPr>
        </p:pic>
      </p:grpSp>
      <p:grpSp>
        <p:nvGrpSpPr>
          <p:cNvPr id="40" name="Group 39"/>
          <p:cNvGrpSpPr/>
          <p:nvPr/>
        </p:nvGrpSpPr>
        <p:grpSpPr>
          <a:xfrm>
            <a:off x="2863769" y="3693582"/>
            <a:ext cx="1454040" cy="1826263"/>
            <a:chOff x="2646239" y="3693687"/>
            <a:chExt cx="1454625" cy="1826998"/>
          </a:xfrm>
        </p:grpSpPr>
        <p:sp>
          <p:nvSpPr>
            <p:cNvPr id="41" name="TextBox 40"/>
            <p:cNvSpPr txBox="1"/>
            <p:nvPr/>
          </p:nvSpPr>
          <p:spPr>
            <a:xfrm>
              <a:off x="2646239" y="4920521"/>
              <a:ext cx="559422" cy="600164"/>
            </a:xfrm>
            <a:prstGeom prst="rect">
              <a:avLst/>
            </a:prstGeom>
            <a:noFill/>
          </p:spPr>
          <p:txBody>
            <a:bodyPr wrap="square" lIns="0" tIns="146246" rIns="0" bIns="146246" rtlCol="0">
              <a:spAutoFit/>
            </a:bodyPr>
            <a:lstStyle>
              <a:defPPr>
                <a:defRPr lang="en-US"/>
              </a:defPPr>
              <a:lvl1pPr algn="ctr">
                <a:lnSpc>
                  <a:spcPct val="90000"/>
                </a:lnSpc>
                <a:spcAft>
                  <a:spcPts val="600"/>
                </a:spcAft>
                <a:defRPr sz="1400" kern="0">
                  <a:gradFill>
                    <a:gsLst>
                      <a:gs pos="2917">
                        <a:srgbClr val="000000"/>
                      </a:gs>
                      <a:gs pos="30000">
                        <a:srgbClr val="000000"/>
                      </a:gs>
                    </a:gsLst>
                    <a:lin ang="5400000" scaled="0"/>
                  </a:gradFill>
                </a:defRPr>
              </a:lvl1pPr>
            </a:lstStyle>
            <a:p>
              <a:pPr algn="r" defTabSz="913951">
                <a:spcAft>
                  <a:spcPts val="588"/>
                </a:spcAft>
                <a:defRPr/>
              </a:pPr>
              <a:r>
                <a:rPr lang="en-US" sz="1050" dirty="0">
                  <a:solidFill>
                    <a:schemeClr val="bg1"/>
                  </a:solidFill>
                </a:rPr>
                <a:t>Recovery Site</a:t>
              </a:r>
            </a:p>
          </p:txBody>
        </p:sp>
        <p:grpSp>
          <p:nvGrpSpPr>
            <p:cNvPr id="42" name="Group 41"/>
            <p:cNvGrpSpPr/>
            <p:nvPr/>
          </p:nvGrpSpPr>
          <p:grpSpPr>
            <a:xfrm>
              <a:off x="3251903" y="4125870"/>
              <a:ext cx="815599" cy="1291203"/>
              <a:chOff x="13103226" y="2775830"/>
              <a:chExt cx="1039812" cy="1616572"/>
            </a:xfrm>
          </p:grpSpPr>
          <p:sp>
            <p:nvSpPr>
              <p:cNvPr id="47" name="Rectangle 5"/>
              <p:cNvSpPr>
                <a:spLocks noChangeArrowheads="1"/>
              </p:cNvSpPr>
              <p:nvPr/>
            </p:nvSpPr>
            <p:spPr bwMode="auto">
              <a:xfrm>
                <a:off x="13103226" y="2775830"/>
                <a:ext cx="1039812" cy="1616572"/>
              </a:xfrm>
              <a:prstGeom prst="rect">
                <a:avLst/>
              </a:prstGeom>
              <a:solidFill>
                <a:srgbClr val="005695"/>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48"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49"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50"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51"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52" name="Oval 14"/>
              <p:cNvSpPr>
                <a:spLocks noChangeArrowheads="1"/>
              </p:cNvSpPr>
              <p:nvPr/>
            </p:nvSpPr>
            <p:spPr bwMode="auto">
              <a:xfrm>
                <a:off x="13875539" y="2970470"/>
                <a:ext cx="79105" cy="79105"/>
              </a:xfrm>
              <a:prstGeom prst="ellipse">
                <a:avLst/>
              </a:prstGeom>
              <a:solidFill>
                <a:srgbClr val="008272"/>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53" name="Oval 15"/>
              <p:cNvSpPr>
                <a:spLocks noChangeArrowheads="1"/>
              </p:cNvSpPr>
              <p:nvPr/>
            </p:nvSpPr>
            <p:spPr bwMode="auto">
              <a:xfrm>
                <a:off x="13875539" y="3224438"/>
                <a:ext cx="79105" cy="79105"/>
              </a:xfrm>
              <a:prstGeom prst="ellipse">
                <a:avLst/>
              </a:prstGeom>
              <a:solidFill>
                <a:srgbClr val="008272"/>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54" name="Oval 16"/>
              <p:cNvSpPr>
                <a:spLocks noChangeArrowheads="1"/>
              </p:cNvSpPr>
              <p:nvPr/>
            </p:nvSpPr>
            <p:spPr bwMode="auto">
              <a:xfrm>
                <a:off x="13875539" y="3478406"/>
                <a:ext cx="79105" cy="79105"/>
              </a:xfrm>
              <a:prstGeom prst="ellipse">
                <a:avLst/>
              </a:prstGeom>
              <a:solidFill>
                <a:srgbClr val="008272"/>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55" name="Oval 17"/>
              <p:cNvSpPr>
                <a:spLocks noChangeArrowheads="1"/>
              </p:cNvSpPr>
              <p:nvPr/>
            </p:nvSpPr>
            <p:spPr bwMode="auto">
              <a:xfrm>
                <a:off x="13875539" y="3732374"/>
                <a:ext cx="79105" cy="79105"/>
              </a:xfrm>
              <a:prstGeom prst="ellipse">
                <a:avLst/>
              </a:prstGeom>
              <a:solidFill>
                <a:srgbClr val="008272"/>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grpSp>
        <p:sp>
          <p:nvSpPr>
            <p:cNvPr id="43" name="TextBox 42"/>
            <p:cNvSpPr txBox="1"/>
            <p:nvPr/>
          </p:nvSpPr>
          <p:spPr>
            <a:xfrm>
              <a:off x="3317439" y="5046202"/>
              <a:ext cx="684527" cy="332446"/>
            </a:xfrm>
            <a:prstGeom prst="rect">
              <a:avLst/>
            </a:prstGeom>
            <a:noFill/>
          </p:spPr>
          <p:txBody>
            <a:bodyPr wrap="square" lIns="0" tIns="0" rIns="0" bIns="0" rtlCol="0">
              <a:spAutoFit/>
            </a:bodyPr>
            <a:lstStyle/>
            <a:p>
              <a:pPr algn="ctr" defTabSz="913951">
                <a:lnSpc>
                  <a:spcPct val="90000"/>
                </a:lnSpc>
                <a:defRPr/>
              </a:pPr>
              <a:r>
                <a:rPr lang="en-US" sz="1200" kern="0" dirty="0">
                  <a:solidFill>
                    <a:schemeClr val="bg1"/>
                  </a:solidFill>
                </a:rPr>
                <a:t>Windows Server</a:t>
              </a:r>
            </a:p>
          </p:txBody>
        </p:sp>
        <p:grpSp>
          <p:nvGrpSpPr>
            <p:cNvPr id="44" name="Group 43"/>
            <p:cNvGrpSpPr/>
            <p:nvPr/>
          </p:nvGrpSpPr>
          <p:grpSpPr>
            <a:xfrm>
              <a:off x="3250818" y="3693687"/>
              <a:ext cx="850046" cy="430383"/>
              <a:chOff x="3510283" y="4155823"/>
              <a:chExt cx="984977" cy="498699"/>
            </a:xfrm>
          </p:grpSpPr>
          <p:sp>
            <p:nvSpPr>
              <p:cNvPr id="45" name="Rectangle 44"/>
              <p:cNvSpPr/>
              <p:nvPr/>
            </p:nvSpPr>
            <p:spPr bwMode="auto">
              <a:xfrm>
                <a:off x="3510283" y="4155823"/>
                <a:ext cx="946319" cy="498699"/>
              </a:xfrm>
              <a:prstGeom prst="rect">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defRPr/>
                </a:pPr>
                <a:endParaRPr lang="en-US" sz="1999" kern="0" dirty="0" err="1">
                  <a:solidFill>
                    <a:schemeClr val="bg1"/>
                  </a:solidFill>
                  <a:latin typeface="Segoe UI"/>
                  <a:ea typeface="Segoe UI" pitchFamily="34" charset="0"/>
                  <a:cs typeface="Segoe UI" pitchFamily="34" charset="0"/>
                </a:endParaRPr>
              </a:p>
            </p:txBody>
          </p:sp>
          <p:pic>
            <p:nvPicPr>
              <p:cNvPr id="46" name="Picture 4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15001" y="4230904"/>
                <a:ext cx="980259" cy="390279"/>
              </a:xfrm>
              <a:prstGeom prst="rect">
                <a:avLst/>
              </a:prstGeom>
            </p:spPr>
          </p:pic>
        </p:grpSp>
      </p:grpSp>
      <p:grpSp>
        <p:nvGrpSpPr>
          <p:cNvPr id="56" name="Group 55"/>
          <p:cNvGrpSpPr/>
          <p:nvPr/>
        </p:nvGrpSpPr>
        <p:grpSpPr>
          <a:xfrm>
            <a:off x="7244532" y="1552885"/>
            <a:ext cx="3877474" cy="1519700"/>
            <a:chOff x="616226" y="1630760"/>
            <a:chExt cx="4596553" cy="1801531"/>
          </a:xfrm>
        </p:grpSpPr>
        <p:sp>
          <p:nvSpPr>
            <p:cNvPr id="57" name="Freeform 95"/>
            <p:cNvSpPr>
              <a:spLocks/>
            </p:cNvSpPr>
            <p:nvPr/>
          </p:nvSpPr>
          <p:spPr bwMode="auto">
            <a:xfrm flipH="1">
              <a:off x="616226" y="2000989"/>
              <a:ext cx="2137749" cy="138830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FFFFFF">
                <a:lumMod val="85000"/>
              </a:srgbClr>
            </a:solidFill>
            <a:ln>
              <a:noFill/>
            </a:ln>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000000"/>
                </a:solidFill>
              </a:endParaRPr>
            </a:p>
          </p:txBody>
        </p:sp>
        <p:sp>
          <p:nvSpPr>
            <p:cNvPr id="58" name="Freeform 95"/>
            <p:cNvSpPr>
              <a:spLocks/>
            </p:cNvSpPr>
            <p:nvPr/>
          </p:nvSpPr>
          <p:spPr bwMode="auto">
            <a:xfrm flipH="1">
              <a:off x="3075030" y="1792342"/>
              <a:ext cx="2137749" cy="138830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68217A"/>
            </a:solidFill>
            <a:ln>
              <a:noFill/>
            </a:ln>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000000"/>
                </a:solidFill>
              </a:endParaRPr>
            </a:p>
          </p:txBody>
        </p:sp>
        <p:sp>
          <p:nvSpPr>
            <p:cNvPr id="59" name="Freeform 95"/>
            <p:cNvSpPr>
              <a:spLocks/>
            </p:cNvSpPr>
            <p:nvPr/>
          </p:nvSpPr>
          <p:spPr bwMode="auto">
            <a:xfrm flipH="1">
              <a:off x="1281693" y="1630760"/>
              <a:ext cx="2774055" cy="180153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sp>
          <p:nvSpPr>
            <p:cNvPr id="60" name="TextBox 59"/>
            <p:cNvSpPr txBox="1"/>
            <p:nvPr/>
          </p:nvSpPr>
          <p:spPr>
            <a:xfrm>
              <a:off x="1622230" y="2418609"/>
              <a:ext cx="2167289" cy="857953"/>
            </a:xfrm>
            <a:prstGeom prst="rect">
              <a:avLst/>
            </a:prstGeom>
            <a:noFill/>
            <a:ln>
              <a:noFill/>
            </a:ln>
          </p:spPr>
          <p:txBody>
            <a:bodyPr wrap="none" lIns="179187" tIns="143350" rIns="179187" bIns="143350" rtlCol="0">
              <a:spAutoFit/>
            </a:bodyPr>
            <a:lstStyle/>
            <a:p>
              <a:pPr algn="ctr" defTabSz="913088">
                <a:lnSpc>
                  <a:spcPct val="90000"/>
                </a:lnSpc>
                <a:spcAft>
                  <a:spcPts val="588"/>
                </a:spcAft>
                <a:defRPr/>
              </a:pPr>
              <a:r>
                <a:rPr lang="en-US" sz="1568" kern="0" dirty="0">
                  <a:solidFill>
                    <a:srgbClr val="FFFFFF"/>
                  </a:solidFill>
                </a:rPr>
                <a:t>Microsoft Azure </a:t>
              </a:r>
              <a:br>
                <a:rPr lang="en-US" sz="1568" kern="0" dirty="0">
                  <a:solidFill>
                    <a:srgbClr val="FFFFFF"/>
                  </a:solidFill>
                </a:rPr>
              </a:br>
              <a:r>
                <a:rPr lang="en-US" sz="1568" kern="0" dirty="0">
                  <a:solidFill>
                    <a:srgbClr val="FFFFFF"/>
                  </a:solidFill>
                </a:rPr>
                <a:t>Site Recovery</a:t>
              </a:r>
            </a:p>
          </p:txBody>
        </p:sp>
      </p:grpSp>
      <p:grpSp>
        <p:nvGrpSpPr>
          <p:cNvPr id="61" name="Group 60"/>
          <p:cNvGrpSpPr/>
          <p:nvPr/>
        </p:nvGrpSpPr>
        <p:grpSpPr>
          <a:xfrm>
            <a:off x="7935588" y="3694318"/>
            <a:ext cx="1479411" cy="1838169"/>
            <a:chOff x="413544" y="3682859"/>
            <a:chExt cx="1480006" cy="1838909"/>
          </a:xfrm>
        </p:grpSpPr>
        <p:sp>
          <p:nvSpPr>
            <p:cNvPr id="62" name="TextBox 61"/>
            <p:cNvSpPr txBox="1"/>
            <p:nvPr/>
          </p:nvSpPr>
          <p:spPr>
            <a:xfrm>
              <a:off x="413544" y="4929683"/>
              <a:ext cx="579926" cy="592085"/>
            </a:xfrm>
            <a:prstGeom prst="rect">
              <a:avLst/>
            </a:prstGeom>
            <a:noFill/>
          </p:spPr>
          <p:txBody>
            <a:bodyPr wrap="square" lIns="0" tIns="146246" rIns="0" bIns="146246" rtlCol="0">
              <a:spAutoFit/>
            </a:bodyPr>
            <a:lstStyle/>
            <a:p>
              <a:pPr algn="r" defTabSz="913951">
                <a:lnSpc>
                  <a:spcPct val="90000"/>
                </a:lnSpc>
                <a:spcAft>
                  <a:spcPts val="600"/>
                </a:spcAft>
                <a:defRPr/>
              </a:pPr>
              <a:r>
                <a:rPr lang="en-US" sz="1050" kern="0" dirty="0">
                  <a:solidFill>
                    <a:srgbClr val="505050"/>
                  </a:solidFill>
                </a:rPr>
                <a:t>Primary Site</a:t>
              </a:r>
            </a:p>
          </p:txBody>
        </p:sp>
        <p:grpSp>
          <p:nvGrpSpPr>
            <p:cNvPr id="63" name="Group 62"/>
            <p:cNvGrpSpPr/>
            <p:nvPr/>
          </p:nvGrpSpPr>
          <p:grpSpPr>
            <a:xfrm>
              <a:off x="1055947" y="4111804"/>
              <a:ext cx="815599" cy="1297016"/>
              <a:chOff x="13103226" y="2763958"/>
              <a:chExt cx="1039812" cy="1616572"/>
            </a:xfrm>
          </p:grpSpPr>
          <p:sp>
            <p:nvSpPr>
              <p:cNvPr id="67" name="Rectangle 5"/>
              <p:cNvSpPr>
                <a:spLocks noChangeArrowheads="1"/>
              </p:cNvSpPr>
              <p:nvPr/>
            </p:nvSpPr>
            <p:spPr bwMode="auto">
              <a:xfrm>
                <a:off x="13103226" y="2763958"/>
                <a:ext cx="1039812" cy="1616572"/>
              </a:xfrm>
              <a:prstGeom prst="rect">
                <a:avLst/>
              </a:prstGeom>
              <a:solidFill>
                <a:srgbClr val="0072C6"/>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rgbClr val="000000"/>
                  </a:solidFill>
                </a:endParaRPr>
              </a:p>
            </p:txBody>
          </p:sp>
          <p:sp>
            <p:nvSpPr>
              <p:cNvPr id="68"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rgbClr val="000000"/>
                  </a:solidFill>
                </a:endParaRPr>
              </a:p>
            </p:txBody>
          </p:sp>
          <p:sp>
            <p:nvSpPr>
              <p:cNvPr id="69"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rgbClr val="000000"/>
                  </a:solidFill>
                </a:endParaRPr>
              </a:p>
            </p:txBody>
          </p:sp>
          <p:sp>
            <p:nvSpPr>
              <p:cNvPr id="70"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rgbClr val="000000"/>
                  </a:solidFill>
                </a:endParaRPr>
              </a:p>
            </p:txBody>
          </p:sp>
          <p:sp>
            <p:nvSpPr>
              <p:cNvPr id="71"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rgbClr val="000000"/>
                  </a:solidFill>
                </a:endParaRPr>
              </a:p>
            </p:txBody>
          </p:sp>
          <p:sp>
            <p:nvSpPr>
              <p:cNvPr id="72" name="Oval 14"/>
              <p:cNvSpPr>
                <a:spLocks noChangeArrowheads="1"/>
              </p:cNvSpPr>
              <p:nvPr/>
            </p:nvSpPr>
            <p:spPr bwMode="auto">
              <a:xfrm>
                <a:off x="13875539" y="2970470"/>
                <a:ext cx="79105" cy="79105"/>
              </a:xfrm>
              <a:prstGeom prst="ellipse">
                <a:avLst/>
              </a:prstGeom>
              <a:solidFill>
                <a:srgbClr val="008272"/>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rgbClr val="000000"/>
                  </a:solidFill>
                </a:endParaRPr>
              </a:p>
            </p:txBody>
          </p:sp>
          <p:sp>
            <p:nvSpPr>
              <p:cNvPr id="73" name="Oval 15"/>
              <p:cNvSpPr>
                <a:spLocks noChangeArrowheads="1"/>
              </p:cNvSpPr>
              <p:nvPr/>
            </p:nvSpPr>
            <p:spPr bwMode="auto">
              <a:xfrm>
                <a:off x="13875539" y="3224438"/>
                <a:ext cx="79105" cy="79105"/>
              </a:xfrm>
              <a:prstGeom prst="ellipse">
                <a:avLst/>
              </a:prstGeom>
              <a:solidFill>
                <a:srgbClr val="008272"/>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rgbClr val="000000"/>
                  </a:solidFill>
                </a:endParaRPr>
              </a:p>
            </p:txBody>
          </p:sp>
          <p:sp>
            <p:nvSpPr>
              <p:cNvPr id="74" name="Oval 16"/>
              <p:cNvSpPr>
                <a:spLocks noChangeArrowheads="1"/>
              </p:cNvSpPr>
              <p:nvPr/>
            </p:nvSpPr>
            <p:spPr bwMode="auto">
              <a:xfrm>
                <a:off x="13875539" y="3478406"/>
                <a:ext cx="79105" cy="79105"/>
              </a:xfrm>
              <a:prstGeom prst="ellipse">
                <a:avLst/>
              </a:prstGeom>
              <a:solidFill>
                <a:srgbClr val="008272"/>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rgbClr val="000000"/>
                  </a:solidFill>
                </a:endParaRPr>
              </a:p>
            </p:txBody>
          </p:sp>
          <p:sp>
            <p:nvSpPr>
              <p:cNvPr id="75" name="Oval 17"/>
              <p:cNvSpPr>
                <a:spLocks noChangeArrowheads="1"/>
              </p:cNvSpPr>
              <p:nvPr/>
            </p:nvSpPr>
            <p:spPr bwMode="auto">
              <a:xfrm>
                <a:off x="13875539" y="3732374"/>
                <a:ext cx="79105" cy="79105"/>
              </a:xfrm>
              <a:prstGeom prst="ellipse">
                <a:avLst/>
              </a:prstGeom>
              <a:solidFill>
                <a:srgbClr val="008272"/>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rgbClr val="000000"/>
                  </a:solidFill>
                </a:endParaRPr>
              </a:p>
            </p:txBody>
          </p:sp>
        </p:grpSp>
        <p:sp>
          <p:nvSpPr>
            <p:cNvPr id="64" name="TextBox 63"/>
            <p:cNvSpPr txBox="1"/>
            <p:nvPr/>
          </p:nvSpPr>
          <p:spPr>
            <a:xfrm>
              <a:off x="1121483" y="5046509"/>
              <a:ext cx="684527" cy="332446"/>
            </a:xfrm>
            <a:prstGeom prst="rect">
              <a:avLst/>
            </a:prstGeom>
            <a:noFill/>
          </p:spPr>
          <p:txBody>
            <a:bodyPr wrap="square" lIns="0" tIns="0" rIns="0" bIns="0" rtlCol="0">
              <a:spAutoFit/>
            </a:bodyPr>
            <a:lstStyle/>
            <a:p>
              <a:pPr algn="ctr" defTabSz="913951">
                <a:lnSpc>
                  <a:spcPct val="90000"/>
                </a:lnSpc>
                <a:defRPr/>
              </a:pPr>
              <a:r>
                <a:rPr lang="en-US" sz="1200" kern="0" dirty="0">
                  <a:solidFill>
                    <a:srgbClr val="FFFFFF"/>
                  </a:solidFill>
                </a:rPr>
                <a:t>Windows Server</a:t>
              </a:r>
            </a:p>
          </p:txBody>
        </p:sp>
        <p:sp>
          <p:nvSpPr>
            <p:cNvPr id="65" name="Rectangle 64"/>
            <p:cNvSpPr/>
            <p:nvPr/>
          </p:nvSpPr>
          <p:spPr bwMode="auto">
            <a:xfrm>
              <a:off x="1055947" y="3682859"/>
              <a:ext cx="815076" cy="430383"/>
            </a:xfrm>
            <a:prstGeom prst="rect">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defRPr/>
              </a:pPr>
              <a:endParaRPr lang="en-US" sz="1999"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66" name="Picture 6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47576" y="3735305"/>
              <a:ext cx="845974" cy="336815"/>
            </a:xfrm>
            <a:prstGeom prst="rect">
              <a:avLst/>
            </a:prstGeom>
          </p:spPr>
        </p:pic>
      </p:grpSp>
      <p:grpSp>
        <p:nvGrpSpPr>
          <p:cNvPr id="76" name="Group 75"/>
          <p:cNvGrpSpPr/>
          <p:nvPr/>
        </p:nvGrpSpPr>
        <p:grpSpPr>
          <a:xfrm>
            <a:off x="10186206" y="5048569"/>
            <a:ext cx="192838" cy="370221"/>
            <a:chOff x="7791149" y="4987730"/>
            <a:chExt cx="192916" cy="370370"/>
          </a:xfrm>
        </p:grpSpPr>
        <p:sp>
          <p:nvSpPr>
            <p:cNvPr id="77" name="Rectangle 38"/>
            <p:cNvSpPr>
              <a:spLocks noChangeArrowheads="1"/>
            </p:cNvSpPr>
            <p:nvPr/>
          </p:nvSpPr>
          <p:spPr bwMode="auto">
            <a:xfrm>
              <a:off x="7869935" y="5213781"/>
              <a:ext cx="37553" cy="1443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sp>
          <p:nvSpPr>
            <p:cNvPr id="78" name="Oval 39"/>
            <p:cNvSpPr>
              <a:spLocks noChangeArrowheads="1"/>
            </p:cNvSpPr>
            <p:nvPr/>
          </p:nvSpPr>
          <p:spPr bwMode="auto">
            <a:xfrm>
              <a:off x="7791149" y="5086397"/>
              <a:ext cx="192916" cy="19144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sp>
          <p:nvSpPr>
            <p:cNvPr id="79" name="Oval 40"/>
            <p:cNvSpPr>
              <a:spLocks noChangeArrowheads="1"/>
            </p:cNvSpPr>
            <p:nvPr/>
          </p:nvSpPr>
          <p:spPr bwMode="auto">
            <a:xfrm>
              <a:off x="7817656" y="4987730"/>
              <a:ext cx="140637" cy="140637"/>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grpSp>
      <p:grpSp>
        <p:nvGrpSpPr>
          <p:cNvPr id="80" name="Group 79"/>
          <p:cNvGrpSpPr/>
          <p:nvPr/>
        </p:nvGrpSpPr>
        <p:grpSpPr>
          <a:xfrm>
            <a:off x="461881" y="5039048"/>
            <a:ext cx="192838" cy="370221"/>
            <a:chOff x="7791149" y="4987730"/>
            <a:chExt cx="192916" cy="370370"/>
          </a:xfrm>
        </p:grpSpPr>
        <p:sp>
          <p:nvSpPr>
            <p:cNvPr id="81" name="Rectangle 38"/>
            <p:cNvSpPr>
              <a:spLocks noChangeArrowheads="1"/>
            </p:cNvSpPr>
            <p:nvPr/>
          </p:nvSpPr>
          <p:spPr bwMode="auto">
            <a:xfrm>
              <a:off x="7869935" y="5213781"/>
              <a:ext cx="37553" cy="1443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sp>
          <p:nvSpPr>
            <p:cNvPr id="82" name="Oval 39"/>
            <p:cNvSpPr>
              <a:spLocks noChangeArrowheads="1"/>
            </p:cNvSpPr>
            <p:nvPr/>
          </p:nvSpPr>
          <p:spPr bwMode="auto">
            <a:xfrm>
              <a:off x="7791149" y="5086397"/>
              <a:ext cx="192916" cy="19144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sp>
          <p:nvSpPr>
            <p:cNvPr id="83" name="Oval 40"/>
            <p:cNvSpPr>
              <a:spLocks noChangeArrowheads="1"/>
            </p:cNvSpPr>
            <p:nvPr/>
          </p:nvSpPr>
          <p:spPr bwMode="auto">
            <a:xfrm>
              <a:off x="7817656" y="4987730"/>
              <a:ext cx="140637" cy="140637"/>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grpSp>
      <p:grpSp>
        <p:nvGrpSpPr>
          <p:cNvPr id="84" name="Group 83"/>
          <p:cNvGrpSpPr/>
          <p:nvPr/>
        </p:nvGrpSpPr>
        <p:grpSpPr>
          <a:xfrm>
            <a:off x="252361" y="5040653"/>
            <a:ext cx="192838" cy="370221"/>
            <a:chOff x="7791149" y="4987730"/>
            <a:chExt cx="192916" cy="370370"/>
          </a:xfrm>
        </p:grpSpPr>
        <p:sp>
          <p:nvSpPr>
            <p:cNvPr id="85" name="Rectangle 38"/>
            <p:cNvSpPr>
              <a:spLocks noChangeArrowheads="1"/>
            </p:cNvSpPr>
            <p:nvPr/>
          </p:nvSpPr>
          <p:spPr bwMode="auto">
            <a:xfrm>
              <a:off x="7869935" y="5213781"/>
              <a:ext cx="37553" cy="1443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sp>
          <p:nvSpPr>
            <p:cNvPr id="86" name="Oval 39"/>
            <p:cNvSpPr>
              <a:spLocks noChangeArrowheads="1"/>
            </p:cNvSpPr>
            <p:nvPr/>
          </p:nvSpPr>
          <p:spPr bwMode="auto">
            <a:xfrm>
              <a:off x="7791149" y="5086397"/>
              <a:ext cx="192916" cy="19144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sp>
          <p:nvSpPr>
            <p:cNvPr id="87" name="Oval 40"/>
            <p:cNvSpPr>
              <a:spLocks noChangeArrowheads="1"/>
            </p:cNvSpPr>
            <p:nvPr/>
          </p:nvSpPr>
          <p:spPr bwMode="auto">
            <a:xfrm>
              <a:off x="7817656" y="4987730"/>
              <a:ext cx="140637" cy="140637"/>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grpSp>
      <p:grpSp>
        <p:nvGrpSpPr>
          <p:cNvPr id="88" name="Group 87"/>
          <p:cNvGrpSpPr/>
          <p:nvPr/>
        </p:nvGrpSpPr>
        <p:grpSpPr>
          <a:xfrm>
            <a:off x="4757848" y="5031132"/>
            <a:ext cx="192838" cy="370221"/>
            <a:chOff x="7791149" y="4987730"/>
            <a:chExt cx="192916" cy="370370"/>
          </a:xfrm>
        </p:grpSpPr>
        <p:sp>
          <p:nvSpPr>
            <p:cNvPr id="89" name="Rectangle 38"/>
            <p:cNvSpPr>
              <a:spLocks noChangeArrowheads="1"/>
            </p:cNvSpPr>
            <p:nvPr/>
          </p:nvSpPr>
          <p:spPr bwMode="auto">
            <a:xfrm>
              <a:off x="7869935" y="5213781"/>
              <a:ext cx="37553" cy="1443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sp>
          <p:nvSpPr>
            <p:cNvPr id="90" name="Oval 39"/>
            <p:cNvSpPr>
              <a:spLocks noChangeArrowheads="1"/>
            </p:cNvSpPr>
            <p:nvPr/>
          </p:nvSpPr>
          <p:spPr bwMode="auto">
            <a:xfrm>
              <a:off x="7791149" y="5086397"/>
              <a:ext cx="192916" cy="19144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sp>
          <p:nvSpPr>
            <p:cNvPr id="91" name="Oval 40"/>
            <p:cNvSpPr>
              <a:spLocks noChangeArrowheads="1"/>
            </p:cNvSpPr>
            <p:nvPr/>
          </p:nvSpPr>
          <p:spPr bwMode="auto">
            <a:xfrm>
              <a:off x="7817656" y="4987730"/>
              <a:ext cx="140637" cy="140637"/>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grpSp>
      <p:grpSp>
        <p:nvGrpSpPr>
          <p:cNvPr id="92" name="Group 91"/>
          <p:cNvGrpSpPr/>
          <p:nvPr/>
        </p:nvGrpSpPr>
        <p:grpSpPr>
          <a:xfrm>
            <a:off x="7585937" y="5039048"/>
            <a:ext cx="192838" cy="370221"/>
            <a:chOff x="7791149" y="4987730"/>
            <a:chExt cx="192916" cy="370370"/>
          </a:xfrm>
        </p:grpSpPr>
        <p:sp>
          <p:nvSpPr>
            <p:cNvPr id="93" name="Rectangle 38"/>
            <p:cNvSpPr>
              <a:spLocks noChangeArrowheads="1"/>
            </p:cNvSpPr>
            <p:nvPr/>
          </p:nvSpPr>
          <p:spPr bwMode="auto">
            <a:xfrm>
              <a:off x="7869935" y="5213781"/>
              <a:ext cx="37553" cy="1443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sp>
          <p:nvSpPr>
            <p:cNvPr id="94" name="Oval 39"/>
            <p:cNvSpPr>
              <a:spLocks noChangeArrowheads="1"/>
            </p:cNvSpPr>
            <p:nvPr/>
          </p:nvSpPr>
          <p:spPr bwMode="auto">
            <a:xfrm>
              <a:off x="7791149" y="5086397"/>
              <a:ext cx="192916" cy="19144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sp>
          <p:nvSpPr>
            <p:cNvPr id="95" name="Oval 40"/>
            <p:cNvSpPr>
              <a:spLocks noChangeArrowheads="1"/>
            </p:cNvSpPr>
            <p:nvPr/>
          </p:nvSpPr>
          <p:spPr bwMode="auto">
            <a:xfrm>
              <a:off x="7817656" y="4987730"/>
              <a:ext cx="140637" cy="140637"/>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grpSp>
      <p:sp>
        <p:nvSpPr>
          <p:cNvPr id="97" name="Rectangle 96"/>
          <p:cNvSpPr/>
          <p:nvPr/>
        </p:nvSpPr>
        <p:spPr>
          <a:xfrm>
            <a:off x="968120" y="5502699"/>
            <a:ext cx="4101968" cy="1590535"/>
          </a:xfrm>
          <a:prstGeom prst="rect">
            <a:avLst/>
          </a:prstGeom>
          <a:noFill/>
          <a:ln w="10795" cap="flat" cmpd="sng" algn="ctr">
            <a:noFill/>
            <a:prstDash val="solid"/>
            <a:headEnd type="none" w="med" len="med"/>
            <a:tailEnd type="none" w="med" len="med"/>
          </a:ln>
          <a:effectLst/>
        </p:spPr>
        <p:txBody>
          <a:bodyPr vert="horz" wrap="square" lIns="182577" tIns="146060" rIns="0" bIns="182577" numCol="1" rtlCol="0" anchor="t" anchorCtr="0" compatLnSpc="1">
            <a:prstTxWarp prst="textNoShape">
              <a:avLst/>
            </a:prstTxWarp>
          </a:bodyPr>
          <a:lstStyle/>
          <a:p>
            <a:pPr defTabSz="930772" fontAlgn="base">
              <a:lnSpc>
                <a:spcPct val="90000"/>
              </a:lnSpc>
              <a:spcAft>
                <a:spcPts val="600"/>
              </a:spcAft>
              <a:defRPr/>
            </a:pPr>
            <a:r>
              <a:rPr lang="en-US" sz="1600" kern="0" dirty="0">
                <a:solidFill>
                  <a:srgbClr val="FFFFFF"/>
                </a:solidFill>
                <a:latin typeface="Segoe UI"/>
                <a:cs typeface="Segoe UI" panose="020B0502040204020203" pitchFamily="34" charset="0"/>
              </a:rPr>
              <a:t>Automated VM protection and replication</a:t>
            </a:r>
          </a:p>
          <a:p>
            <a:pPr defTabSz="930772" fontAlgn="base">
              <a:lnSpc>
                <a:spcPct val="90000"/>
              </a:lnSpc>
              <a:spcAft>
                <a:spcPts val="600"/>
              </a:spcAft>
              <a:defRPr/>
            </a:pPr>
            <a:r>
              <a:rPr lang="en-US" sz="1600" kern="0" dirty="0">
                <a:solidFill>
                  <a:srgbClr val="FFFFFF"/>
                </a:solidFill>
                <a:latin typeface="Segoe UI"/>
                <a:cs typeface="Segoe UI" panose="020B0502040204020203" pitchFamily="34" charset="0"/>
              </a:rPr>
              <a:t>Remote health monitoring</a:t>
            </a:r>
          </a:p>
          <a:p>
            <a:pPr defTabSz="930772" fontAlgn="base">
              <a:lnSpc>
                <a:spcPct val="90000"/>
              </a:lnSpc>
              <a:spcAft>
                <a:spcPts val="600"/>
              </a:spcAft>
              <a:defRPr/>
            </a:pPr>
            <a:r>
              <a:rPr lang="en-US" sz="1600" kern="0" dirty="0">
                <a:solidFill>
                  <a:srgbClr val="FFFFFF"/>
                </a:solidFill>
                <a:latin typeface="Segoe UI"/>
                <a:cs typeface="Segoe UI" panose="020B0502040204020203" pitchFamily="34" charset="0"/>
              </a:rPr>
              <a:t>Customizable recovery plans</a:t>
            </a:r>
          </a:p>
        </p:txBody>
      </p:sp>
      <p:sp>
        <p:nvSpPr>
          <p:cNvPr id="98" name="Rectangle 97"/>
          <p:cNvSpPr/>
          <p:nvPr/>
        </p:nvSpPr>
        <p:spPr>
          <a:xfrm>
            <a:off x="6311471" y="5606967"/>
            <a:ext cx="4532524" cy="612316"/>
          </a:xfrm>
          <a:prstGeom prst="rect">
            <a:avLst/>
          </a:prstGeom>
        </p:spPr>
        <p:txBody>
          <a:bodyPr wrap="square">
            <a:spAutoFit/>
          </a:bodyPr>
          <a:lstStyle/>
          <a:p>
            <a:pPr defTabSz="930772" fontAlgn="base">
              <a:lnSpc>
                <a:spcPct val="90000"/>
              </a:lnSpc>
              <a:spcAft>
                <a:spcPts val="600"/>
              </a:spcAft>
            </a:pPr>
            <a:r>
              <a:rPr lang="en-US" sz="1600" dirty="0">
                <a:solidFill>
                  <a:srgbClr val="FFFFFF"/>
                </a:solidFill>
                <a:cs typeface="Segoe UI" panose="020B0502040204020203" pitchFamily="34" charset="0"/>
              </a:rPr>
              <a:t>No-impact recovery plan testing</a:t>
            </a:r>
          </a:p>
          <a:p>
            <a:pPr defTabSz="930772" fontAlgn="base">
              <a:lnSpc>
                <a:spcPct val="90000"/>
              </a:lnSpc>
              <a:spcAft>
                <a:spcPts val="600"/>
              </a:spcAft>
            </a:pPr>
            <a:r>
              <a:rPr lang="en-US" sz="1600" dirty="0">
                <a:solidFill>
                  <a:srgbClr val="FFFFFF"/>
                </a:solidFill>
                <a:cs typeface="Segoe UI" panose="020B0502040204020203" pitchFamily="34" charset="0"/>
              </a:rPr>
              <a:t>Orchestrated recovery when needed</a:t>
            </a:r>
          </a:p>
        </p:txBody>
      </p:sp>
    </p:spTree>
    <p:extLst>
      <p:ext uri="{BB962C8B-B14F-4D97-AF65-F5344CB8AC3E}">
        <p14:creationId xmlns:p14="http://schemas.microsoft.com/office/powerpoint/2010/main" val="38673051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grpId="0" nodeType="afterEffect">
                                  <p:stCondLst>
                                    <p:cond delay="100"/>
                                  </p:stCondLst>
                                  <p:childTnLst>
                                    <p:set>
                                      <p:cBhvr>
                                        <p:cTn id="11" dur="1" fill="hold">
                                          <p:stCondLst>
                                            <p:cond delay="0"/>
                                          </p:stCondLst>
                                        </p:cTn>
                                        <p:tgtEl>
                                          <p:spTgt spid="11"/>
                                        </p:tgtEl>
                                        <p:attrNameLst>
                                          <p:attrName>style.visibility</p:attrName>
                                        </p:attrNameLst>
                                      </p:cBhvr>
                                      <p:to>
                                        <p:strVal val="visible"/>
                                      </p:to>
                                    </p:set>
                                  </p:childTnLst>
                                </p:cTn>
                              </p:par>
                            </p:childTnLst>
                          </p:cTn>
                        </p:par>
                        <p:par>
                          <p:cTn id="12" fill="hold">
                            <p:stCondLst>
                              <p:cond delay="100"/>
                            </p:stCondLst>
                            <p:childTnLst>
                              <p:par>
                                <p:cTn id="13" presetID="1" presetClass="entr" presetSubtype="0" fill="hold" nodeType="afterEffect">
                                  <p:stCondLst>
                                    <p:cond delay="100"/>
                                  </p:stCondLst>
                                  <p:childTnLst>
                                    <p:set>
                                      <p:cBhvr>
                                        <p:cTn id="14" dur="1" fill="hold">
                                          <p:stCondLst>
                                            <p:cond delay="0"/>
                                          </p:stCondLst>
                                        </p:cTn>
                                        <p:tgtEl>
                                          <p:spTgt spid="15"/>
                                        </p:tgtEl>
                                        <p:attrNameLst>
                                          <p:attrName>style.visibility</p:attrName>
                                        </p:attrNameLst>
                                      </p:cBhvr>
                                      <p:to>
                                        <p:strVal val="visible"/>
                                      </p:to>
                                    </p:set>
                                  </p:childTnLst>
                                </p:cTn>
                              </p:par>
                            </p:childTnLst>
                          </p:cTn>
                        </p:par>
                        <p:par>
                          <p:cTn id="15" fill="hold">
                            <p:stCondLst>
                              <p:cond delay="200"/>
                            </p:stCondLst>
                            <p:childTnLst>
                              <p:par>
                                <p:cTn id="16" presetID="1" presetClass="entr" presetSubtype="0" fill="hold" nodeType="afterEffect">
                                  <p:stCondLst>
                                    <p:cond delay="100"/>
                                  </p:stCondLst>
                                  <p:childTnLst>
                                    <p:set>
                                      <p:cBhvr>
                                        <p:cTn id="17" dur="1" fill="hold">
                                          <p:stCondLst>
                                            <p:cond delay="0"/>
                                          </p:stCondLst>
                                        </p:cTn>
                                        <p:tgtEl>
                                          <p:spTgt spid="16"/>
                                        </p:tgtEl>
                                        <p:attrNameLst>
                                          <p:attrName>style.visibility</p:attrName>
                                        </p:attrNameLst>
                                      </p:cBhvr>
                                      <p:to>
                                        <p:strVal val="visible"/>
                                      </p:to>
                                    </p:set>
                                  </p:childTnLst>
                                </p:cTn>
                              </p:par>
                            </p:childTnLst>
                          </p:cTn>
                        </p:par>
                        <p:par>
                          <p:cTn id="18" fill="hold">
                            <p:stCondLst>
                              <p:cond delay="300"/>
                            </p:stCondLst>
                            <p:childTnLst>
                              <p:par>
                                <p:cTn id="19" presetID="1" presetClass="entr" presetSubtype="0" fill="hold" nodeType="afterEffect">
                                  <p:stCondLst>
                                    <p:cond delay="100"/>
                                  </p:stCondLst>
                                  <p:childTnLst>
                                    <p:set>
                                      <p:cBhvr>
                                        <p:cTn id="20" dur="1" fill="hold">
                                          <p:stCondLst>
                                            <p:cond delay="0"/>
                                          </p:stCondLst>
                                        </p:cTn>
                                        <p:tgtEl>
                                          <p:spTgt spid="17"/>
                                        </p:tgtEl>
                                        <p:attrNameLst>
                                          <p:attrName>style.visibility</p:attrName>
                                        </p:attrNameLst>
                                      </p:cBhvr>
                                      <p:to>
                                        <p:strVal val="visible"/>
                                      </p:to>
                                    </p:set>
                                  </p:childTnLst>
                                </p:cTn>
                              </p:par>
                            </p:childTnLst>
                          </p:cTn>
                        </p:par>
                        <p:par>
                          <p:cTn id="21" fill="hold">
                            <p:stCondLst>
                              <p:cond delay="400"/>
                            </p:stCondLst>
                            <p:childTnLst>
                              <p:par>
                                <p:cTn id="22" presetID="1" presetClass="entr" presetSubtype="0" fill="hold" grpId="0" nodeType="afterEffect">
                                  <p:stCondLst>
                                    <p:cond delay="100"/>
                                  </p:stCondLst>
                                  <p:childTnLst>
                                    <p:set>
                                      <p:cBhvr>
                                        <p:cTn id="23" dur="1" fill="hold">
                                          <p:stCondLst>
                                            <p:cond delay="0"/>
                                          </p:stCondLst>
                                        </p:cTn>
                                        <p:tgtEl>
                                          <p:spTgt spid="22"/>
                                        </p:tgtEl>
                                        <p:attrNameLst>
                                          <p:attrName>style.visibility</p:attrName>
                                        </p:attrNameLst>
                                      </p:cBhvr>
                                      <p:to>
                                        <p:strVal val="visible"/>
                                      </p:to>
                                    </p:set>
                                  </p:childTnLst>
                                </p:cTn>
                              </p:par>
                            </p:childTnLst>
                          </p:cTn>
                        </p:par>
                        <p:par>
                          <p:cTn id="24" fill="hold">
                            <p:stCondLst>
                              <p:cond delay="500"/>
                            </p:stCondLst>
                            <p:childTnLst>
                              <p:par>
                                <p:cTn id="25" presetID="1" presetClass="entr" presetSubtype="0" fill="hold" grpId="0" nodeType="afterEffect">
                                  <p:stCondLst>
                                    <p:cond delay="100"/>
                                  </p:stCondLst>
                                  <p:childTnLst>
                                    <p:set>
                                      <p:cBhvr>
                                        <p:cTn id="26" dur="1" fill="hold">
                                          <p:stCondLst>
                                            <p:cond delay="0"/>
                                          </p:stCondLst>
                                        </p:cTn>
                                        <p:tgtEl>
                                          <p:spTgt spid="23"/>
                                        </p:tgtEl>
                                        <p:attrNameLst>
                                          <p:attrName>style.visibility</p:attrName>
                                        </p:attrNameLst>
                                      </p:cBhvr>
                                      <p:to>
                                        <p:strVal val="visible"/>
                                      </p:to>
                                    </p:set>
                                  </p:childTnLst>
                                </p:cTn>
                              </p:par>
                            </p:childTnLst>
                          </p:cTn>
                        </p:par>
                        <p:par>
                          <p:cTn id="27" fill="hold">
                            <p:stCondLst>
                              <p:cond delay="600"/>
                            </p:stCondLst>
                            <p:childTnLst>
                              <p:par>
                                <p:cTn id="28" presetID="1" presetClass="entr" presetSubtype="0" fill="hold" grpId="0" nodeType="afterEffect">
                                  <p:stCondLst>
                                    <p:cond delay="100"/>
                                  </p:stCondLst>
                                  <p:childTnLst>
                                    <p:set>
                                      <p:cBhvr>
                                        <p:cTn id="29" dur="1" fill="hold">
                                          <p:stCondLst>
                                            <p:cond delay="0"/>
                                          </p:stCondLst>
                                        </p:cTn>
                                        <p:tgtEl>
                                          <p:spTgt spid="24"/>
                                        </p:tgtEl>
                                        <p:attrNameLst>
                                          <p:attrName>style.visibility</p:attrName>
                                        </p:attrNameLst>
                                      </p:cBhvr>
                                      <p:to>
                                        <p:strVal val="visible"/>
                                      </p:to>
                                    </p:set>
                                  </p:childTnLst>
                                </p:cTn>
                              </p:par>
                            </p:childTnLst>
                          </p:cTn>
                        </p:par>
                        <p:par>
                          <p:cTn id="30" fill="hold">
                            <p:stCondLst>
                              <p:cond delay="700"/>
                            </p:stCondLst>
                            <p:childTnLst>
                              <p:par>
                                <p:cTn id="31" presetID="1" presetClass="entr" presetSubtype="0" fill="hold" nodeType="afterEffect">
                                  <p:stCondLst>
                                    <p:cond delay="100"/>
                                  </p:stCondLst>
                                  <p:childTnLst>
                                    <p:set>
                                      <p:cBhvr>
                                        <p:cTn id="32" dur="1" fill="hold">
                                          <p:stCondLst>
                                            <p:cond delay="0"/>
                                          </p:stCondLst>
                                        </p:cTn>
                                        <p:tgtEl>
                                          <p:spTgt spid="25"/>
                                        </p:tgtEl>
                                        <p:attrNameLst>
                                          <p:attrName>style.visibility</p:attrName>
                                        </p:attrNameLst>
                                      </p:cBhvr>
                                      <p:to>
                                        <p:strVal val="visible"/>
                                      </p:to>
                                    </p:set>
                                  </p:childTnLst>
                                </p:cTn>
                              </p:par>
                            </p:childTnLst>
                          </p:cTn>
                        </p:par>
                        <p:par>
                          <p:cTn id="33" fill="hold">
                            <p:stCondLst>
                              <p:cond delay="800"/>
                            </p:stCondLst>
                            <p:childTnLst>
                              <p:par>
                                <p:cTn id="34" presetID="1" presetClass="entr" presetSubtype="0" fill="hold" nodeType="afterEffect">
                                  <p:stCondLst>
                                    <p:cond delay="100"/>
                                  </p:stCondLst>
                                  <p:childTnLst>
                                    <p:set>
                                      <p:cBhvr>
                                        <p:cTn id="35" dur="1" fill="hold">
                                          <p:stCondLst>
                                            <p:cond delay="0"/>
                                          </p:stCondLst>
                                        </p:cTn>
                                        <p:tgtEl>
                                          <p:spTgt spid="40"/>
                                        </p:tgtEl>
                                        <p:attrNameLst>
                                          <p:attrName>style.visibility</p:attrName>
                                        </p:attrNameLst>
                                      </p:cBhvr>
                                      <p:to>
                                        <p:strVal val="visible"/>
                                      </p:to>
                                    </p:set>
                                  </p:childTnLst>
                                </p:cTn>
                              </p:par>
                            </p:childTnLst>
                          </p:cTn>
                        </p:par>
                        <p:par>
                          <p:cTn id="36" fill="hold">
                            <p:stCondLst>
                              <p:cond delay="900"/>
                            </p:stCondLst>
                            <p:childTnLst>
                              <p:par>
                                <p:cTn id="37" presetID="1" presetClass="entr" presetSubtype="0" fill="hold" nodeType="afterEffect">
                                  <p:stCondLst>
                                    <p:cond delay="100"/>
                                  </p:stCondLst>
                                  <p:childTnLst>
                                    <p:set>
                                      <p:cBhvr>
                                        <p:cTn id="38" dur="1" fill="hold">
                                          <p:stCondLst>
                                            <p:cond delay="0"/>
                                          </p:stCondLst>
                                        </p:cTn>
                                        <p:tgtEl>
                                          <p:spTgt spid="80"/>
                                        </p:tgtEl>
                                        <p:attrNameLst>
                                          <p:attrName>style.visibility</p:attrName>
                                        </p:attrNameLst>
                                      </p:cBhvr>
                                      <p:to>
                                        <p:strVal val="visible"/>
                                      </p:to>
                                    </p:set>
                                  </p:childTnLst>
                                </p:cTn>
                              </p:par>
                            </p:childTnLst>
                          </p:cTn>
                        </p:par>
                        <p:par>
                          <p:cTn id="39" fill="hold">
                            <p:stCondLst>
                              <p:cond delay="1000"/>
                            </p:stCondLst>
                            <p:childTnLst>
                              <p:par>
                                <p:cTn id="40" presetID="1" presetClass="entr" presetSubtype="0" fill="hold" nodeType="afterEffect">
                                  <p:stCondLst>
                                    <p:cond delay="100"/>
                                  </p:stCondLst>
                                  <p:childTnLst>
                                    <p:set>
                                      <p:cBhvr>
                                        <p:cTn id="41" dur="1" fill="hold">
                                          <p:stCondLst>
                                            <p:cond delay="0"/>
                                          </p:stCondLst>
                                        </p:cTn>
                                        <p:tgtEl>
                                          <p:spTgt spid="84"/>
                                        </p:tgtEl>
                                        <p:attrNameLst>
                                          <p:attrName>style.visibility</p:attrName>
                                        </p:attrNameLst>
                                      </p:cBhvr>
                                      <p:to>
                                        <p:strVal val="visible"/>
                                      </p:to>
                                    </p:set>
                                  </p:childTnLst>
                                </p:cTn>
                              </p:par>
                            </p:childTnLst>
                          </p:cTn>
                        </p:par>
                        <p:par>
                          <p:cTn id="42" fill="hold">
                            <p:stCondLst>
                              <p:cond delay="1100"/>
                            </p:stCondLst>
                            <p:childTnLst>
                              <p:par>
                                <p:cTn id="43" presetID="1" presetClass="entr" presetSubtype="0" fill="hold" nodeType="afterEffect">
                                  <p:stCondLst>
                                    <p:cond delay="100"/>
                                  </p:stCondLst>
                                  <p:childTnLst>
                                    <p:set>
                                      <p:cBhvr>
                                        <p:cTn id="44" dur="1" fill="hold">
                                          <p:stCondLst>
                                            <p:cond delay="0"/>
                                          </p:stCondLst>
                                        </p:cTn>
                                        <p:tgtEl>
                                          <p:spTgt spid="88"/>
                                        </p:tgtEl>
                                        <p:attrNameLst>
                                          <p:attrName>style.visibility</p:attrName>
                                        </p:attrNameLst>
                                      </p:cBhvr>
                                      <p:to>
                                        <p:strVal val="visible"/>
                                      </p:to>
                                    </p:set>
                                  </p:childTnLst>
                                </p:cTn>
                              </p:par>
                              <p:par>
                                <p:cTn id="45" presetID="1" presetClass="entr" presetSubtype="0" fill="hold" grpId="0" nodeType="withEffect">
                                  <p:stCondLst>
                                    <p:cond delay="100"/>
                                  </p:stCondLst>
                                  <p:childTnLst>
                                    <p:set>
                                      <p:cBhvr>
                                        <p:cTn id="46" dur="1" fill="hold">
                                          <p:stCondLst>
                                            <p:cond delay="0"/>
                                          </p:stCondLst>
                                        </p:cTn>
                                        <p:tgtEl>
                                          <p:spTgt spid="6"/>
                                        </p:tgtEl>
                                        <p:attrNameLst>
                                          <p:attrName>style.visibility</p:attrName>
                                        </p:attrNameLst>
                                      </p:cBhvr>
                                      <p:to>
                                        <p:strVal val="visible"/>
                                      </p:to>
                                    </p:set>
                                  </p:childTnLst>
                                </p:cTn>
                              </p:par>
                            </p:childTnLst>
                          </p:cTn>
                        </p:par>
                        <p:par>
                          <p:cTn id="47" fill="hold">
                            <p:stCondLst>
                              <p:cond delay="1200"/>
                            </p:stCondLst>
                            <p:childTnLst>
                              <p:par>
                                <p:cTn id="48" presetID="1" presetClass="entr" presetSubtype="0" fill="hold" grpId="0" nodeType="afterEffect">
                                  <p:stCondLst>
                                    <p:cond delay="100"/>
                                  </p:stCondLst>
                                  <p:childTnLst>
                                    <p:set>
                                      <p:cBhvr>
                                        <p:cTn id="49" dur="1" fill="hold">
                                          <p:stCondLst>
                                            <p:cond delay="0"/>
                                          </p:stCondLst>
                                        </p:cTn>
                                        <p:tgtEl>
                                          <p:spTgt spid="8"/>
                                        </p:tgtEl>
                                        <p:attrNameLst>
                                          <p:attrName>style.visibility</p:attrName>
                                        </p:attrNameLst>
                                      </p:cBhvr>
                                      <p:to>
                                        <p:strVal val="visible"/>
                                      </p:to>
                                    </p:set>
                                  </p:childTnLst>
                                </p:cTn>
                              </p:par>
                            </p:childTnLst>
                          </p:cTn>
                        </p:par>
                        <p:par>
                          <p:cTn id="50" fill="hold">
                            <p:stCondLst>
                              <p:cond delay="1300"/>
                            </p:stCondLst>
                            <p:childTnLst>
                              <p:par>
                                <p:cTn id="51" presetID="1" presetClass="entr" presetSubtype="0" fill="hold" grpId="0" nodeType="afterEffect">
                                  <p:stCondLst>
                                    <p:cond delay="100"/>
                                  </p:stCondLst>
                                  <p:childTnLst>
                                    <p:set>
                                      <p:cBhvr>
                                        <p:cTn id="52" dur="1" fill="hold">
                                          <p:stCondLst>
                                            <p:cond delay="0"/>
                                          </p:stCondLst>
                                        </p:cTn>
                                        <p:tgtEl>
                                          <p:spTgt spid="9"/>
                                        </p:tgtEl>
                                        <p:attrNameLst>
                                          <p:attrName>style.visibility</p:attrName>
                                        </p:attrNameLst>
                                      </p:cBhvr>
                                      <p:to>
                                        <p:strVal val="visible"/>
                                      </p:to>
                                    </p:set>
                                  </p:childTnLst>
                                </p:cTn>
                              </p:par>
                            </p:childTnLst>
                          </p:cTn>
                        </p:par>
                        <p:par>
                          <p:cTn id="53" fill="hold">
                            <p:stCondLst>
                              <p:cond delay="1400"/>
                            </p:stCondLst>
                            <p:childTnLst>
                              <p:par>
                                <p:cTn id="54" presetID="1" presetClass="entr" presetSubtype="0" fill="hold" grpId="0" nodeType="afterEffect">
                                  <p:stCondLst>
                                    <p:cond delay="100"/>
                                  </p:stCondLst>
                                  <p:childTnLst>
                                    <p:set>
                                      <p:cBhvr>
                                        <p:cTn id="55" dur="1" fill="hold">
                                          <p:stCondLst>
                                            <p:cond delay="0"/>
                                          </p:stCondLst>
                                        </p:cTn>
                                        <p:tgtEl>
                                          <p:spTgt spid="13"/>
                                        </p:tgtEl>
                                        <p:attrNameLst>
                                          <p:attrName>style.visibility</p:attrName>
                                        </p:attrNameLst>
                                      </p:cBhvr>
                                      <p:to>
                                        <p:strVal val="visible"/>
                                      </p:to>
                                    </p:set>
                                  </p:childTnLst>
                                </p:cTn>
                              </p:par>
                            </p:childTnLst>
                          </p:cTn>
                        </p:par>
                        <p:par>
                          <p:cTn id="56" fill="hold">
                            <p:stCondLst>
                              <p:cond delay="1500"/>
                            </p:stCondLst>
                            <p:childTnLst>
                              <p:par>
                                <p:cTn id="57" presetID="1" presetClass="entr" presetSubtype="0" fill="hold" grpId="0" nodeType="afterEffect">
                                  <p:stCondLst>
                                    <p:cond delay="100"/>
                                  </p:stCondLst>
                                  <p:childTnLst>
                                    <p:set>
                                      <p:cBhvr>
                                        <p:cTn id="58" dur="1" fill="hold">
                                          <p:stCondLst>
                                            <p:cond delay="0"/>
                                          </p:stCondLst>
                                        </p:cTn>
                                        <p:tgtEl>
                                          <p:spTgt spid="14"/>
                                        </p:tgtEl>
                                        <p:attrNameLst>
                                          <p:attrName>style.visibility</p:attrName>
                                        </p:attrNameLst>
                                      </p:cBhvr>
                                      <p:to>
                                        <p:strVal val="visible"/>
                                      </p:to>
                                    </p:set>
                                  </p:childTnLst>
                                </p:cTn>
                              </p:par>
                            </p:childTnLst>
                          </p:cTn>
                        </p:par>
                        <p:par>
                          <p:cTn id="59" fill="hold">
                            <p:stCondLst>
                              <p:cond delay="1600"/>
                            </p:stCondLst>
                            <p:childTnLst>
                              <p:par>
                                <p:cTn id="60" presetID="1" presetClass="entr" presetSubtype="0" fill="hold" nodeType="afterEffect">
                                  <p:stCondLst>
                                    <p:cond delay="100"/>
                                  </p:stCondLst>
                                  <p:childTnLst>
                                    <p:set>
                                      <p:cBhvr>
                                        <p:cTn id="61" dur="1" fill="hold">
                                          <p:stCondLst>
                                            <p:cond delay="0"/>
                                          </p:stCondLst>
                                        </p:cTn>
                                        <p:tgtEl>
                                          <p:spTgt spid="56"/>
                                        </p:tgtEl>
                                        <p:attrNameLst>
                                          <p:attrName>style.visibility</p:attrName>
                                        </p:attrNameLst>
                                      </p:cBhvr>
                                      <p:to>
                                        <p:strVal val="visible"/>
                                      </p:to>
                                    </p:set>
                                  </p:childTnLst>
                                </p:cTn>
                              </p:par>
                            </p:childTnLst>
                          </p:cTn>
                        </p:par>
                        <p:par>
                          <p:cTn id="62" fill="hold">
                            <p:stCondLst>
                              <p:cond delay="1700"/>
                            </p:stCondLst>
                            <p:childTnLst>
                              <p:par>
                                <p:cTn id="63" presetID="1" presetClass="entr" presetSubtype="0" fill="hold" nodeType="afterEffect">
                                  <p:stCondLst>
                                    <p:cond delay="100"/>
                                  </p:stCondLst>
                                  <p:childTnLst>
                                    <p:set>
                                      <p:cBhvr>
                                        <p:cTn id="64" dur="1" fill="hold">
                                          <p:stCondLst>
                                            <p:cond delay="0"/>
                                          </p:stCondLst>
                                        </p:cTn>
                                        <p:tgtEl>
                                          <p:spTgt spid="61"/>
                                        </p:tgtEl>
                                        <p:attrNameLst>
                                          <p:attrName>style.visibility</p:attrName>
                                        </p:attrNameLst>
                                      </p:cBhvr>
                                      <p:to>
                                        <p:strVal val="visible"/>
                                      </p:to>
                                    </p:set>
                                  </p:childTnLst>
                                </p:cTn>
                              </p:par>
                            </p:childTnLst>
                          </p:cTn>
                        </p:par>
                        <p:par>
                          <p:cTn id="65" fill="hold">
                            <p:stCondLst>
                              <p:cond delay="1800"/>
                            </p:stCondLst>
                            <p:childTnLst>
                              <p:par>
                                <p:cTn id="66" presetID="1" presetClass="entr" presetSubtype="0" fill="hold" nodeType="afterEffect">
                                  <p:stCondLst>
                                    <p:cond delay="100"/>
                                  </p:stCondLst>
                                  <p:childTnLst>
                                    <p:set>
                                      <p:cBhvr>
                                        <p:cTn id="67" dur="1" fill="hold">
                                          <p:stCondLst>
                                            <p:cond delay="0"/>
                                          </p:stCondLst>
                                        </p:cTn>
                                        <p:tgtEl>
                                          <p:spTgt spid="76"/>
                                        </p:tgtEl>
                                        <p:attrNameLst>
                                          <p:attrName>style.visibility</p:attrName>
                                        </p:attrNameLst>
                                      </p:cBhvr>
                                      <p:to>
                                        <p:strVal val="visible"/>
                                      </p:to>
                                    </p:set>
                                  </p:childTnLst>
                                </p:cTn>
                              </p:par>
                            </p:childTnLst>
                          </p:cTn>
                        </p:par>
                        <p:par>
                          <p:cTn id="68" fill="hold">
                            <p:stCondLst>
                              <p:cond delay="1900"/>
                            </p:stCondLst>
                            <p:childTnLst>
                              <p:par>
                                <p:cTn id="69" presetID="1" presetClass="entr" presetSubtype="0" fill="hold" nodeType="afterEffect">
                                  <p:stCondLst>
                                    <p:cond delay="100"/>
                                  </p:stCondLst>
                                  <p:childTnLst>
                                    <p:set>
                                      <p:cBhvr>
                                        <p:cTn id="70" dur="1" fill="hold">
                                          <p:stCondLst>
                                            <p:cond delay="0"/>
                                          </p:stCondLst>
                                        </p:cTn>
                                        <p:tgtEl>
                                          <p:spTgt spid="92"/>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2" presetClass="entr" presetSubtype="4" fill="hold" grpId="0" nodeType="clickEffect">
                                  <p:stCondLst>
                                    <p:cond delay="0"/>
                                  </p:stCondLst>
                                  <p:childTnLst>
                                    <p:set>
                                      <p:cBhvr>
                                        <p:cTn id="74" dur="1" fill="hold">
                                          <p:stCondLst>
                                            <p:cond delay="0"/>
                                          </p:stCondLst>
                                        </p:cTn>
                                        <p:tgtEl>
                                          <p:spTgt spid="12"/>
                                        </p:tgtEl>
                                        <p:attrNameLst>
                                          <p:attrName>style.visibility</p:attrName>
                                        </p:attrNameLst>
                                      </p:cBhvr>
                                      <p:to>
                                        <p:strVal val="visible"/>
                                      </p:to>
                                    </p:set>
                                    <p:anim calcmode="lin" valueType="num">
                                      <p:cBhvr additive="base">
                                        <p:cTn id="75" dur="500" fill="hold"/>
                                        <p:tgtEl>
                                          <p:spTgt spid="12"/>
                                        </p:tgtEl>
                                        <p:attrNameLst>
                                          <p:attrName>ppt_x</p:attrName>
                                        </p:attrNameLst>
                                      </p:cBhvr>
                                      <p:tavLst>
                                        <p:tav tm="0">
                                          <p:val>
                                            <p:strVal val="#ppt_x"/>
                                          </p:val>
                                        </p:tav>
                                        <p:tav tm="100000">
                                          <p:val>
                                            <p:strVal val="#ppt_x"/>
                                          </p:val>
                                        </p:tav>
                                      </p:tavLst>
                                    </p:anim>
                                    <p:anim calcmode="lin" valueType="num">
                                      <p:cBhvr additive="base">
                                        <p:cTn id="76"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2" grpId="0" animBg="1"/>
      <p:bldP spid="13" grpId="0" animBg="1"/>
      <p:bldP spid="14" grpId="0"/>
      <p:bldP spid="22" grpId="0" animBg="1"/>
      <p:bldP spid="23" grpId="0"/>
      <p:bldP spid="2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893"/>
            <a:ext cx="12188825" cy="6856214"/>
          </a:xfrm>
          <a:prstGeom prst="rect">
            <a:avLst/>
          </a:prstGeom>
        </p:spPr>
      </p:pic>
      <p:sp>
        <p:nvSpPr>
          <p:cNvPr id="11" name="Rectangle 10"/>
          <p:cNvSpPr/>
          <p:nvPr/>
        </p:nvSpPr>
        <p:spPr>
          <a:xfrm>
            <a:off x="6953812" y="3885112"/>
            <a:ext cx="5038520" cy="2758117"/>
          </a:xfrm>
          <a:prstGeom prst="rect">
            <a:avLst/>
          </a:prstGeom>
          <a:solidFill>
            <a:srgbClr val="68217A">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274249" tIns="274249" rIns="274249" rtlCol="0" anchor="t"/>
          <a:lstStyle/>
          <a:p>
            <a:pPr marL="507848" indent="-507848">
              <a:spcAft>
                <a:spcPts val="1200"/>
              </a:spcAft>
            </a:pPr>
            <a:r>
              <a:rPr lang="en-US" sz="3199" dirty="0">
                <a:solidFill>
                  <a:schemeClr val="bg1"/>
                </a:solidFill>
                <a:latin typeface="+mj-lt"/>
                <a:sym typeface="Wingdings" panose="05000000000000000000" pitchFamily="2" charset="2"/>
              </a:rPr>
              <a:t></a:t>
            </a:r>
            <a:r>
              <a:rPr lang="en-US" sz="3199" dirty="0">
                <a:latin typeface="+mj-lt"/>
                <a:sym typeface="Wingdings" panose="05000000000000000000" pitchFamily="2" charset="2"/>
              </a:rPr>
              <a:t> </a:t>
            </a:r>
            <a:r>
              <a:rPr lang="en-US" sz="3199" dirty="0">
                <a:latin typeface="Segoe UI Light" panose="020B0502040204020203" pitchFamily="34" charset="0"/>
              </a:rPr>
              <a:t>Game sessions hosted using Azure</a:t>
            </a:r>
          </a:p>
          <a:p>
            <a:pPr marL="507848" indent="-507848">
              <a:spcAft>
                <a:spcPts val="1200"/>
              </a:spcAft>
            </a:pPr>
            <a:r>
              <a:rPr lang="en-US" sz="3199" dirty="0">
                <a:solidFill>
                  <a:schemeClr val="bg1"/>
                </a:solidFill>
                <a:latin typeface="Segoe UI Light" panose="020B0502040204020203" pitchFamily="34" charset="0"/>
                <a:sym typeface="Wingdings" panose="05000000000000000000" pitchFamily="2" charset="2"/>
              </a:rPr>
              <a:t></a:t>
            </a:r>
            <a:r>
              <a:rPr lang="en-US" sz="3199" dirty="0">
                <a:latin typeface="Segoe UI Light" panose="020B0502040204020203" pitchFamily="34" charset="0"/>
                <a:sym typeface="Wingdings" panose="05000000000000000000" pitchFamily="2" charset="2"/>
              </a:rPr>
              <a:t> </a:t>
            </a:r>
            <a:r>
              <a:rPr lang="en-US" sz="3199" dirty="0">
                <a:latin typeface="Segoe UI Light" panose="020B0502040204020203" pitchFamily="34" charset="0"/>
              </a:rPr>
              <a:t>Hosted using &gt;100,000 Azure Virtual Machines</a:t>
            </a:r>
          </a:p>
        </p:txBody>
      </p:sp>
      <p:sp>
        <p:nvSpPr>
          <p:cNvPr id="3" name="Title 2"/>
          <p:cNvSpPr>
            <a:spLocks noGrp="1"/>
          </p:cNvSpPr>
          <p:nvPr>
            <p:ph type="title"/>
          </p:nvPr>
        </p:nvSpPr>
        <p:spPr/>
        <p:txBody>
          <a:bodyPr/>
          <a:lstStyle/>
          <a:p>
            <a:r>
              <a:rPr lang="en-US" dirty="0" err="1" smtClean="0"/>
              <a:t>Titanfall</a:t>
            </a:r>
            <a:endParaRPr lang="en-US" dirty="0"/>
          </a:p>
        </p:txBody>
      </p:sp>
    </p:spTree>
    <p:extLst>
      <p:ext uri="{BB962C8B-B14F-4D97-AF65-F5344CB8AC3E}">
        <p14:creationId xmlns:p14="http://schemas.microsoft.com/office/powerpoint/2010/main" val="3883480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169" y="1189177"/>
            <a:ext cx="11650488" cy="4674546"/>
          </a:xfrm>
        </p:spPr>
        <p:txBody>
          <a:bodyPr/>
          <a:lstStyle/>
          <a:p>
            <a:pPr marL="346074" lvl="1" indent="-342900" defTabSz="914051">
              <a:spcBef>
                <a:spcPts val="600"/>
              </a:spcBef>
            </a:pPr>
            <a:r>
              <a:rPr lang="en-US" sz="2800" spc="-51" dirty="0">
                <a:solidFill>
                  <a:schemeClr val="bg1"/>
                </a:solidFill>
              </a:rPr>
              <a:t>SQL Server database technology as a service </a:t>
            </a:r>
          </a:p>
          <a:p>
            <a:pPr marL="346074" lvl="1" indent="-342900" defTabSz="914051">
              <a:spcBef>
                <a:spcPts val="600"/>
              </a:spcBef>
            </a:pPr>
            <a:r>
              <a:rPr lang="en-US" sz="2800" spc="-51" dirty="0">
                <a:solidFill>
                  <a:schemeClr val="bg1"/>
                </a:solidFill>
              </a:rPr>
              <a:t>Fully </a:t>
            </a:r>
            <a:r>
              <a:rPr lang="en-US" sz="2800" spc="-51" dirty="0" smtClean="0">
                <a:solidFill>
                  <a:schemeClr val="bg1"/>
                </a:solidFill>
              </a:rPr>
              <a:t>Managed</a:t>
            </a:r>
          </a:p>
          <a:p>
            <a:pPr marL="346074" lvl="1" indent="-342900" defTabSz="914051">
              <a:spcBef>
                <a:spcPts val="600"/>
              </a:spcBef>
            </a:pPr>
            <a:r>
              <a:rPr lang="en-US" sz="2800" spc="-51" dirty="0" smtClean="0">
                <a:solidFill>
                  <a:schemeClr val="bg1"/>
                </a:solidFill>
              </a:rPr>
              <a:t>Enterprise-ready </a:t>
            </a:r>
            <a:r>
              <a:rPr lang="en-US" sz="2800" spc="-51" dirty="0">
                <a:solidFill>
                  <a:schemeClr val="bg1"/>
                </a:solidFill>
              </a:rPr>
              <a:t>with automatic support for HA</a:t>
            </a:r>
          </a:p>
          <a:p>
            <a:pPr marL="346074" lvl="1" indent="-342900" defTabSz="914051">
              <a:spcBef>
                <a:spcPts val="600"/>
              </a:spcBef>
            </a:pPr>
            <a:r>
              <a:rPr lang="en-US" sz="2800" spc="-51" dirty="0">
                <a:solidFill>
                  <a:schemeClr val="bg1"/>
                </a:solidFill>
              </a:rPr>
              <a:t>Designed to scale out elastically with demand</a:t>
            </a:r>
          </a:p>
          <a:p>
            <a:pPr marL="346074" lvl="1" indent="-342900" defTabSz="914051">
              <a:spcBef>
                <a:spcPts val="600"/>
              </a:spcBef>
            </a:pPr>
            <a:r>
              <a:rPr lang="en-US" sz="2800" spc="-51" dirty="0">
                <a:solidFill>
                  <a:schemeClr val="bg1"/>
                </a:solidFill>
              </a:rPr>
              <a:t>Ideal for simple and complex </a:t>
            </a:r>
            <a:r>
              <a:rPr lang="en-US" sz="2800" spc="-51" dirty="0" smtClean="0">
                <a:solidFill>
                  <a:schemeClr val="bg1"/>
                </a:solidFill>
              </a:rPr>
              <a:t>applications</a:t>
            </a:r>
          </a:p>
          <a:p>
            <a:pPr marL="346074" lvl="1" indent="-342900" defTabSz="914051">
              <a:spcBef>
                <a:spcPts val="600"/>
              </a:spcBef>
            </a:pPr>
            <a:r>
              <a:rPr lang="en-US" sz="2800" spc="-51" dirty="0" smtClean="0">
                <a:solidFill>
                  <a:schemeClr val="bg1"/>
                </a:solidFill>
              </a:rPr>
              <a:t>Full support for TDS and ODBC</a:t>
            </a:r>
          </a:p>
          <a:p>
            <a:pPr marL="346074" lvl="1" indent="-342900" defTabSz="914051">
              <a:spcBef>
                <a:spcPts val="600"/>
              </a:spcBef>
            </a:pPr>
            <a:r>
              <a:rPr lang="en-US" sz="2800" spc="-51" dirty="0" smtClean="0">
                <a:solidFill>
                  <a:schemeClr val="bg1"/>
                </a:solidFill>
              </a:rPr>
              <a:t>Familiar language and framework support</a:t>
            </a:r>
          </a:p>
          <a:p>
            <a:pPr marL="346074" lvl="1" indent="-342900" defTabSz="914051">
              <a:spcBef>
                <a:spcPts val="600"/>
              </a:spcBef>
            </a:pPr>
            <a:r>
              <a:rPr lang="en-US" sz="2800" spc="-51" dirty="0" smtClean="0">
                <a:solidFill>
                  <a:schemeClr val="bg1"/>
                </a:solidFill>
              </a:rPr>
              <a:t>Cross Datacenter failover and backups to </a:t>
            </a:r>
            <a:br>
              <a:rPr lang="en-US" sz="2800" spc="-51" dirty="0" smtClean="0">
                <a:solidFill>
                  <a:schemeClr val="bg1"/>
                </a:solidFill>
              </a:rPr>
            </a:br>
            <a:r>
              <a:rPr lang="en-US" sz="2800" spc="-51" dirty="0" smtClean="0">
                <a:solidFill>
                  <a:schemeClr val="bg1"/>
                </a:solidFill>
              </a:rPr>
              <a:t>support disaster recovery scenarios</a:t>
            </a:r>
          </a:p>
          <a:p>
            <a:pPr marL="346074" lvl="1" indent="-342900" defTabSz="914051">
              <a:spcBef>
                <a:spcPts val="600"/>
              </a:spcBef>
            </a:pPr>
            <a:endParaRPr lang="en-US" sz="2800" spc="-51" dirty="0">
              <a:solidFill>
                <a:schemeClr val="bg1"/>
              </a:solidFill>
            </a:endParaRPr>
          </a:p>
        </p:txBody>
      </p:sp>
      <p:sp>
        <p:nvSpPr>
          <p:cNvPr id="3" name="Title 2"/>
          <p:cNvSpPr>
            <a:spLocks noGrp="1"/>
          </p:cNvSpPr>
          <p:nvPr>
            <p:ph type="title"/>
          </p:nvPr>
        </p:nvSpPr>
        <p:spPr/>
        <p:txBody>
          <a:bodyPr>
            <a:normAutofit fontScale="90000"/>
          </a:bodyPr>
          <a:lstStyle/>
          <a:p>
            <a:r>
              <a:rPr lang="en-US" dirty="0" smtClean="0">
                <a:solidFill>
                  <a:schemeClr val="bg1"/>
                </a:solidFill>
              </a:rPr>
              <a:t>SQL Database</a:t>
            </a:r>
            <a:endParaRPr lang="en-US" dirty="0">
              <a:solidFill>
                <a:schemeClr val="bg1"/>
              </a:solidFill>
            </a:endParaRPr>
          </a:p>
        </p:txBody>
      </p:sp>
      <p:pic>
        <p:nvPicPr>
          <p:cNvPr id="5" name="Picture 4"/>
          <p:cNvPicPr>
            <a:picLocks noChangeAspect="1"/>
          </p:cNvPicPr>
          <p:nvPr/>
        </p:nvPicPr>
        <p:blipFill>
          <a:blip r:embed="rId2"/>
          <a:stretch>
            <a:fillRect/>
          </a:stretch>
        </p:blipFill>
        <p:spPr>
          <a:xfrm>
            <a:off x="7705114" y="4038600"/>
            <a:ext cx="4370899" cy="2409825"/>
          </a:xfrm>
          <a:prstGeom prst="rect">
            <a:avLst/>
          </a:prstGeom>
        </p:spPr>
      </p:pic>
    </p:spTree>
    <p:extLst>
      <p:ext uri="{BB962C8B-B14F-4D97-AF65-F5344CB8AC3E}">
        <p14:creationId xmlns:p14="http://schemas.microsoft.com/office/powerpoint/2010/main" val="2679746876"/>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smtClean="0">
                <a:solidFill>
                  <a:schemeClr val="bg1"/>
                </a:solidFill>
              </a:rPr>
              <a:t>Big Data Insights</a:t>
            </a:r>
            <a:endParaRPr lang="en-US" dirty="0">
              <a:solidFill>
                <a:schemeClr val="bg1"/>
              </a:solidFill>
            </a:endParaRPr>
          </a:p>
        </p:txBody>
      </p:sp>
      <p:sp>
        <p:nvSpPr>
          <p:cNvPr id="4" name="Title 1"/>
          <p:cNvSpPr txBox="1">
            <a:spLocks/>
          </p:cNvSpPr>
          <p:nvPr/>
        </p:nvSpPr>
        <p:spPr>
          <a:xfrm>
            <a:off x="6564086" y="986510"/>
            <a:ext cx="5376545" cy="613690"/>
          </a:xfrm>
          <a:prstGeom prst="rect">
            <a:avLst/>
          </a:prstGeom>
        </p:spPr>
        <p:txBody>
          <a:bodyPr vert="horz" wrap="square" lIns="143407" tIns="89629" rIns="143407" bIns="89629" rtlCol="0" anchor="t">
            <a:normAutofit/>
          </a:bodyPr>
          <a:lstStyle>
            <a:lvl1pPr algn="l" defTabSz="914274" rtl="0" eaLnBrk="1" latinLnBrk="0" hangingPunct="1">
              <a:lnSpc>
                <a:spcPct val="90000"/>
              </a:lnSpc>
              <a:spcBef>
                <a:spcPct val="0"/>
              </a:spcBef>
              <a:buNone/>
              <a:defRPr lang="en-US" sz="53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2400" b="1" dirty="0" smtClean="0">
                <a:solidFill>
                  <a:schemeClr val="bg1"/>
                </a:solidFill>
              </a:rPr>
              <a:t>Microsoft Azure Machine Learning</a:t>
            </a:r>
            <a:endParaRPr lang="en-US" sz="2400" b="1" dirty="0">
              <a:solidFill>
                <a:schemeClr val="bg1"/>
              </a:solidFill>
            </a:endParaRPr>
          </a:p>
        </p:txBody>
      </p:sp>
      <p:sp>
        <p:nvSpPr>
          <p:cNvPr id="5" name="TextBox 4"/>
          <p:cNvSpPr txBox="1"/>
          <p:nvPr/>
        </p:nvSpPr>
        <p:spPr>
          <a:xfrm>
            <a:off x="6822123" y="1481760"/>
            <a:ext cx="5070546" cy="1785104"/>
          </a:xfrm>
          <a:prstGeom prst="rect">
            <a:avLst/>
          </a:prstGeom>
          <a:noFill/>
        </p:spPr>
        <p:txBody>
          <a:bodyPr wrap="square" rtlCol="0">
            <a:spAutoFit/>
          </a:bodyPr>
          <a:lstStyle/>
          <a:p>
            <a:pPr>
              <a:spcAft>
                <a:spcPts val="1200"/>
              </a:spcAft>
            </a:pPr>
            <a:r>
              <a:rPr lang="en-US" sz="1600" dirty="0" smtClean="0">
                <a:solidFill>
                  <a:schemeClr val="bg1"/>
                </a:solidFill>
              </a:rPr>
              <a:t>Mashup sophisticated intelligent algorithms</a:t>
            </a:r>
          </a:p>
          <a:p>
            <a:pPr>
              <a:spcAft>
                <a:spcPts val="1200"/>
              </a:spcAft>
            </a:pPr>
            <a:r>
              <a:rPr lang="en-US" sz="1600" dirty="0" smtClean="0">
                <a:solidFill>
                  <a:schemeClr val="bg1"/>
                </a:solidFill>
              </a:rPr>
              <a:t>Enables </a:t>
            </a:r>
            <a:r>
              <a:rPr lang="en-US" sz="1600" dirty="0">
                <a:solidFill>
                  <a:schemeClr val="bg1"/>
                </a:solidFill>
              </a:rPr>
              <a:t>data scientists and developers to efficiently embed predictive analytics into their applications</a:t>
            </a:r>
          </a:p>
          <a:p>
            <a:pPr>
              <a:spcAft>
                <a:spcPts val="1200"/>
              </a:spcAft>
            </a:pPr>
            <a:r>
              <a:rPr lang="en-US" sz="1600" dirty="0" smtClean="0">
                <a:solidFill>
                  <a:schemeClr val="bg1"/>
                </a:solidFill>
              </a:rPr>
              <a:t>Elastic, pay as you go with low operating costs</a:t>
            </a:r>
          </a:p>
          <a:p>
            <a:pPr>
              <a:spcAft>
                <a:spcPts val="1200"/>
              </a:spcAft>
            </a:pPr>
            <a:r>
              <a:rPr lang="en-US" sz="1600" dirty="0" smtClean="0">
                <a:solidFill>
                  <a:schemeClr val="bg1"/>
                </a:solidFill>
              </a:rPr>
              <a:t>Extend with Power BI, Hadoop and cloud hosted data</a:t>
            </a:r>
          </a:p>
        </p:txBody>
      </p:sp>
      <p:grpSp>
        <p:nvGrpSpPr>
          <p:cNvPr id="6" name="Group 5"/>
          <p:cNvGrpSpPr/>
          <p:nvPr/>
        </p:nvGrpSpPr>
        <p:grpSpPr>
          <a:xfrm>
            <a:off x="6780001" y="3429000"/>
            <a:ext cx="4876800" cy="3292208"/>
            <a:chOff x="452438" y="985838"/>
            <a:chExt cx="6494463" cy="4651816"/>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5613" y="1371600"/>
              <a:ext cx="6490200" cy="4266054"/>
            </a:xfrm>
            <a:prstGeom prst="rect">
              <a:avLst/>
            </a:prstGeom>
          </p:spPr>
        </p:pic>
        <p:grpSp>
          <p:nvGrpSpPr>
            <p:cNvPr id="8" name="Group 14"/>
            <p:cNvGrpSpPr>
              <a:grpSpLocks noChangeAspect="1"/>
            </p:cNvGrpSpPr>
            <p:nvPr/>
          </p:nvGrpSpPr>
          <p:grpSpPr bwMode="auto">
            <a:xfrm>
              <a:off x="452438" y="985838"/>
              <a:ext cx="6494463" cy="400050"/>
              <a:chOff x="285" y="621"/>
              <a:chExt cx="4091" cy="252"/>
            </a:xfrm>
          </p:grpSpPr>
          <p:sp>
            <p:nvSpPr>
              <p:cNvPr id="9" name="AutoShape 13"/>
              <p:cNvSpPr>
                <a:spLocks noChangeAspect="1" noChangeArrowheads="1" noTextEdit="1"/>
              </p:cNvSpPr>
              <p:nvPr/>
            </p:nvSpPr>
            <p:spPr bwMode="auto">
              <a:xfrm>
                <a:off x="287" y="623"/>
                <a:ext cx="408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15"/>
              <p:cNvSpPr>
                <a:spLocks/>
              </p:cNvSpPr>
              <p:nvPr/>
            </p:nvSpPr>
            <p:spPr bwMode="auto">
              <a:xfrm>
                <a:off x="285" y="621"/>
                <a:ext cx="4091" cy="250"/>
              </a:xfrm>
              <a:custGeom>
                <a:avLst/>
                <a:gdLst>
                  <a:gd name="T0" fmla="*/ 2160 w 2160"/>
                  <a:gd name="T1" fmla="*/ 42 h 129"/>
                  <a:gd name="T2" fmla="*/ 2117 w 2160"/>
                  <a:gd name="T3" fmla="*/ 0 h 129"/>
                  <a:gd name="T4" fmla="*/ 43 w 2160"/>
                  <a:gd name="T5" fmla="*/ 0 h 129"/>
                  <a:gd name="T6" fmla="*/ 0 w 2160"/>
                  <a:gd name="T7" fmla="*/ 42 h 129"/>
                  <a:gd name="T8" fmla="*/ 0 w 2160"/>
                  <a:gd name="T9" fmla="*/ 129 h 129"/>
                  <a:gd name="T10" fmla="*/ 2160 w 2160"/>
                  <a:gd name="T11" fmla="*/ 129 h 129"/>
                  <a:gd name="T12" fmla="*/ 2160 w 2160"/>
                  <a:gd name="T13" fmla="*/ 42 h 129"/>
                </a:gdLst>
                <a:ahLst/>
                <a:cxnLst>
                  <a:cxn ang="0">
                    <a:pos x="T0" y="T1"/>
                  </a:cxn>
                  <a:cxn ang="0">
                    <a:pos x="T2" y="T3"/>
                  </a:cxn>
                  <a:cxn ang="0">
                    <a:pos x="T4" y="T5"/>
                  </a:cxn>
                  <a:cxn ang="0">
                    <a:pos x="T6" y="T7"/>
                  </a:cxn>
                  <a:cxn ang="0">
                    <a:pos x="T8" y="T9"/>
                  </a:cxn>
                  <a:cxn ang="0">
                    <a:pos x="T10" y="T11"/>
                  </a:cxn>
                  <a:cxn ang="0">
                    <a:pos x="T12" y="T13"/>
                  </a:cxn>
                </a:cxnLst>
                <a:rect l="0" t="0" r="r" b="b"/>
                <a:pathLst>
                  <a:path w="2160" h="129">
                    <a:moveTo>
                      <a:pt x="2160" y="42"/>
                    </a:moveTo>
                    <a:cubicBezTo>
                      <a:pt x="2160" y="19"/>
                      <a:pt x="2140" y="0"/>
                      <a:pt x="2117" y="0"/>
                    </a:cubicBezTo>
                    <a:cubicBezTo>
                      <a:pt x="43" y="0"/>
                      <a:pt x="43" y="0"/>
                      <a:pt x="43" y="0"/>
                    </a:cubicBezTo>
                    <a:cubicBezTo>
                      <a:pt x="20" y="0"/>
                      <a:pt x="0" y="19"/>
                      <a:pt x="0" y="42"/>
                    </a:cubicBezTo>
                    <a:cubicBezTo>
                      <a:pt x="0" y="129"/>
                      <a:pt x="0" y="129"/>
                      <a:pt x="0" y="129"/>
                    </a:cubicBezTo>
                    <a:cubicBezTo>
                      <a:pt x="2160" y="129"/>
                      <a:pt x="2160" y="129"/>
                      <a:pt x="2160" y="129"/>
                    </a:cubicBezTo>
                    <a:lnTo>
                      <a:pt x="2160" y="42"/>
                    </a:lnTo>
                    <a:close/>
                  </a:path>
                </a:pathLst>
              </a:custGeom>
              <a:solidFill>
                <a:srgbClr val="E5E5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Rectangle 16"/>
              <p:cNvSpPr>
                <a:spLocks noChangeArrowheads="1"/>
              </p:cNvSpPr>
              <p:nvPr/>
            </p:nvSpPr>
            <p:spPr bwMode="auto">
              <a:xfrm>
                <a:off x="537" y="701"/>
                <a:ext cx="3556" cy="12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7"/>
              <p:cNvSpPr>
                <a:spLocks/>
              </p:cNvSpPr>
              <p:nvPr/>
            </p:nvSpPr>
            <p:spPr bwMode="auto">
              <a:xfrm>
                <a:off x="323" y="666"/>
                <a:ext cx="187" cy="192"/>
              </a:xfrm>
              <a:custGeom>
                <a:avLst/>
                <a:gdLst>
                  <a:gd name="T0" fmla="*/ 93 w 99"/>
                  <a:gd name="T1" fmla="*/ 41 h 99"/>
                  <a:gd name="T2" fmla="*/ 41 w 99"/>
                  <a:gd name="T3" fmla="*/ 93 h 99"/>
                  <a:gd name="T4" fmla="*/ 6 w 99"/>
                  <a:gd name="T5" fmla="*/ 59 h 99"/>
                  <a:gd name="T6" fmla="*/ 58 w 99"/>
                  <a:gd name="T7" fmla="*/ 6 h 99"/>
                  <a:gd name="T8" fmla="*/ 93 w 99"/>
                  <a:gd name="T9" fmla="*/ 41 h 99"/>
                </a:gdLst>
                <a:ahLst/>
                <a:cxnLst>
                  <a:cxn ang="0">
                    <a:pos x="T0" y="T1"/>
                  </a:cxn>
                  <a:cxn ang="0">
                    <a:pos x="T2" y="T3"/>
                  </a:cxn>
                  <a:cxn ang="0">
                    <a:pos x="T4" y="T5"/>
                  </a:cxn>
                  <a:cxn ang="0">
                    <a:pos x="T6" y="T7"/>
                  </a:cxn>
                  <a:cxn ang="0">
                    <a:pos x="T8" y="T9"/>
                  </a:cxn>
                </a:cxnLst>
                <a:rect l="0" t="0" r="r" b="b"/>
                <a:pathLst>
                  <a:path w="99" h="99">
                    <a:moveTo>
                      <a:pt x="93" y="41"/>
                    </a:moveTo>
                    <a:cubicBezTo>
                      <a:pt x="99" y="72"/>
                      <a:pt x="72" y="99"/>
                      <a:pt x="41" y="93"/>
                    </a:cubicBezTo>
                    <a:cubicBezTo>
                      <a:pt x="24" y="90"/>
                      <a:pt x="10" y="76"/>
                      <a:pt x="6" y="59"/>
                    </a:cubicBezTo>
                    <a:cubicBezTo>
                      <a:pt x="0" y="27"/>
                      <a:pt x="27" y="0"/>
                      <a:pt x="58" y="6"/>
                    </a:cubicBezTo>
                    <a:cubicBezTo>
                      <a:pt x="76" y="10"/>
                      <a:pt x="90" y="24"/>
                      <a:pt x="93" y="41"/>
                    </a:cubicBezTo>
                    <a:close/>
                  </a:path>
                </a:pathLst>
              </a:custGeom>
              <a:solidFill>
                <a:srgbClr val="1EBA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8"/>
              <p:cNvSpPr>
                <a:spLocks/>
              </p:cNvSpPr>
              <p:nvPr/>
            </p:nvSpPr>
            <p:spPr bwMode="auto">
              <a:xfrm>
                <a:off x="368" y="726"/>
                <a:ext cx="99" cy="73"/>
              </a:xfrm>
              <a:custGeom>
                <a:avLst/>
                <a:gdLst>
                  <a:gd name="T0" fmla="*/ 33 w 99"/>
                  <a:gd name="T1" fmla="*/ 27 h 73"/>
                  <a:gd name="T2" fmla="*/ 61 w 99"/>
                  <a:gd name="T3" fmla="*/ 0 h 73"/>
                  <a:gd name="T4" fmla="*/ 38 w 99"/>
                  <a:gd name="T5" fmla="*/ 0 h 73"/>
                  <a:gd name="T6" fmla="*/ 0 w 99"/>
                  <a:gd name="T7" fmla="*/ 37 h 73"/>
                  <a:gd name="T8" fmla="*/ 38 w 99"/>
                  <a:gd name="T9" fmla="*/ 73 h 73"/>
                  <a:gd name="T10" fmla="*/ 61 w 99"/>
                  <a:gd name="T11" fmla="*/ 73 h 73"/>
                  <a:gd name="T12" fmla="*/ 33 w 99"/>
                  <a:gd name="T13" fmla="*/ 46 h 73"/>
                  <a:gd name="T14" fmla="*/ 99 w 99"/>
                  <a:gd name="T15" fmla="*/ 46 h 73"/>
                  <a:gd name="T16" fmla="*/ 99 w 99"/>
                  <a:gd name="T17" fmla="*/ 27 h 73"/>
                  <a:gd name="T18" fmla="*/ 33 w 99"/>
                  <a:gd name="T19" fmla="*/ 27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9" h="73">
                    <a:moveTo>
                      <a:pt x="33" y="27"/>
                    </a:moveTo>
                    <a:lnTo>
                      <a:pt x="61" y="0"/>
                    </a:lnTo>
                    <a:lnTo>
                      <a:pt x="38" y="0"/>
                    </a:lnTo>
                    <a:lnTo>
                      <a:pt x="0" y="37"/>
                    </a:lnTo>
                    <a:lnTo>
                      <a:pt x="38" y="73"/>
                    </a:lnTo>
                    <a:lnTo>
                      <a:pt x="61" y="73"/>
                    </a:lnTo>
                    <a:lnTo>
                      <a:pt x="33" y="46"/>
                    </a:lnTo>
                    <a:lnTo>
                      <a:pt x="99" y="46"/>
                    </a:lnTo>
                    <a:lnTo>
                      <a:pt x="99" y="27"/>
                    </a:lnTo>
                    <a:lnTo>
                      <a:pt x="33" y="2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19"/>
              <p:cNvSpPr>
                <a:spLocks/>
              </p:cNvSpPr>
              <p:nvPr/>
            </p:nvSpPr>
            <p:spPr bwMode="auto">
              <a:xfrm>
                <a:off x="4229" y="621"/>
                <a:ext cx="147" cy="83"/>
              </a:xfrm>
              <a:custGeom>
                <a:avLst/>
                <a:gdLst>
                  <a:gd name="T0" fmla="*/ 35 w 78"/>
                  <a:gd name="T1" fmla="*/ 0 h 43"/>
                  <a:gd name="T2" fmla="*/ 0 w 78"/>
                  <a:gd name="T3" fmla="*/ 0 h 43"/>
                  <a:gd name="T4" fmla="*/ 0 w 78"/>
                  <a:gd name="T5" fmla="*/ 43 h 43"/>
                  <a:gd name="T6" fmla="*/ 78 w 78"/>
                  <a:gd name="T7" fmla="*/ 43 h 43"/>
                  <a:gd name="T8" fmla="*/ 78 w 78"/>
                  <a:gd name="T9" fmla="*/ 42 h 43"/>
                  <a:gd name="T10" fmla="*/ 35 w 78"/>
                  <a:gd name="T11" fmla="*/ 0 h 43"/>
                </a:gdLst>
                <a:ahLst/>
                <a:cxnLst>
                  <a:cxn ang="0">
                    <a:pos x="T0" y="T1"/>
                  </a:cxn>
                  <a:cxn ang="0">
                    <a:pos x="T2" y="T3"/>
                  </a:cxn>
                  <a:cxn ang="0">
                    <a:pos x="T4" y="T5"/>
                  </a:cxn>
                  <a:cxn ang="0">
                    <a:pos x="T6" y="T7"/>
                  </a:cxn>
                  <a:cxn ang="0">
                    <a:pos x="T8" y="T9"/>
                  </a:cxn>
                  <a:cxn ang="0">
                    <a:pos x="T10" y="T11"/>
                  </a:cxn>
                </a:cxnLst>
                <a:rect l="0" t="0" r="r" b="b"/>
                <a:pathLst>
                  <a:path w="78" h="43">
                    <a:moveTo>
                      <a:pt x="35" y="0"/>
                    </a:moveTo>
                    <a:cubicBezTo>
                      <a:pt x="0" y="0"/>
                      <a:pt x="0" y="0"/>
                      <a:pt x="0" y="0"/>
                    </a:cubicBezTo>
                    <a:cubicBezTo>
                      <a:pt x="0" y="43"/>
                      <a:pt x="0" y="43"/>
                      <a:pt x="0" y="43"/>
                    </a:cubicBezTo>
                    <a:cubicBezTo>
                      <a:pt x="78" y="43"/>
                      <a:pt x="78" y="43"/>
                      <a:pt x="78" y="43"/>
                    </a:cubicBezTo>
                    <a:cubicBezTo>
                      <a:pt x="78" y="42"/>
                      <a:pt x="78" y="42"/>
                      <a:pt x="78" y="42"/>
                    </a:cubicBezTo>
                    <a:cubicBezTo>
                      <a:pt x="78" y="19"/>
                      <a:pt x="58" y="0"/>
                      <a:pt x="35" y="0"/>
                    </a:cubicBezTo>
                    <a:close/>
                  </a:path>
                </a:pathLst>
              </a:custGeom>
              <a:solidFill>
                <a:srgbClr val="BE1E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20"/>
              <p:cNvSpPr>
                <a:spLocks/>
              </p:cNvSpPr>
              <p:nvPr/>
            </p:nvSpPr>
            <p:spPr bwMode="auto">
              <a:xfrm>
                <a:off x="4277" y="644"/>
                <a:ext cx="41" cy="43"/>
              </a:xfrm>
              <a:custGeom>
                <a:avLst/>
                <a:gdLst>
                  <a:gd name="T0" fmla="*/ 36 w 41"/>
                  <a:gd name="T1" fmla="*/ 43 h 43"/>
                  <a:gd name="T2" fmla="*/ 0 w 41"/>
                  <a:gd name="T3" fmla="*/ 6 h 43"/>
                  <a:gd name="T4" fmla="*/ 5 w 41"/>
                  <a:gd name="T5" fmla="*/ 0 h 43"/>
                  <a:gd name="T6" fmla="*/ 41 w 41"/>
                  <a:gd name="T7" fmla="*/ 37 h 43"/>
                  <a:gd name="T8" fmla="*/ 36 w 41"/>
                  <a:gd name="T9" fmla="*/ 43 h 43"/>
                </a:gdLst>
                <a:ahLst/>
                <a:cxnLst>
                  <a:cxn ang="0">
                    <a:pos x="T0" y="T1"/>
                  </a:cxn>
                  <a:cxn ang="0">
                    <a:pos x="T2" y="T3"/>
                  </a:cxn>
                  <a:cxn ang="0">
                    <a:pos x="T4" y="T5"/>
                  </a:cxn>
                  <a:cxn ang="0">
                    <a:pos x="T6" y="T7"/>
                  </a:cxn>
                  <a:cxn ang="0">
                    <a:pos x="T8" y="T9"/>
                  </a:cxn>
                </a:cxnLst>
                <a:rect l="0" t="0" r="r" b="b"/>
                <a:pathLst>
                  <a:path w="41" h="43">
                    <a:moveTo>
                      <a:pt x="36" y="43"/>
                    </a:moveTo>
                    <a:lnTo>
                      <a:pt x="0" y="6"/>
                    </a:lnTo>
                    <a:lnTo>
                      <a:pt x="5" y="0"/>
                    </a:lnTo>
                    <a:lnTo>
                      <a:pt x="41" y="37"/>
                    </a:lnTo>
                    <a:lnTo>
                      <a:pt x="36" y="4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21"/>
              <p:cNvSpPr>
                <a:spLocks/>
              </p:cNvSpPr>
              <p:nvPr/>
            </p:nvSpPr>
            <p:spPr bwMode="auto">
              <a:xfrm>
                <a:off x="4277" y="644"/>
                <a:ext cx="41" cy="43"/>
              </a:xfrm>
              <a:custGeom>
                <a:avLst/>
                <a:gdLst>
                  <a:gd name="T0" fmla="*/ 0 w 41"/>
                  <a:gd name="T1" fmla="*/ 37 h 43"/>
                  <a:gd name="T2" fmla="*/ 36 w 41"/>
                  <a:gd name="T3" fmla="*/ 0 h 43"/>
                  <a:gd name="T4" fmla="*/ 41 w 41"/>
                  <a:gd name="T5" fmla="*/ 6 h 43"/>
                  <a:gd name="T6" fmla="*/ 5 w 41"/>
                  <a:gd name="T7" fmla="*/ 43 h 43"/>
                  <a:gd name="T8" fmla="*/ 0 w 41"/>
                  <a:gd name="T9" fmla="*/ 37 h 43"/>
                </a:gdLst>
                <a:ahLst/>
                <a:cxnLst>
                  <a:cxn ang="0">
                    <a:pos x="T0" y="T1"/>
                  </a:cxn>
                  <a:cxn ang="0">
                    <a:pos x="T2" y="T3"/>
                  </a:cxn>
                  <a:cxn ang="0">
                    <a:pos x="T4" y="T5"/>
                  </a:cxn>
                  <a:cxn ang="0">
                    <a:pos x="T6" y="T7"/>
                  </a:cxn>
                  <a:cxn ang="0">
                    <a:pos x="T8" y="T9"/>
                  </a:cxn>
                </a:cxnLst>
                <a:rect l="0" t="0" r="r" b="b"/>
                <a:pathLst>
                  <a:path w="41" h="43">
                    <a:moveTo>
                      <a:pt x="0" y="37"/>
                    </a:moveTo>
                    <a:lnTo>
                      <a:pt x="36" y="0"/>
                    </a:lnTo>
                    <a:lnTo>
                      <a:pt x="41" y="6"/>
                    </a:lnTo>
                    <a:lnTo>
                      <a:pt x="5" y="43"/>
                    </a:lnTo>
                    <a:lnTo>
                      <a:pt x="0" y="3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17" name="Title 1"/>
          <p:cNvSpPr txBox="1">
            <a:spLocks/>
          </p:cNvSpPr>
          <p:nvPr/>
        </p:nvSpPr>
        <p:spPr>
          <a:xfrm>
            <a:off x="349975" y="986510"/>
            <a:ext cx="5376545" cy="613690"/>
          </a:xfrm>
          <a:prstGeom prst="rect">
            <a:avLst/>
          </a:prstGeom>
        </p:spPr>
        <p:txBody>
          <a:bodyPr vert="horz" wrap="square" lIns="143407" tIns="89629" rIns="143407" bIns="89629" rtlCol="0" anchor="t">
            <a:normAutofit/>
          </a:bodyPr>
          <a:lstStyle>
            <a:lvl1pPr algn="l" defTabSz="914274" rtl="0" eaLnBrk="1" latinLnBrk="0" hangingPunct="1">
              <a:lnSpc>
                <a:spcPct val="90000"/>
              </a:lnSpc>
              <a:spcBef>
                <a:spcPct val="0"/>
              </a:spcBef>
              <a:buNone/>
              <a:defRPr lang="en-US" sz="53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2400" b="1" dirty="0" smtClean="0">
                <a:solidFill>
                  <a:schemeClr val="bg1"/>
                </a:solidFill>
              </a:rPr>
              <a:t>Microsoft Azure </a:t>
            </a:r>
            <a:r>
              <a:rPr lang="en-US" sz="2400" b="1" dirty="0" err="1" smtClean="0">
                <a:solidFill>
                  <a:schemeClr val="bg1"/>
                </a:solidFill>
              </a:rPr>
              <a:t>HDInsight</a:t>
            </a:r>
            <a:endParaRPr lang="en-US" sz="2400" b="1" dirty="0">
              <a:solidFill>
                <a:schemeClr val="bg1"/>
              </a:solidFill>
            </a:endParaRPr>
          </a:p>
        </p:txBody>
      </p:sp>
      <p:sp>
        <p:nvSpPr>
          <p:cNvPr id="18" name="TextBox 17"/>
          <p:cNvSpPr txBox="1"/>
          <p:nvPr/>
        </p:nvSpPr>
        <p:spPr>
          <a:xfrm>
            <a:off x="608012" y="1481760"/>
            <a:ext cx="4495800" cy="1785104"/>
          </a:xfrm>
          <a:prstGeom prst="rect">
            <a:avLst/>
          </a:prstGeom>
          <a:noFill/>
        </p:spPr>
        <p:txBody>
          <a:bodyPr wrap="square" rtlCol="0">
            <a:spAutoFit/>
          </a:bodyPr>
          <a:lstStyle/>
          <a:p>
            <a:pPr>
              <a:spcAft>
                <a:spcPts val="1200"/>
              </a:spcAft>
            </a:pPr>
            <a:r>
              <a:rPr lang="en-US" sz="1600" dirty="0" smtClean="0">
                <a:solidFill>
                  <a:schemeClr val="bg1"/>
                </a:solidFill>
              </a:rPr>
              <a:t>Microsoft instance of Hadoop distribution running as service</a:t>
            </a:r>
          </a:p>
          <a:p>
            <a:pPr>
              <a:spcAft>
                <a:spcPts val="1200"/>
              </a:spcAft>
            </a:pPr>
            <a:r>
              <a:rPr lang="en-US" sz="1600" dirty="0" smtClean="0">
                <a:solidFill>
                  <a:schemeClr val="bg1"/>
                </a:solidFill>
              </a:rPr>
              <a:t>Support existing ecosystem from Hive, Pig, </a:t>
            </a:r>
            <a:r>
              <a:rPr lang="en-US" sz="1600" dirty="0" err="1" smtClean="0">
                <a:solidFill>
                  <a:schemeClr val="bg1"/>
                </a:solidFill>
              </a:rPr>
              <a:t>etc</a:t>
            </a:r>
            <a:endParaRPr lang="en-US" sz="1600" dirty="0" smtClean="0">
              <a:solidFill>
                <a:schemeClr val="bg1"/>
              </a:solidFill>
            </a:endParaRPr>
          </a:p>
          <a:p>
            <a:pPr>
              <a:spcAft>
                <a:spcPts val="1200"/>
              </a:spcAft>
            </a:pPr>
            <a:r>
              <a:rPr lang="en-US" sz="1600" dirty="0" smtClean="0">
                <a:solidFill>
                  <a:schemeClr val="bg1"/>
                </a:solidFill>
              </a:rPr>
              <a:t>Extended to support Excel and BI tooling</a:t>
            </a:r>
          </a:p>
          <a:p>
            <a:pPr>
              <a:spcAft>
                <a:spcPts val="1200"/>
              </a:spcAft>
            </a:pPr>
            <a:r>
              <a:rPr lang="en-US" sz="1600" dirty="0" smtClean="0">
                <a:solidFill>
                  <a:schemeClr val="bg1"/>
                </a:solidFill>
              </a:rPr>
              <a:t>Integration with diverse sources of data</a:t>
            </a:r>
          </a:p>
        </p:txBody>
      </p:sp>
      <p:pic>
        <p:nvPicPr>
          <p:cNvPr id="20" name="Picture 20" descr="C:\Users\Justin\Desktop\_Work_in_Progress\_MS\1444\hadoop rev.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9012" y="3709879"/>
            <a:ext cx="3176758" cy="23825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89920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250"/>
                                        <p:tgtEl>
                                          <p:spTgt spid="17"/>
                                        </p:tgtEl>
                                      </p:cBhvr>
                                    </p:animEffect>
                                  </p:childTnLst>
                                </p:cTn>
                              </p:par>
                            </p:childTnLst>
                          </p:cTn>
                        </p:par>
                        <p:par>
                          <p:cTn id="8" fill="hold">
                            <p:stCondLst>
                              <p:cond delay="250"/>
                            </p:stCondLst>
                            <p:childTnLst>
                              <p:par>
                                <p:cTn id="9" presetID="10" presetClass="entr" presetSubtype="0" fill="hold" grpId="0" nodeType="afterEffect">
                                  <p:stCondLst>
                                    <p:cond delay="250"/>
                                  </p:stCondLst>
                                  <p:childTnLst>
                                    <p:set>
                                      <p:cBhvr>
                                        <p:cTn id="10" dur="1" fill="hold">
                                          <p:stCondLst>
                                            <p:cond delay="0"/>
                                          </p:stCondLst>
                                        </p:cTn>
                                        <p:tgtEl>
                                          <p:spTgt spid="18"/>
                                        </p:tgtEl>
                                        <p:attrNameLst>
                                          <p:attrName>style.visibility</p:attrName>
                                        </p:attrNameLst>
                                      </p:cBhvr>
                                      <p:to>
                                        <p:strVal val="visible"/>
                                      </p:to>
                                    </p:set>
                                    <p:animEffect transition="in" filter="fade">
                                      <p:cBhvr>
                                        <p:cTn id="11" dur="750"/>
                                        <p:tgtEl>
                                          <p:spTgt spid="18"/>
                                        </p:tgtEl>
                                      </p:cBhvr>
                                    </p:animEffect>
                                  </p:childTnLst>
                                </p:cTn>
                              </p:par>
                              <p:par>
                                <p:cTn id="12" presetID="10" presetClass="entr" presetSubtype="0" fill="hold" nodeType="withEffect">
                                  <p:stCondLst>
                                    <p:cond delay="500"/>
                                  </p:stCondLst>
                                  <p:childTnLst>
                                    <p:set>
                                      <p:cBhvr>
                                        <p:cTn id="13" dur="1" fill="hold">
                                          <p:stCondLst>
                                            <p:cond delay="0"/>
                                          </p:stCondLst>
                                        </p:cTn>
                                        <p:tgtEl>
                                          <p:spTgt spid="20"/>
                                        </p:tgtEl>
                                        <p:attrNameLst>
                                          <p:attrName>style.visibility</p:attrName>
                                        </p:attrNameLst>
                                      </p:cBhvr>
                                      <p:to>
                                        <p:strVal val="visible"/>
                                      </p:to>
                                    </p:set>
                                    <p:animEffect transition="in" filter="fade">
                                      <p:cBhvr>
                                        <p:cTn id="14" dur="500"/>
                                        <p:tgtEl>
                                          <p:spTgt spid="20"/>
                                        </p:tgtEl>
                                      </p:cBhvr>
                                    </p:animEffect>
                                  </p:childTnLst>
                                </p:cTn>
                              </p:par>
                            </p:childTnLst>
                          </p:cTn>
                        </p:par>
                        <p:par>
                          <p:cTn id="15" fill="hold">
                            <p:stCondLst>
                              <p:cond delay="1250"/>
                            </p:stCondLst>
                            <p:childTnLst>
                              <p:par>
                                <p:cTn id="16" presetID="10" presetClass="entr" presetSubtype="0" fill="hold" grpId="0" nodeType="after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250"/>
                                        <p:tgtEl>
                                          <p:spTgt spid="4"/>
                                        </p:tgtEl>
                                      </p:cBhvr>
                                    </p:animEffect>
                                  </p:childTnLst>
                                </p:cTn>
                              </p:par>
                            </p:childTnLst>
                          </p:cTn>
                        </p:par>
                        <p:par>
                          <p:cTn id="19" fill="hold">
                            <p:stCondLst>
                              <p:cond delay="1500"/>
                            </p:stCondLst>
                            <p:childTnLst>
                              <p:par>
                                <p:cTn id="20" presetID="10" presetClass="entr" presetSubtype="0" fill="hold" grpId="0" nodeType="afterEffect">
                                  <p:stCondLst>
                                    <p:cond delay="25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750"/>
                                        <p:tgtEl>
                                          <p:spTgt spid="5"/>
                                        </p:tgtEl>
                                      </p:cBhvr>
                                    </p:animEffect>
                                  </p:childTnLst>
                                </p:cTn>
                              </p:par>
                              <p:par>
                                <p:cTn id="23" presetID="10" presetClass="entr" presetSubtype="0" fill="hold" nodeType="withEffect">
                                  <p:stCondLst>
                                    <p:cond delay="120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17" grpId="0"/>
      <p:bldP spid="18"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5111" y="79318"/>
            <a:ext cx="10986231" cy="826002"/>
          </a:xfrm>
        </p:spPr>
        <p:txBody>
          <a:bodyPr/>
          <a:lstStyle/>
          <a:p>
            <a:r>
              <a:rPr lang="en-US" dirty="0" smtClean="0">
                <a:solidFill>
                  <a:schemeClr val="bg1"/>
                </a:solidFill>
              </a:rPr>
              <a:t>Microsoft Azure Web Sites</a:t>
            </a:r>
            <a:endParaRPr lang="en-US" dirty="0">
              <a:solidFill>
                <a:schemeClr val="bg1"/>
              </a:solidFill>
            </a:endParaRPr>
          </a:p>
        </p:txBody>
      </p:sp>
      <p:grpSp>
        <p:nvGrpSpPr>
          <p:cNvPr id="4" name="Group 3"/>
          <p:cNvGrpSpPr/>
          <p:nvPr/>
        </p:nvGrpSpPr>
        <p:grpSpPr>
          <a:xfrm>
            <a:off x="4424259" y="972036"/>
            <a:ext cx="3478717" cy="1348658"/>
            <a:chOff x="4734845" y="2261850"/>
            <a:chExt cx="2743200" cy="1316993"/>
          </a:xfrm>
        </p:grpSpPr>
        <p:sp>
          <p:nvSpPr>
            <p:cNvPr id="12" name="Rectangle 11"/>
            <p:cNvSpPr/>
            <p:nvPr/>
          </p:nvSpPr>
          <p:spPr bwMode="auto">
            <a:xfrm>
              <a:off x="4734845" y="2261850"/>
              <a:ext cx="2743200" cy="1316993"/>
            </a:xfrm>
            <a:prstGeom prst="rect">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913886" fontAlgn="base">
                <a:spcBef>
                  <a:spcPct val="0"/>
                </a:spcBef>
                <a:spcAft>
                  <a:spcPct val="0"/>
                </a:spcAft>
              </a:pPr>
              <a:endParaRPr lang="en-US" sz="2266" dirty="0">
                <a:gradFill>
                  <a:gsLst>
                    <a:gs pos="0">
                      <a:srgbClr val="FFFFFF"/>
                    </a:gs>
                    <a:gs pos="100000">
                      <a:srgbClr val="FFFFFF"/>
                    </a:gs>
                  </a:gsLst>
                  <a:lin ang="16200000" scaled="0"/>
                </a:gradFill>
              </a:endParaRPr>
            </a:p>
          </p:txBody>
        </p:sp>
        <p:sp>
          <p:nvSpPr>
            <p:cNvPr id="18" name="Rectangle 17"/>
            <p:cNvSpPr/>
            <p:nvPr/>
          </p:nvSpPr>
          <p:spPr>
            <a:xfrm>
              <a:off x="4734845" y="3180624"/>
              <a:ext cx="2743200" cy="361626"/>
            </a:xfrm>
            <a:prstGeom prst="rect">
              <a:avLst/>
            </a:prstGeom>
          </p:spPr>
          <p:txBody>
            <a:bodyPr wrap="square" lIns="121888" anchor="b" anchorCtr="0">
              <a:spAutoFit/>
            </a:bodyPr>
            <a:lstStyle/>
            <a:p>
              <a:pPr algn="ctr" defTabSz="914148">
                <a:lnSpc>
                  <a:spcPct val="85000"/>
                </a:lnSpc>
                <a:defRPr/>
              </a:pPr>
              <a:r>
                <a:rPr lang="en-US" sz="2799" kern="0" spc="-71" dirty="0">
                  <a:gradFill>
                    <a:gsLst>
                      <a:gs pos="0">
                        <a:srgbClr val="FFFFFF"/>
                      </a:gs>
                      <a:gs pos="100000">
                        <a:srgbClr val="FFFFFF"/>
                      </a:gs>
                    </a:gsLst>
                    <a:lin ang="16200000" scaled="0"/>
                  </a:gradFill>
                  <a:ea typeface="Segoe UI" pitchFamily="34" charset="0"/>
                  <a:cs typeface="Segoe UI" pitchFamily="34" charset="0"/>
                </a:rPr>
                <a:t>Code smart</a:t>
              </a:r>
            </a:p>
          </p:txBody>
        </p:sp>
        <p:pic>
          <p:nvPicPr>
            <p:cNvPr id="2050" name="Picture 2" descr="C:\Users\Jonahs\Dropbox\Critical Resources\Helveticons Basic\Png\512x512\Lightbulb 512x512.png"/>
            <p:cNvPicPr>
              <a:picLocks noChangeAspect="1" noChangeArrowheads="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5700025" y="2282757"/>
              <a:ext cx="812839" cy="699322"/>
            </a:xfrm>
            <a:prstGeom prst="rect">
              <a:avLst/>
            </a:prstGeom>
            <a:noFill/>
            <a:extLst>
              <a:ext uri="{909E8E84-426E-40dd-AFC4-6F175D3DCCD1}">
                <a14:hiddenFill xmlns:a14="http://schemas.microsoft.com/office/drawing/2010/main" xmlns="">
                  <a:solidFill>
                    <a:srgbClr val="FFFFFF"/>
                  </a:solidFill>
                </a14:hiddenFill>
              </a:ext>
            </a:extLst>
          </p:spPr>
        </p:pic>
      </p:grpSp>
      <p:grpSp>
        <p:nvGrpSpPr>
          <p:cNvPr id="5" name="Group 4"/>
          <p:cNvGrpSpPr/>
          <p:nvPr/>
        </p:nvGrpSpPr>
        <p:grpSpPr>
          <a:xfrm>
            <a:off x="8483095" y="965901"/>
            <a:ext cx="3478717" cy="1354793"/>
            <a:chOff x="8380580" y="2247256"/>
            <a:chExt cx="2743200" cy="1318633"/>
          </a:xfrm>
        </p:grpSpPr>
        <p:sp>
          <p:nvSpPr>
            <p:cNvPr id="13" name="Rectangle 12"/>
            <p:cNvSpPr/>
            <p:nvPr/>
          </p:nvSpPr>
          <p:spPr bwMode="auto">
            <a:xfrm>
              <a:off x="8380580" y="2261850"/>
              <a:ext cx="2743200" cy="1304039"/>
            </a:xfrm>
            <a:prstGeom prst="rect">
              <a:avLst/>
            </a:prstGeom>
            <a:solidFill>
              <a:srgbClr val="4668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913886" fontAlgn="base">
                <a:spcBef>
                  <a:spcPct val="0"/>
                </a:spcBef>
                <a:spcAft>
                  <a:spcPct val="0"/>
                </a:spcAft>
              </a:pPr>
              <a:endParaRPr lang="en-US" sz="2266" dirty="0">
                <a:gradFill>
                  <a:gsLst>
                    <a:gs pos="0">
                      <a:srgbClr val="FFFFFF"/>
                    </a:gs>
                    <a:gs pos="100000">
                      <a:srgbClr val="FFFFFF"/>
                    </a:gs>
                  </a:gsLst>
                  <a:lin ang="16200000" scaled="0"/>
                </a:gradFill>
              </a:endParaRPr>
            </a:p>
          </p:txBody>
        </p:sp>
        <p:sp>
          <p:nvSpPr>
            <p:cNvPr id="19" name="Rectangle 18"/>
            <p:cNvSpPr/>
            <p:nvPr/>
          </p:nvSpPr>
          <p:spPr>
            <a:xfrm>
              <a:off x="8380580" y="3204263"/>
              <a:ext cx="2743200" cy="361626"/>
            </a:xfrm>
            <a:prstGeom prst="rect">
              <a:avLst/>
            </a:prstGeom>
          </p:spPr>
          <p:txBody>
            <a:bodyPr wrap="square" lIns="121888" anchor="b" anchorCtr="0">
              <a:spAutoFit/>
            </a:bodyPr>
            <a:lstStyle/>
            <a:p>
              <a:pPr algn="ctr" defTabSz="914148">
                <a:lnSpc>
                  <a:spcPct val="85000"/>
                </a:lnSpc>
                <a:defRPr/>
              </a:pPr>
              <a:r>
                <a:rPr lang="en-US" sz="2799" kern="0" spc="-71" dirty="0">
                  <a:gradFill>
                    <a:gsLst>
                      <a:gs pos="0">
                        <a:srgbClr val="FFFFFF"/>
                      </a:gs>
                      <a:gs pos="100000">
                        <a:srgbClr val="FFFFFF"/>
                      </a:gs>
                    </a:gsLst>
                    <a:lin ang="16200000" scaled="0"/>
                  </a:gradFill>
                  <a:ea typeface="Segoe UI" pitchFamily="34" charset="0"/>
                  <a:cs typeface="Segoe UI" pitchFamily="34" charset="0"/>
                </a:rPr>
                <a:t>Go live</a:t>
              </a:r>
            </a:p>
          </p:txBody>
        </p:sp>
        <p:pic>
          <p:nvPicPr>
            <p:cNvPr id="2051" name="Picture 3" descr="C:\Users\Jonahs\Dropbox\Critical Resources\Helveticons Basic\Png\512x512\Radio 512x512.png"/>
            <p:cNvPicPr>
              <a:picLocks noChangeAspect="1" noChangeArrowheads="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9345760" y="2247256"/>
              <a:ext cx="812839" cy="725069"/>
            </a:xfrm>
            <a:prstGeom prst="rect">
              <a:avLst/>
            </a:prstGeom>
            <a:noFill/>
            <a:extLst>
              <a:ext uri="{909E8E84-426E-40dd-AFC4-6F175D3DCCD1}">
                <a14:hiddenFill xmlns:a14="http://schemas.microsoft.com/office/drawing/2010/main" xmlns="">
                  <a:solidFill>
                    <a:srgbClr val="FFFFFF"/>
                  </a:solidFill>
                </a14:hiddenFill>
              </a:ext>
            </a:extLst>
          </p:spPr>
        </p:pic>
      </p:grpSp>
      <p:grpSp>
        <p:nvGrpSpPr>
          <p:cNvPr id="3" name="Group 2"/>
          <p:cNvGrpSpPr/>
          <p:nvPr/>
        </p:nvGrpSpPr>
        <p:grpSpPr>
          <a:xfrm>
            <a:off x="303212" y="872894"/>
            <a:ext cx="3540927" cy="1447800"/>
            <a:chOff x="1077078" y="2109352"/>
            <a:chExt cx="2743200" cy="2895698"/>
          </a:xfrm>
        </p:grpSpPr>
        <p:sp>
          <p:nvSpPr>
            <p:cNvPr id="11" name="Rectangle 10"/>
            <p:cNvSpPr/>
            <p:nvPr/>
          </p:nvSpPr>
          <p:spPr bwMode="auto">
            <a:xfrm>
              <a:off x="1077078" y="2261850"/>
              <a:ext cx="2743200" cy="2743200"/>
            </a:xfrm>
            <a:prstGeom prst="rect">
              <a:avLst/>
            </a:prstGeom>
            <a:solidFill>
              <a:srgbClr val="9B4F9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913886" fontAlgn="base">
                <a:spcBef>
                  <a:spcPct val="0"/>
                </a:spcBef>
                <a:spcAft>
                  <a:spcPct val="0"/>
                </a:spcAft>
              </a:pPr>
              <a:endParaRPr lang="en-US" sz="2266" dirty="0">
                <a:gradFill>
                  <a:gsLst>
                    <a:gs pos="0">
                      <a:srgbClr val="FFFFFF"/>
                    </a:gs>
                    <a:gs pos="100000">
                      <a:srgbClr val="FFFFFF"/>
                    </a:gs>
                  </a:gsLst>
                  <a:lin ang="16200000" scaled="0"/>
                </a:gradFill>
              </a:endParaRPr>
            </a:p>
          </p:txBody>
        </p:sp>
        <p:sp>
          <p:nvSpPr>
            <p:cNvPr id="17" name="Rectangle 16"/>
            <p:cNvSpPr/>
            <p:nvPr/>
          </p:nvSpPr>
          <p:spPr>
            <a:xfrm>
              <a:off x="1077078" y="4155303"/>
              <a:ext cx="2743200" cy="746331"/>
            </a:xfrm>
            <a:prstGeom prst="rect">
              <a:avLst/>
            </a:prstGeom>
          </p:spPr>
          <p:txBody>
            <a:bodyPr wrap="square" lIns="121888" anchor="b" anchorCtr="0">
              <a:spAutoFit/>
            </a:bodyPr>
            <a:lstStyle/>
            <a:p>
              <a:pPr algn="ctr" defTabSz="914148">
                <a:lnSpc>
                  <a:spcPct val="85000"/>
                </a:lnSpc>
                <a:defRPr/>
              </a:pPr>
              <a:r>
                <a:rPr lang="en-US" sz="2799" kern="0" spc="-71" dirty="0">
                  <a:gradFill>
                    <a:gsLst>
                      <a:gs pos="0">
                        <a:srgbClr val="FFFFFF"/>
                      </a:gs>
                      <a:gs pos="100000">
                        <a:srgbClr val="FFFFFF"/>
                      </a:gs>
                    </a:gsLst>
                    <a:lin ang="16200000" scaled="0"/>
                  </a:gradFill>
                  <a:ea typeface="Segoe UI" pitchFamily="34" charset="0"/>
                  <a:cs typeface="Segoe UI" pitchFamily="34" charset="0"/>
                </a:rPr>
                <a:t>Start simple</a:t>
              </a:r>
            </a:p>
          </p:txBody>
        </p:sp>
        <p:pic>
          <p:nvPicPr>
            <p:cNvPr id="44" name="Picture 4" descr="C:\Users\Jonahs\Dropbox\Critical Resources\Helveticons Basic\Png\512x512\Checkbox dotted active 512x512.png"/>
            <p:cNvPicPr>
              <a:picLocks noChangeAspect="1" noChangeArrowheads="1"/>
            </p:cNvPicPr>
            <p:nvPr/>
          </p:nvPicPr>
          <p:blipFill>
            <a:blip r:embed="rId7" cstate="print">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2031234" y="2109352"/>
              <a:ext cx="915333" cy="1667391"/>
            </a:xfrm>
            <a:prstGeom prst="rect">
              <a:avLst/>
            </a:prstGeom>
            <a:noFill/>
            <a:extLst>
              <a:ext uri="{909E8E84-426E-40dd-AFC4-6F175D3DCCD1}">
                <a14:hiddenFill xmlns:a14="http://schemas.microsoft.com/office/drawing/2010/main" xmlns="">
                  <a:solidFill>
                    <a:srgbClr val="FFFFFF"/>
                  </a:solidFill>
                </a14:hiddenFill>
              </a:ext>
            </a:extLst>
          </p:spPr>
        </p:pic>
      </p:grpSp>
      <p:sp>
        <p:nvSpPr>
          <p:cNvPr id="20" name="Text Placeholder 3"/>
          <p:cNvSpPr txBox="1">
            <a:spLocks/>
          </p:cNvSpPr>
          <p:nvPr/>
        </p:nvSpPr>
        <p:spPr>
          <a:xfrm>
            <a:off x="303212" y="2362200"/>
            <a:ext cx="3779091" cy="339430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Aft>
                <a:spcPts val="800"/>
              </a:spcAft>
              <a:buNone/>
              <a:defRPr/>
            </a:pPr>
            <a:r>
              <a:rPr lang="en-US" sz="1799" dirty="0">
                <a:solidFill>
                  <a:schemeClr val="bg1"/>
                </a:solidFill>
                <a:latin typeface="Segoe UI Light" panose="020B0502040204020203" pitchFamily="34" charset="0"/>
                <a:cs typeface="Segoe UI Light" panose="020B0502040204020203" pitchFamily="34" charset="0"/>
              </a:rPr>
              <a:t>Create new sites in seconds</a:t>
            </a:r>
          </a:p>
          <a:p>
            <a:pPr marL="0" indent="0">
              <a:lnSpc>
                <a:spcPct val="100000"/>
              </a:lnSpc>
              <a:spcAft>
                <a:spcPts val="800"/>
              </a:spcAft>
              <a:buNone/>
              <a:defRPr/>
            </a:pPr>
            <a:r>
              <a:rPr lang="en-US" sz="1799" dirty="0">
                <a:solidFill>
                  <a:schemeClr val="bg1"/>
                </a:solidFill>
                <a:latin typeface="Segoe UI Light" panose="020B0502040204020203" pitchFamily="34" charset="0"/>
                <a:cs typeface="Segoe UI Light" panose="020B0502040204020203" pitchFamily="34" charset="0"/>
              </a:rPr>
              <a:t>Easily manage and scale your sites</a:t>
            </a:r>
          </a:p>
          <a:p>
            <a:pPr marL="0" indent="0">
              <a:lnSpc>
                <a:spcPct val="100000"/>
              </a:lnSpc>
              <a:spcAft>
                <a:spcPts val="800"/>
              </a:spcAft>
              <a:buNone/>
              <a:defRPr/>
            </a:pPr>
            <a:r>
              <a:rPr lang="en-US" sz="1799" dirty="0">
                <a:solidFill>
                  <a:schemeClr val="bg1"/>
                </a:solidFill>
                <a:latin typeface="Segoe UI Light" panose="020B0502040204020203" pitchFamily="34" charset="0"/>
                <a:cs typeface="Segoe UI Light" panose="020B0502040204020203" pitchFamily="34" charset="0"/>
              </a:rPr>
              <a:t>Automatic load balancing and shared storage across instances</a:t>
            </a:r>
          </a:p>
          <a:p>
            <a:pPr marL="0" indent="0">
              <a:lnSpc>
                <a:spcPct val="100000"/>
              </a:lnSpc>
              <a:spcAft>
                <a:spcPts val="800"/>
              </a:spcAft>
              <a:buNone/>
              <a:defRPr/>
            </a:pPr>
            <a:r>
              <a:rPr lang="en-US" sz="1799" dirty="0">
                <a:solidFill>
                  <a:schemeClr val="bg1"/>
                </a:solidFill>
                <a:latin typeface="Segoe UI Light" panose="020B0502040204020203" pitchFamily="34" charset="0"/>
                <a:cs typeface="Segoe UI Light" panose="020B0502040204020203" pitchFamily="34" charset="0"/>
              </a:rPr>
              <a:t>Scale out or up to reserved instances for improved performance and scale</a:t>
            </a:r>
          </a:p>
          <a:p>
            <a:pPr marL="0" indent="0">
              <a:lnSpc>
                <a:spcPct val="100000"/>
              </a:lnSpc>
              <a:spcAft>
                <a:spcPts val="800"/>
              </a:spcAft>
              <a:buNone/>
              <a:defRPr/>
            </a:pPr>
            <a:r>
              <a:rPr lang="en-US" sz="1799" dirty="0">
                <a:solidFill>
                  <a:schemeClr val="bg1"/>
                </a:solidFill>
                <a:latin typeface="Segoe UI Light" panose="020B0502040204020203" pitchFamily="34" charset="0"/>
                <a:cs typeface="Segoe UI Light" panose="020B0502040204020203" pitchFamily="34" charset="0"/>
              </a:rPr>
              <a:t>Built-in web jobs support</a:t>
            </a:r>
          </a:p>
        </p:txBody>
      </p:sp>
      <p:sp>
        <p:nvSpPr>
          <p:cNvPr id="21" name="Text Placeholder 3"/>
          <p:cNvSpPr txBox="1">
            <a:spLocks/>
          </p:cNvSpPr>
          <p:nvPr/>
        </p:nvSpPr>
        <p:spPr>
          <a:xfrm>
            <a:off x="4444495" y="2415689"/>
            <a:ext cx="3478717" cy="334081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Aft>
                <a:spcPts val="800"/>
              </a:spcAft>
              <a:buNone/>
            </a:pPr>
            <a:r>
              <a:rPr lang="en-US" sz="1799" dirty="0">
                <a:solidFill>
                  <a:schemeClr val="bg1"/>
                </a:solidFill>
                <a:latin typeface="Segoe UI Light" panose="020B0502040204020203" pitchFamily="34" charset="0"/>
                <a:cs typeface="Segoe UI Light" panose="020B0502040204020203" pitchFamily="34" charset="0"/>
              </a:rPr>
              <a:t>Use ASP.NET, ASP, PHP, </a:t>
            </a:r>
            <a:r>
              <a:rPr lang="en-US" sz="1799" dirty="0" smtClean="0">
                <a:solidFill>
                  <a:schemeClr val="bg1"/>
                </a:solidFill>
                <a:latin typeface="Segoe UI Light" panose="020B0502040204020203" pitchFamily="34" charset="0"/>
                <a:cs typeface="Segoe UI Light" panose="020B0502040204020203" pitchFamily="34" charset="0"/>
              </a:rPr>
              <a:t>Java, Node.js, Python</a:t>
            </a:r>
            <a:endParaRPr lang="en-US" sz="1799" dirty="0">
              <a:solidFill>
                <a:schemeClr val="bg1"/>
              </a:solidFill>
              <a:latin typeface="Segoe UI Light" panose="020B0502040204020203" pitchFamily="34" charset="0"/>
              <a:cs typeface="Segoe UI Light" panose="020B0502040204020203" pitchFamily="34" charset="0"/>
            </a:endParaRPr>
          </a:p>
          <a:p>
            <a:pPr marL="0" indent="0">
              <a:lnSpc>
                <a:spcPct val="100000"/>
              </a:lnSpc>
              <a:spcAft>
                <a:spcPts val="800"/>
              </a:spcAft>
              <a:buNone/>
            </a:pPr>
            <a:r>
              <a:rPr lang="en-US" sz="1799" dirty="0">
                <a:solidFill>
                  <a:schemeClr val="bg1"/>
                </a:solidFill>
                <a:latin typeface="Segoe UI Light" panose="020B0502040204020203" pitchFamily="34" charset="0"/>
                <a:cs typeface="Segoe UI Light" panose="020B0502040204020203" pitchFamily="34" charset="0"/>
              </a:rPr>
              <a:t>SQL Azure or MySQL databases</a:t>
            </a:r>
          </a:p>
          <a:p>
            <a:pPr marL="0" indent="0">
              <a:lnSpc>
                <a:spcPct val="100000"/>
              </a:lnSpc>
              <a:spcAft>
                <a:spcPts val="800"/>
              </a:spcAft>
              <a:buNone/>
            </a:pPr>
            <a:r>
              <a:rPr lang="en-US" sz="1799" dirty="0">
                <a:solidFill>
                  <a:schemeClr val="bg1"/>
                </a:solidFill>
                <a:latin typeface="Segoe UI Light" panose="020B0502040204020203" pitchFamily="34" charset="0"/>
                <a:cs typeface="Segoe UI Light" panose="020B0502040204020203" pitchFamily="34" charset="0"/>
              </a:rPr>
              <a:t>Start with open source apps and frameworks</a:t>
            </a:r>
          </a:p>
          <a:p>
            <a:pPr marL="0" indent="0">
              <a:lnSpc>
                <a:spcPct val="100000"/>
              </a:lnSpc>
              <a:spcAft>
                <a:spcPts val="800"/>
              </a:spcAft>
              <a:buNone/>
            </a:pPr>
            <a:r>
              <a:rPr lang="en-US" sz="1799" dirty="0">
                <a:solidFill>
                  <a:schemeClr val="bg1"/>
                </a:solidFill>
                <a:latin typeface="Segoe UI Light" panose="020B0502040204020203" pitchFamily="34" charset="0"/>
                <a:cs typeface="Segoe UI Light" panose="020B0502040204020203" pitchFamily="34" charset="0"/>
              </a:rPr>
              <a:t>Develop with VS and </a:t>
            </a:r>
            <a:r>
              <a:rPr lang="en-US" sz="1799" dirty="0" err="1">
                <a:solidFill>
                  <a:schemeClr val="bg1"/>
                </a:solidFill>
                <a:latin typeface="Segoe UI Light" panose="020B0502040204020203" pitchFamily="34" charset="0"/>
                <a:cs typeface="Segoe UI Light" panose="020B0502040204020203" pitchFamily="34" charset="0"/>
              </a:rPr>
              <a:t>WebMatrix</a:t>
            </a:r>
            <a:endParaRPr lang="en-US" sz="1799" dirty="0">
              <a:solidFill>
                <a:schemeClr val="bg1"/>
              </a:solidFill>
              <a:latin typeface="Segoe UI Light" panose="020B0502040204020203" pitchFamily="34" charset="0"/>
              <a:cs typeface="Segoe UI Light" panose="020B0502040204020203" pitchFamily="34" charset="0"/>
            </a:endParaRPr>
          </a:p>
          <a:p>
            <a:pPr marL="0" indent="0">
              <a:lnSpc>
                <a:spcPct val="100000"/>
              </a:lnSpc>
              <a:spcAft>
                <a:spcPts val="800"/>
              </a:spcAft>
              <a:buNone/>
            </a:pPr>
            <a:r>
              <a:rPr lang="en-US" sz="1799" dirty="0">
                <a:solidFill>
                  <a:schemeClr val="bg1"/>
                </a:solidFill>
                <a:latin typeface="Segoe UI Light" panose="020B0502040204020203" pitchFamily="34" charset="0"/>
                <a:cs typeface="Segoe UI Light" panose="020B0502040204020203" pitchFamily="34" charset="0"/>
              </a:rPr>
              <a:t>Supports any Web development tool on any platform (Windows, OSX, Linux)</a:t>
            </a:r>
          </a:p>
        </p:txBody>
      </p:sp>
      <p:sp>
        <p:nvSpPr>
          <p:cNvPr id="22" name="Text Placeholder 3"/>
          <p:cNvSpPr txBox="1">
            <a:spLocks/>
          </p:cNvSpPr>
          <p:nvPr/>
        </p:nvSpPr>
        <p:spPr>
          <a:xfrm>
            <a:off x="8511506" y="2415689"/>
            <a:ext cx="3526506" cy="315036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Aft>
                <a:spcPts val="800"/>
              </a:spcAft>
              <a:buNone/>
            </a:pPr>
            <a:r>
              <a:rPr lang="en-US" sz="1799" dirty="0">
                <a:solidFill>
                  <a:schemeClr val="bg1"/>
                </a:solidFill>
                <a:latin typeface="Segoe UI Light" panose="020B0502040204020203" pitchFamily="34" charset="0"/>
                <a:cs typeface="Segoe UI Light" panose="020B0502040204020203" pitchFamily="34" charset="0"/>
              </a:rPr>
              <a:t>Rapid deployment for quick iteration</a:t>
            </a:r>
          </a:p>
          <a:p>
            <a:pPr marL="0" indent="0">
              <a:lnSpc>
                <a:spcPct val="100000"/>
              </a:lnSpc>
              <a:spcAft>
                <a:spcPts val="800"/>
              </a:spcAft>
              <a:buNone/>
            </a:pPr>
            <a:r>
              <a:rPr lang="en-US" sz="1799" dirty="0">
                <a:solidFill>
                  <a:schemeClr val="bg1"/>
                </a:solidFill>
                <a:latin typeface="Segoe UI Light" panose="020B0502040204020203" pitchFamily="34" charset="0"/>
                <a:cs typeface="Segoe UI Light" panose="020B0502040204020203" pitchFamily="34" charset="0"/>
              </a:rPr>
              <a:t>Integrated source control with Team Foundation Server (TFS) and </a:t>
            </a:r>
            <a:r>
              <a:rPr lang="en-US" sz="1799" dirty="0" err="1">
                <a:solidFill>
                  <a:schemeClr val="bg1"/>
                </a:solidFill>
                <a:latin typeface="Segoe UI Light" panose="020B0502040204020203" pitchFamily="34" charset="0"/>
                <a:cs typeface="Segoe UI Light" panose="020B0502040204020203" pitchFamily="34" charset="0"/>
              </a:rPr>
              <a:t>Git</a:t>
            </a:r>
            <a:endParaRPr lang="en-US" sz="1799" dirty="0">
              <a:solidFill>
                <a:schemeClr val="bg1"/>
              </a:solidFill>
              <a:latin typeface="Segoe UI Light" panose="020B0502040204020203" pitchFamily="34" charset="0"/>
              <a:cs typeface="Segoe UI Light" panose="020B0502040204020203" pitchFamily="34" charset="0"/>
            </a:endParaRPr>
          </a:p>
          <a:p>
            <a:pPr marL="0" indent="0">
              <a:lnSpc>
                <a:spcPct val="100000"/>
              </a:lnSpc>
              <a:spcAft>
                <a:spcPts val="800"/>
              </a:spcAft>
              <a:buNone/>
            </a:pPr>
            <a:r>
              <a:rPr lang="en-US" sz="1799" dirty="0">
                <a:solidFill>
                  <a:schemeClr val="bg1"/>
                </a:solidFill>
                <a:latin typeface="Segoe UI Light" panose="020B0502040204020203" pitchFamily="34" charset="0"/>
                <a:cs typeface="Segoe UI Light" panose="020B0502040204020203" pitchFamily="34" charset="0"/>
              </a:rPr>
              <a:t>Built-in monitoring of </a:t>
            </a:r>
            <a:r>
              <a:rPr lang="en-US" sz="1799" dirty="0" err="1">
                <a:solidFill>
                  <a:schemeClr val="bg1"/>
                </a:solidFill>
                <a:latin typeface="Segoe UI Light" panose="020B0502040204020203" pitchFamily="34" charset="0"/>
                <a:cs typeface="Segoe UI Light" panose="020B0502040204020203" pitchFamily="34" charset="0"/>
              </a:rPr>
              <a:t>perf</a:t>
            </a:r>
            <a:r>
              <a:rPr lang="en-US" sz="1799" dirty="0">
                <a:solidFill>
                  <a:schemeClr val="bg1"/>
                </a:solidFill>
                <a:latin typeface="Segoe UI Light" panose="020B0502040204020203" pitchFamily="34" charset="0"/>
                <a:cs typeface="Segoe UI Light" panose="020B0502040204020203" pitchFamily="34" charset="0"/>
              </a:rPr>
              <a:t> and usage data</a:t>
            </a:r>
          </a:p>
          <a:p>
            <a:pPr marL="0" indent="0">
              <a:lnSpc>
                <a:spcPct val="100000"/>
              </a:lnSpc>
              <a:spcAft>
                <a:spcPts val="800"/>
              </a:spcAft>
              <a:buNone/>
            </a:pPr>
            <a:r>
              <a:rPr lang="en-US" sz="1799" dirty="0">
                <a:solidFill>
                  <a:schemeClr val="bg1"/>
                </a:solidFill>
                <a:latin typeface="Segoe UI Light" panose="020B0502040204020203" pitchFamily="34" charset="0"/>
                <a:cs typeface="Segoe UI Light" panose="020B0502040204020203" pitchFamily="34" charset="0"/>
              </a:rPr>
              <a:t>Quick access to request logs, failed requests diagnostics and diagnostics</a:t>
            </a:r>
          </a:p>
        </p:txBody>
      </p:sp>
      <p:sp>
        <p:nvSpPr>
          <p:cNvPr id="23" name="Text Placeholder 1"/>
          <p:cNvSpPr txBox="1">
            <a:spLocks/>
          </p:cNvSpPr>
          <p:nvPr/>
        </p:nvSpPr>
        <p:spPr>
          <a:xfrm>
            <a:off x="358609" y="6140055"/>
            <a:ext cx="11650488" cy="1065779"/>
          </a:xfrm>
          <a:prstGeom prst="rect">
            <a:avLst/>
          </a:prstGeom>
        </p:spPr>
        <p:txBody>
          <a:bodyPr/>
          <a:lstStyle>
            <a:lvl1pPr marL="336111" marR="0" indent="-336111" algn="l" defTabSz="914274" rtl="0" eaLnBrk="1" fontAlgn="auto" latinLnBrk="0" hangingPunct="1">
              <a:lnSpc>
                <a:spcPct val="90000"/>
              </a:lnSpc>
              <a:spcBef>
                <a:spcPct val="20000"/>
              </a:spcBef>
              <a:spcAft>
                <a:spcPts val="0"/>
              </a:spcAft>
              <a:buClrTx/>
              <a:buSzPct val="90000"/>
              <a:buFont typeface="Arial" pitchFamily="34" charset="0"/>
              <a:buChar char="•"/>
              <a:tabLst/>
              <a:defRPr sz="3900" kern="1200" spc="0" baseline="0">
                <a:gradFill>
                  <a:gsLst>
                    <a:gs pos="1250">
                      <a:schemeClr val="tx1"/>
                    </a:gs>
                    <a:gs pos="100000">
                      <a:schemeClr val="tx1"/>
                    </a:gs>
                  </a:gsLst>
                  <a:lin ang="5400000" scaled="0"/>
                </a:gradFill>
                <a:latin typeface="+mj-lt"/>
                <a:ea typeface="+mn-ea"/>
                <a:cs typeface="+mn-cs"/>
              </a:defRPr>
            </a:lvl1pPr>
            <a:lvl2pPr marL="572633" marR="0" indent="-236522"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84258"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08332"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32405"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14252"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390"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27"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665"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smtClean="0">
                <a:solidFill>
                  <a:schemeClr val="bg1"/>
                </a:solidFill>
              </a:rPr>
              <a:t>Office Blog             </a:t>
            </a:r>
            <a:r>
              <a:rPr lang="en-US" dirty="0" smtClean="0">
                <a:solidFill>
                  <a:schemeClr val="bg1"/>
                </a:solidFill>
              </a:rPr>
              <a:t>ASP.NET site            </a:t>
            </a:r>
            <a:r>
              <a:rPr lang="en-US" dirty="0" smtClean="0">
                <a:solidFill>
                  <a:schemeClr val="bg1"/>
                </a:solidFill>
              </a:rPr>
              <a:t>microsoft.com</a:t>
            </a:r>
          </a:p>
        </p:txBody>
      </p:sp>
      <p:pic>
        <p:nvPicPr>
          <p:cNvPr id="6" name="Picture 5"/>
          <p:cNvPicPr>
            <a:picLocks noChangeAspect="1"/>
          </p:cNvPicPr>
          <p:nvPr/>
        </p:nvPicPr>
        <p:blipFill>
          <a:blip r:embed="rId9">
            <a:biLevel thresh="25000"/>
            <a:extLst>
              <a:ext uri="{28A0092B-C50C-407E-A947-70E740481C1C}">
                <a14:useLocalDpi xmlns:a14="http://schemas.microsoft.com/office/drawing/2010/main" val="0"/>
              </a:ext>
            </a:extLst>
          </a:blip>
          <a:stretch>
            <a:fillRect/>
          </a:stretch>
        </p:blipFill>
        <p:spPr>
          <a:xfrm>
            <a:off x="11181522" y="79443"/>
            <a:ext cx="780290" cy="780290"/>
          </a:xfrm>
          <a:prstGeom prst="rect">
            <a:avLst/>
          </a:prstGeom>
        </p:spPr>
      </p:pic>
    </p:spTree>
    <p:extLst>
      <p:ext uri="{BB962C8B-B14F-4D97-AF65-F5344CB8AC3E}">
        <p14:creationId xmlns:p14="http://schemas.microsoft.com/office/powerpoint/2010/main" val="2775946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20">
                                            <p:txEl>
                                              <p:pRg st="0" end="0"/>
                                            </p:txEl>
                                          </p:spTgt>
                                        </p:tgtEl>
                                        <p:attrNameLst>
                                          <p:attrName>style.visibility</p:attrName>
                                        </p:attrNameLst>
                                      </p:cBhvr>
                                      <p:to>
                                        <p:strVal val="visible"/>
                                      </p:to>
                                    </p:set>
                                    <p:animEffect transition="in" filter="fade">
                                      <p:cBhvr>
                                        <p:cTn id="14" dur="500"/>
                                        <p:tgtEl>
                                          <p:spTgt spid="20">
                                            <p:txEl>
                                              <p:pRg st="0" end="0"/>
                                            </p:txEl>
                                          </p:spTgt>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20">
                                            <p:txEl>
                                              <p:pRg st="1" end="1"/>
                                            </p:txEl>
                                          </p:spTgt>
                                        </p:tgtEl>
                                        <p:attrNameLst>
                                          <p:attrName>style.visibility</p:attrName>
                                        </p:attrNameLst>
                                      </p:cBhvr>
                                      <p:to>
                                        <p:strVal val="visible"/>
                                      </p:to>
                                    </p:set>
                                    <p:animEffect transition="in" filter="fade">
                                      <p:cBhvr>
                                        <p:cTn id="18" dur="500"/>
                                        <p:tgtEl>
                                          <p:spTgt spid="20">
                                            <p:txEl>
                                              <p:pRg st="1" end="1"/>
                                            </p:txEl>
                                          </p:spTgt>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20">
                                            <p:txEl>
                                              <p:pRg st="2" end="2"/>
                                            </p:txEl>
                                          </p:spTgt>
                                        </p:tgtEl>
                                        <p:attrNameLst>
                                          <p:attrName>style.visibility</p:attrName>
                                        </p:attrNameLst>
                                      </p:cBhvr>
                                      <p:to>
                                        <p:strVal val="visible"/>
                                      </p:to>
                                    </p:set>
                                    <p:animEffect transition="in" filter="fade">
                                      <p:cBhvr>
                                        <p:cTn id="22" dur="500"/>
                                        <p:tgtEl>
                                          <p:spTgt spid="20">
                                            <p:txEl>
                                              <p:pRg st="2" end="2"/>
                                            </p:txEl>
                                          </p:spTgt>
                                        </p:tgtEl>
                                      </p:cBhvr>
                                    </p:animEffect>
                                  </p:childTnLst>
                                </p:cTn>
                              </p:par>
                            </p:childTnLst>
                          </p:cTn>
                        </p:par>
                        <p:par>
                          <p:cTn id="23" fill="hold">
                            <p:stCondLst>
                              <p:cond delay="2000"/>
                            </p:stCondLst>
                            <p:childTnLst>
                              <p:par>
                                <p:cTn id="24" presetID="10" presetClass="entr" presetSubtype="0" fill="hold" grpId="0" nodeType="afterEffect">
                                  <p:stCondLst>
                                    <p:cond delay="0"/>
                                  </p:stCondLst>
                                  <p:childTnLst>
                                    <p:set>
                                      <p:cBhvr>
                                        <p:cTn id="25" dur="1" fill="hold">
                                          <p:stCondLst>
                                            <p:cond delay="0"/>
                                          </p:stCondLst>
                                        </p:cTn>
                                        <p:tgtEl>
                                          <p:spTgt spid="20">
                                            <p:txEl>
                                              <p:pRg st="3" end="3"/>
                                            </p:txEl>
                                          </p:spTgt>
                                        </p:tgtEl>
                                        <p:attrNameLst>
                                          <p:attrName>style.visibility</p:attrName>
                                        </p:attrNameLst>
                                      </p:cBhvr>
                                      <p:to>
                                        <p:strVal val="visible"/>
                                      </p:to>
                                    </p:set>
                                    <p:animEffect transition="in" filter="fade">
                                      <p:cBhvr>
                                        <p:cTn id="26" dur="500"/>
                                        <p:tgtEl>
                                          <p:spTgt spid="20">
                                            <p:txEl>
                                              <p:pRg st="3" end="3"/>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0">
                                            <p:txEl>
                                              <p:pRg st="4" end="4"/>
                                            </p:txEl>
                                          </p:spTgt>
                                        </p:tgtEl>
                                        <p:attrNameLst>
                                          <p:attrName>style.visibility</p:attrName>
                                        </p:attrNameLst>
                                      </p:cBhvr>
                                      <p:to>
                                        <p:strVal val="visible"/>
                                      </p:to>
                                    </p:set>
                                    <p:animEffect transition="in" filter="fade">
                                      <p:cBhvr>
                                        <p:cTn id="29" dur="500"/>
                                        <p:tgtEl>
                                          <p:spTgt spid="20">
                                            <p:txEl>
                                              <p:pRg st="4" end="4"/>
                                            </p:txEl>
                                          </p:spTgt>
                                        </p:tgtEl>
                                      </p:cBhvr>
                                    </p:animEffect>
                                  </p:childTnLst>
                                </p:cTn>
                              </p:par>
                            </p:childTnLst>
                          </p:cTn>
                        </p:par>
                        <p:par>
                          <p:cTn id="30" fill="hold">
                            <p:stCondLst>
                              <p:cond delay="2500"/>
                            </p:stCondLst>
                            <p:childTnLst>
                              <p:par>
                                <p:cTn id="31" presetID="10" presetClass="entr" presetSubtype="0" fill="hold" nodeType="afterEffect">
                                  <p:stCondLst>
                                    <p:cond delay="0"/>
                                  </p:stCondLst>
                                  <p:childTnLst>
                                    <p:set>
                                      <p:cBhvr>
                                        <p:cTn id="32" dur="1" fill="hold">
                                          <p:stCondLst>
                                            <p:cond delay="0"/>
                                          </p:stCondLst>
                                        </p:cTn>
                                        <p:tgtEl>
                                          <p:spTgt spid="4"/>
                                        </p:tgtEl>
                                        <p:attrNameLst>
                                          <p:attrName>style.visibility</p:attrName>
                                        </p:attrNameLst>
                                      </p:cBhvr>
                                      <p:to>
                                        <p:strVal val="visible"/>
                                      </p:to>
                                    </p:set>
                                    <p:animEffect transition="in" filter="fade">
                                      <p:cBhvr>
                                        <p:cTn id="33" dur="500"/>
                                        <p:tgtEl>
                                          <p:spTgt spid="4"/>
                                        </p:tgtEl>
                                      </p:cBhvr>
                                    </p:animEffect>
                                  </p:childTnLst>
                                </p:cTn>
                              </p:par>
                            </p:childTnLst>
                          </p:cTn>
                        </p:par>
                        <p:par>
                          <p:cTn id="34" fill="hold">
                            <p:stCondLst>
                              <p:cond delay="3000"/>
                            </p:stCondLst>
                            <p:childTnLst>
                              <p:par>
                                <p:cTn id="35" presetID="10" presetClass="entr" presetSubtype="0" fill="hold" grpId="0" nodeType="afterEffect">
                                  <p:stCondLst>
                                    <p:cond delay="0"/>
                                  </p:stCondLst>
                                  <p:childTnLst>
                                    <p:set>
                                      <p:cBhvr>
                                        <p:cTn id="36" dur="1" fill="hold">
                                          <p:stCondLst>
                                            <p:cond delay="0"/>
                                          </p:stCondLst>
                                        </p:cTn>
                                        <p:tgtEl>
                                          <p:spTgt spid="21">
                                            <p:txEl>
                                              <p:pRg st="0" end="0"/>
                                            </p:txEl>
                                          </p:spTgt>
                                        </p:tgtEl>
                                        <p:attrNameLst>
                                          <p:attrName>style.visibility</p:attrName>
                                        </p:attrNameLst>
                                      </p:cBhvr>
                                      <p:to>
                                        <p:strVal val="visible"/>
                                      </p:to>
                                    </p:set>
                                    <p:animEffect transition="in" filter="fade">
                                      <p:cBhvr>
                                        <p:cTn id="37" dur="500"/>
                                        <p:tgtEl>
                                          <p:spTgt spid="21">
                                            <p:txEl>
                                              <p:pRg st="0" end="0"/>
                                            </p:txEl>
                                          </p:spTgt>
                                        </p:tgtEl>
                                      </p:cBhvr>
                                    </p:animEffect>
                                  </p:childTnLst>
                                </p:cTn>
                              </p:par>
                            </p:childTnLst>
                          </p:cTn>
                        </p:par>
                        <p:par>
                          <p:cTn id="38" fill="hold">
                            <p:stCondLst>
                              <p:cond delay="3500"/>
                            </p:stCondLst>
                            <p:childTnLst>
                              <p:par>
                                <p:cTn id="39" presetID="10" presetClass="entr" presetSubtype="0" fill="hold" grpId="0" nodeType="afterEffect">
                                  <p:stCondLst>
                                    <p:cond delay="0"/>
                                  </p:stCondLst>
                                  <p:childTnLst>
                                    <p:set>
                                      <p:cBhvr>
                                        <p:cTn id="40" dur="1" fill="hold">
                                          <p:stCondLst>
                                            <p:cond delay="0"/>
                                          </p:stCondLst>
                                        </p:cTn>
                                        <p:tgtEl>
                                          <p:spTgt spid="21">
                                            <p:txEl>
                                              <p:pRg st="1" end="1"/>
                                            </p:txEl>
                                          </p:spTgt>
                                        </p:tgtEl>
                                        <p:attrNameLst>
                                          <p:attrName>style.visibility</p:attrName>
                                        </p:attrNameLst>
                                      </p:cBhvr>
                                      <p:to>
                                        <p:strVal val="visible"/>
                                      </p:to>
                                    </p:set>
                                    <p:animEffect transition="in" filter="fade">
                                      <p:cBhvr>
                                        <p:cTn id="41" dur="500"/>
                                        <p:tgtEl>
                                          <p:spTgt spid="21">
                                            <p:txEl>
                                              <p:pRg st="1" end="1"/>
                                            </p:txEl>
                                          </p:spTgt>
                                        </p:tgtEl>
                                      </p:cBhvr>
                                    </p:animEffect>
                                  </p:childTnLst>
                                </p:cTn>
                              </p:par>
                            </p:childTnLst>
                          </p:cTn>
                        </p:par>
                        <p:par>
                          <p:cTn id="42" fill="hold">
                            <p:stCondLst>
                              <p:cond delay="4000"/>
                            </p:stCondLst>
                            <p:childTnLst>
                              <p:par>
                                <p:cTn id="43" presetID="10" presetClass="entr" presetSubtype="0" fill="hold" grpId="0" nodeType="afterEffect">
                                  <p:stCondLst>
                                    <p:cond delay="0"/>
                                  </p:stCondLst>
                                  <p:childTnLst>
                                    <p:set>
                                      <p:cBhvr>
                                        <p:cTn id="44" dur="1" fill="hold">
                                          <p:stCondLst>
                                            <p:cond delay="0"/>
                                          </p:stCondLst>
                                        </p:cTn>
                                        <p:tgtEl>
                                          <p:spTgt spid="21">
                                            <p:txEl>
                                              <p:pRg st="2" end="2"/>
                                            </p:txEl>
                                          </p:spTgt>
                                        </p:tgtEl>
                                        <p:attrNameLst>
                                          <p:attrName>style.visibility</p:attrName>
                                        </p:attrNameLst>
                                      </p:cBhvr>
                                      <p:to>
                                        <p:strVal val="visible"/>
                                      </p:to>
                                    </p:set>
                                    <p:animEffect transition="in" filter="fade">
                                      <p:cBhvr>
                                        <p:cTn id="45" dur="500"/>
                                        <p:tgtEl>
                                          <p:spTgt spid="21">
                                            <p:txEl>
                                              <p:pRg st="2" end="2"/>
                                            </p:txEl>
                                          </p:spTgt>
                                        </p:tgtEl>
                                      </p:cBhvr>
                                    </p:animEffect>
                                  </p:childTnLst>
                                </p:cTn>
                              </p:par>
                            </p:childTnLst>
                          </p:cTn>
                        </p:par>
                        <p:par>
                          <p:cTn id="46" fill="hold">
                            <p:stCondLst>
                              <p:cond delay="4500"/>
                            </p:stCondLst>
                            <p:childTnLst>
                              <p:par>
                                <p:cTn id="47" presetID="10" presetClass="entr" presetSubtype="0" fill="hold" grpId="0" nodeType="afterEffect">
                                  <p:stCondLst>
                                    <p:cond delay="0"/>
                                  </p:stCondLst>
                                  <p:childTnLst>
                                    <p:set>
                                      <p:cBhvr>
                                        <p:cTn id="48" dur="1" fill="hold">
                                          <p:stCondLst>
                                            <p:cond delay="0"/>
                                          </p:stCondLst>
                                        </p:cTn>
                                        <p:tgtEl>
                                          <p:spTgt spid="21">
                                            <p:txEl>
                                              <p:pRg st="3" end="3"/>
                                            </p:txEl>
                                          </p:spTgt>
                                        </p:tgtEl>
                                        <p:attrNameLst>
                                          <p:attrName>style.visibility</p:attrName>
                                        </p:attrNameLst>
                                      </p:cBhvr>
                                      <p:to>
                                        <p:strVal val="visible"/>
                                      </p:to>
                                    </p:set>
                                    <p:animEffect transition="in" filter="fade">
                                      <p:cBhvr>
                                        <p:cTn id="49" dur="500"/>
                                        <p:tgtEl>
                                          <p:spTgt spid="21">
                                            <p:txEl>
                                              <p:pRg st="3" end="3"/>
                                            </p:txEl>
                                          </p:spTgt>
                                        </p:tgtEl>
                                      </p:cBhvr>
                                    </p:animEffect>
                                  </p:childTnLst>
                                </p:cTn>
                              </p:par>
                            </p:childTnLst>
                          </p:cTn>
                        </p:par>
                        <p:par>
                          <p:cTn id="50" fill="hold">
                            <p:stCondLst>
                              <p:cond delay="5000"/>
                            </p:stCondLst>
                            <p:childTnLst>
                              <p:par>
                                <p:cTn id="51" presetID="10" presetClass="entr" presetSubtype="0" fill="hold" grpId="0" nodeType="afterEffect">
                                  <p:stCondLst>
                                    <p:cond delay="0"/>
                                  </p:stCondLst>
                                  <p:childTnLst>
                                    <p:set>
                                      <p:cBhvr>
                                        <p:cTn id="52" dur="1" fill="hold">
                                          <p:stCondLst>
                                            <p:cond delay="0"/>
                                          </p:stCondLst>
                                        </p:cTn>
                                        <p:tgtEl>
                                          <p:spTgt spid="21">
                                            <p:txEl>
                                              <p:pRg st="4" end="4"/>
                                            </p:txEl>
                                          </p:spTgt>
                                        </p:tgtEl>
                                        <p:attrNameLst>
                                          <p:attrName>style.visibility</p:attrName>
                                        </p:attrNameLst>
                                      </p:cBhvr>
                                      <p:to>
                                        <p:strVal val="visible"/>
                                      </p:to>
                                    </p:set>
                                    <p:animEffect transition="in" filter="fade">
                                      <p:cBhvr>
                                        <p:cTn id="53" dur="500"/>
                                        <p:tgtEl>
                                          <p:spTgt spid="21">
                                            <p:txEl>
                                              <p:pRg st="4" end="4"/>
                                            </p:txEl>
                                          </p:spTgt>
                                        </p:tgtEl>
                                      </p:cBhvr>
                                    </p:animEffect>
                                  </p:childTnLst>
                                </p:cTn>
                              </p:par>
                              <p:par>
                                <p:cTn id="54" presetID="10" presetClass="entr" presetSubtype="0" fill="hold" nodeType="withEffect">
                                  <p:stCondLst>
                                    <p:cond delay="0"/>
                                  </p:stCondLst>
                                  <p:childTnLst>
                                    <p:set>
                                      <p:cBhvr>
                                        <p:cTn id="55" dur="1" fill="hold">
                                          <p:stCondLst>
                                            <p:cond delay="0"/>
                                          </p:stCondLst>
                                        </p:cTn>
                                        <p:tgtEl>
                                          <p:spTgt spid="5"/>
                                        </p:tgtEl>
                                        <p:attrNameLst>
                                          <p:attrName>style.visibility</p:attrName>
                                        </p:attrNameLst>
                                      </p:cBhvr>
                                      <p:to>
                                        <p:strVal val="visible"/>
                                      </p:to>
                                    </p:set>
                                    <p:animEffect transition="in" filter="fade">
                                      <p:cBhvr>
                                        <p:cTn id="56" dur="500"/>
                                        <p:tgtEl>
                                          <p:spTgt spid="5"/>
                                        </p:tgtEl>
                                      </p:cBhvr>
                                    </p:animEffect>
                                  </p:childTnLst>
                                </p:cTn>
                              </p:par>
                            </p:childTnLst>
                          </p:cTn>
                        </p:par>
                        <p:par>
                          <p:cTn id="57" fill="hold">
                            <p:stCondLst>
                              <p:cond delay="5500"/>
                            </p:stCondLst>
                            <p:childTnLst>
                              <p:par>
                                <p:cTn id="58" presetID="10" presetClass="entr" presetSubtype="0" fill="hold" grpId="0" nodeType="afterEffect">
                                  <p:stCondLst>
                                    <p:cond delay="0"/>
                                  </p:stCondLst>
                                  <p:childTnLst>
                                    <p:set>
                                      <p:cBhvr>
                                        <p:cTn id="59" dur="1" fill="hold">
                                          <p:stCondLst>
                                            <p:cond delay="0"/>
                                          </p:stCondLst>
                                        </p:cTn>
                                        <p:tgtEl>
                                          <p:spTgt spid="22">
                                            <p:txEl>
                                              <p:pRg st="0" end="0"/>
                                            </p:txEl>
                                          </p:spTgt>
                                        </p:tgtEl>
                                        <p:attrNameLst>
                                          <p:attrName>style.visibility</p:attrName>
                                        </p:attrNameLst>
                                      </p:cBhvr>
                                      <p:to>
                                        <p:strVal val="visible"/>
                                      </p:to>
                                    </p:set>
                                    <p:animEffect transition="in" filter="fade">
                                      <p:cBhvr>
                                        <p:cTn id="60" dur="500"/>
                                        <p:tgtEl>
                                          <p:spTgt spid="22">
                                            <p:txEl>
                                              <p:pRg st="0" end="0"/>
                                            </p:txEl>
                                          </p:spTgt>
                                        </p:tgtEl>
                                      </p:cBhvr>
                                    </p:animEffect>
                                  </p:childTnLst>
                                </p:cTn>
                              </p:par>
                            </p:childTnLst>
                          </p:cTn>
                        </p:par>
                        <p:par>
                          <p:cTn id="61" fill="hold">
                            <p:stCondLst>
                              <p:cond delay="6000"/>
                            </p:stCondLst>
                            <p:childTnLst>
                              <p:par>
                                <p:cTn id="62" presetID="10" presetClass="entr" presetSubtype="0" fill="hold" grpId="0" nodeType="afterEffect">
                                  <p:stCondLst>
                                    <p:cond delay="0"/>
                                  </p:stCondLst>
                                  <p:childTnLst>
                                    <p:set>
                                      <p:cBhvr>
                                        <p:cTn id="63" dur="1" fill="hold">
                                          <p:stCondLst>
                                            <p:cond delay="0"/>
                                          </p:stCondLst>
                                        </p:cTn>
                                        <p:tgtEl>
                                          <p:spTgt spid="22">
                                            <p:txEl>
                                              <p:pRg st="1" end="1"/>
                                            </p:txEl>
                                          </p:spTgt>
                                        </p:tgtEl>
                                        <p:attrNameLst>
                                          <p:attrName>style.visibility</p:attrName>
                                        </p:attrNameLst>
                                      </p:cBhvr>
                                      <p:to>
                                        <p:strVal val="visible"/>
                                      </p:to>
                                    </p:set>
                                    <p:animEffect transition="in" filter="fade">
                                      <p:cBhvr>
                                        <p:cTn id="64" dur="500"/>
                                        <p:tgtEl>
                                          <p:spTgt spid="22">
                                            <p:txEl>
                                              <p:pRg st="1" end="1"/>
                                            </p:txEl>
                                          </p:spTgt>
                                        </p:tgtEl>
                                      </p:cBhvr>
                                    </p:animEffect>
                                  </p:childTnLst>
                                </p:cTn>
                              </p:par>
                            </p:childTnLst>
                          </p:cTn>
                        </p:par>
                        <p:par>
                          <p:cTn id="65" fill="hold">
                            <p:stCondLst>
                              <p:cond delay="6500"/>
                            </p:stCondLst>
                            <p:childTnLst>
                              <p:par>
                                <p:cTn id="66" presetID="10" presetClass="entr" presetSubtype="0" fill="hold" grpId="0" nodeType="afterEffect">
                                  <p:stCondLst>
                                    <p:cond delay="0"/>
                                  </p:stCondLst>
                                  <p:childTnLst>
                                    <p:set>
                                      <p:cBhvr>
                                        <p:cTn id="67" dur="1" fill="hold">
                                          <p:stCondLst>
                                            <p:cond delay="0"/>
                                          </p:stCondLst>
                                        </p:cTn>
                                        <p:tgtEl>
                                          <p:spTgt spid="22">
                                            <p:txEl>
                                              <p:pRg st="2" end="2"/>
                                            </p:txEl>
                                          </p:spTgt>
                                        </p:tgtEl>
                                        <p:attrNameLst>
                                          <p:attrName>style.visibility</p:attrName>
                                        </p:attrNameLst>
                                      </p:cBhvr>
                                      <p:to>
                                        <p:strVal val="visible"/>
                                      </p:to>
                                    </p:set>
                                    <p:animEffect transition="in" filter="fade">
                                      <p:cBhvr>
                                        <p:cTn id="68" dur="500"/>
                                        <p:tgtEl>
                                          <p:spTgt spid="22">
                                            <p:txEl>
                                              <p:pRg st="2" end="2"/>
                                            </p:txEl>
                                          </p:spTgt>
                                        </p:tgtEl>
                                      </p:cBhvr>
                                    </p:animEffect>
                                  </p:childTnLst>
                                </p:cTn>
                              </p:par>
                            </p:childTnLst>
                          </p:cTn>
                        </p:par>
                        <p:par>
                          <p:cTn id="69" fill="hold">
                            <p:stCondLst>
                              <p:cond delay="7000"/>
                            </p:stCondLst>
                            <p:childTnLst>
                              <p:par>
                                <p:cTn id="70" presetID="10" presetClass="entr" presetSubtype="0" fill="hold" grpId="0" nodeType="afterEffect">
                                  <p:stCondLst>
                                    <p:cond delay="0"/>
                                  </p:stCondLst>
                                  <p:childTnLst>
                                    <p:set>
                                      <p:cBhvr>
                                        <p:cTn id="71" dur="1" fill="hold">
                                          <p:stCondLst>
                                            <p:cond delay="0"/>
                                          </p:stCondLst>
                                        </p:cTn>
                                        <p:tgtEl>
                                          <p:spTgt spid="22">
                                            <p:txEl>
                                              <p:pRg st="3" end="3"/>
                                            </p:txEl>
                                          </p:spTgt>
                                        </p:tgtEl>
                                        <p:attrNameLst>
                                          <p:attrName>style.visibility</p:attrName>
                                        </p:attrNameLst>
                                      </p:cBhvr>
                                      <p:to>
                                        <p:strVal val="visible"/>
                                      </p:to>
                                    </p:set>
                                    <p:animEffect transition="in" filter="fade">
                                      <p:cBhvr>
                                        <p:cTn id="72" dur="500"/>
                                        <p:tgtEl>
                                          <p:spTgt spid="2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0" grpId="0" build="p"/>
      <p:bldP spid="21" grpId="0" build="p"/>
      <p:bldP spid="22"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70664" y="5411221"/>
            <a:ext cx="11650488" cy="2041518"/>
          </a:xfrm>
        </p:spPr>
        <p:txBody>
          <a:bodyPr/>
          <a:lstStyle/>
          <a:p>
            <a:r>
              <a:rPr lang="en-US" dirty="0">
                <a:solidFill>
                  <a:schemeClr val="bg1"/>
                </a:solidFill>
              </a:rPr>
              <a:t>Full Portal Integration</a:t>
            </a:r>
          </a:p>
          <a:p>
            <a:r>
              <a:rPr lang="en-US" dirty="0">
                <a:solidFill>
                  <a:schemeClr val="bg1"/>
                </a:solidFill>
              </a:rPr>
              <a:t>Not just </a:t>
            </a:r>
            <a:r>
              <a:rPr lang="en-US">
                <a:solidFill>
                  <a:schemeClr val="bg1"/>
                </a:solidFill>
              </a:rPr>
              <a:t>for Microsoft </a:t>
            </a:r>
            <a:r>
              <a:rPr lang="en-US" smtClean="0">
                <a:solidFill>
                  <a:schemeClr val="bg1"/>
                </a:solidFill>
              </a:rPr>
              <a:t>shops</a:t>
            </a:r>
            <a:endParaRPr lang="en-US" dirty="0">
              <a:solidFill>
                <a:schemeClr val="bg1"/>
              </a:solidFill>
            </a:endParaRPr>
          </a:p>
          <a:p>
            <a:endParaRPr lang="en-US" dirty="0">
              <a:solidFill>
                <a:schemeClr val="bg1"/>
              </a:solidFill>
            </a:endParaRPr>
          </a:p>
        </p:txBody>
      </p:sp>
      <p:sp>
        <p:nvSpPr>
          <p:cNvPr id="3" name="Title 2"/>
          <p:cNvSpPr>
            <a:spLocks noGrp="1"/>
          </p:cNvSpPr>
          <p:nvPr>
            <p:ph type="title"/>
          </p:nvPr>
        </p:nvSpPr>
        <p:spPr/>
        <p:txBody>
          <a:bodyPr>
            <a:normAutofit fontScale="90000"/>
          </a:bodyPr>
          <a:lstStyle/>
          <a:p>
            <a:r>
              <a:rPr lang="en-US" dirty="0">
                <a:solidFill>
                  <a:schemeClr val="bg1"/>
                </a:solidFill>
              </a:rPr>
              <a:t>Visual </a:t>
            </a:r>
            <a:r>
              <a:rPr lang="en-US">
                <a:solidFill>
                  <a:schemeClr val="bg1"/>
                </a:solidFill>
              </a:rPr>
              <a:t>Studio </a:t>
            </a:r>
            <a:r>
              <a:rPr lang="en-US" smtClean="0">
                <a:solidFill>
                  <a:schemeClr val="bg1"/>
                </a:solidFill>
              </a:rPr>
              <a:t>Online</a:t>
            </a:r>
            <a:endParaRPr lang="en-US" dirty="0">
              <a:solidFill>
                <a:schemeClr val="bg1"/>
              </a:solidFill>
            </a:endParaRPr>
          </a:p>
        </p:txBody>
      </p:sp>
      <p:grpSp>
        <p:nvGrpSpPr>
          <p:cNvPr id="4" name="Group 3"/>
          <p:cNvGrpSpPr>
            <a:grpSpLocks noChangeAspect="1"/>
          </p:cNvGrpSpPr>
          <p:nvPr/>
        </p:nvGrpSpPr>
        <p:grpSpPr>
          <a:xfrm>
            <a:off x="1217612" y="1307419"/>
            <a:ext cx="9372600" cy="3987150"/>
            <a:chOff x="1079716" y="1330106"/>
            <a:chExt cx="10175848" cy="5249222"/>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9716" y="2071466"/>
              <a:ext cx="10175848" cy="3771434"/>
            </a:xfrm>
            <a:prstGeom prst="rect">
              <a:avLst/>
            </a:prstGeom>
          </p:spPr>
        </p:pic>
        <p:sp>
          <p:nvSpPr>
            <p:cNvPr id="6" name="Pentagon 5"/>
            <p:cNvSpPr/>
            <p:nvPr/>
          </p:nvSpPr>
          <p:spPr bwMode="auto">
            <a:xfrm>
              <a:off x="1388016" y="4518530"/>
              <a:ext cx="914400" cy="796401"/>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5908" fontAlgn="base">
                <a:lnSpc>
                  <a:spcPct val="90000"/>
                </a:lnSpc>
                <a:spcBef>
                  <a:spcPct val="0"/>
                </a:spcBef>
                <a:spcAft>
                  <a:spcPct val="0"/>
                </a:spcAft>
                <a:defRPr/>
              </a:pPr>
              <a:r>
                <a:rPr lang="en-US" sz="2744" kern="0" dirty="0">
                  <a:solidFill>
                    <a:schemeClr val="bg1"/>
                  </a:solidFill>
                  <a:latin typeface="Segoe UI Light" pitchFamily="34" charset="0"/>
                </a:rPr>
                <a:t>Agile</a:t>
              </a:r>
            </a:p>
          </p:txBody>
        </p:sp>
        <p:sp>
          <p:nvSpPr>
            <p:cNvPr id="7" name="Pentagon 6"/>
            <p:cNvSpPr/>
            <p:nvPr/>
          </p:nvSpPr>
          <p:spPr bwMode="auto">
            <a:xfrm>
              <a:off x="3964641" y="5782927"/>
              <a:ext cx="914400" cy="796401"/>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5908" fontAlgn="base">
                <a:lnSpc>
                  <a:spcPct val="90000"/>
                </a:lnSpc>
                <a:spcBef>
                  <a:spcPct val="0"/>
                </a:spcBef>
                <a:spcAft>
                  <a:spcPct val="0"/>
                </a:spcAft>
                <a:defRPr/>
              </a:pPr>
              <a:r>
                <a:rPr lang="en-US" sz="2744" kern="0" dirty="0">
                  <a:solidFill>
                    <a:schemeClr val="bg1"/>
                  </a:solidFill>
                  <a:latin typeface="Segoe UI Light" pitchFamily="34" charset="0"/>
                </a:rPr>
                <a:t>Build</a:t>
              </a:r>
            </a:p>
          </p:txBody>
        </p:sp>
        <p:sp>
          <p:nvSpPr>
            <p:cNvPr id="8" name="Pentagon 7"/>
            <p:cNvSpPr/>
            <p:nvPr/>
          </p:nvSpPr>
          <p:spPr bwMode="auto">
            <a:xfrm>
              <a:off x="7810605" y="5782926"/>
              <a:ext cx="914400" cy="796401"/>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5908" fontAlgn="base">
                <a:lnSpc>
                  <a:spcPct val="90000"/>
                </a:lnSpc>
                <a:spcBef>
                  <a:spcPct val="0"/>
                </a:spcBef>
                <a:spcAft>
                  <a:spcPct val="0"/>
                </a:spcAft>
                <a:defRPr/>
              </a:pPr>
              <a:r>
                <a:rPr lang="en-US" sz="2744" kern="0" dirty="0">
                  <a:solidFill>
                    <a:schemeClr val="bg1"/>
                  </a:solidFill>
                  <a:latin typeface="Segoe UI Light" pitchFamily="34" charset="0"/>
                </a:rPr>
                <a:t>Test</a:t>
              </a:r>
            </a:p>
          </p:txBody>
        </p:sp>
        <p:sp>
          <p:nvSpPr>
            <p:cNvPr id="9" name="Pentagon 8"/>
            <p:cNvSpPr/>
            <p:nvPr/>
          </p:nvSpPr>
          <p:spPr bwMode="auto">
            <a:xfrm>
              <a:off x="10326811" y="4518530"/>
              <a:ext cx="914400" cy="796401"/>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5908" fontAlgn="base">
                <a:lnSpc>
                  <a:spcPct val="90000"/>
                </a:lnSpc>
                <a:spcBef>
                  <a:spcPct val="0"/>
                </a:spcBef>
                <a:spcAft>
                  <a:spcPct val="0"/>
                </a:spcAft>
                <a:defRPr/>
              </a:pPr>
              <a:r>
                <a:rPr lang="en-US" sz="2744" kern="0" dirty="0">
                  <a:solidFill>
                    <a:schemeClr val="bg1"/>
                  </a:solidFill>
                  <a:latin typeface="Segoe UI Light" pitchFamily="34" charset="0"/>
                </a:rPr>
                <a:t>Deploy</a:t>
              </a:r>
            </a:p>
          </p:txBody>
        </p:sp>
        <p:sp>
          <p:nvSpPr>
            <p:cNvPr id="10" name="Pentagon 9"/>
            <p:cNvSpPr/>
            <p:nvPr/>
          </p:nvSpPr>
          <p:spPr bwMode="auto">
            <a:xfrm>
              <a:off x="8436376" y="1330106"/>
              <a:ext cx="914400" cy="796401"/>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5908" fontAlgn="base">
                <a:lnSpc>
                  <a:spcPct val="90000"/>
                </a:lnSpc>
                <a:spcBef>
                  <a:spcPct val="0"/>
                </a:spcBef>
                <a:spcAft>
                  <a:spcPct val="0"/>
                </a:spcAft>
                <a:defRPr/>
              </a:pPr>
              <a:r>
                <a:rPr lang="en-US" sz="2744" kern="0" dirty="0">
                  <a:solidFill>
                    <a:schemeClr val="bg1"/>
                  </a:solidFill>
                  <a:latin typeface="Segoe UI Light" pitchFamily="34" charset="0"/>
                </a:rPr>
                <a:t>Insights</a:t>
              </a:r>
            </a:p>
          </p:txBody>
        </p:sp>
        <p:sp>
          <p:nvSpPr>
            <p:cNvPr id="11" name="Pentagon 10"/>
            <p:cNvSpPr/>
            <p:nvPr/>
          </p:nvSpPr>
          <p:spPr bwMode="auto">
            <a:xfrm>
              <a:off x="3328205" y="1347195"/>
              <a:ext cx="914400" cy="796401"/>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5908" fontAlgn="base">
                <a:lnSpc>
                  <a:spcPct val="90000"/>
                </a:lnSpc>
                <a:spcBef>
                  <a:spcPct val="0"/>
                </a:spcBef>
                <a:spcAft>
                  <a:spcPct val="0"/>
                </a:spcAft>
                <a:defRPr/>
              </a:pPr>
              <a:r>
                <a:rPr lang="en-US" sz="2744" kern="0" dirty="0">
                  <a:solidFill>
                    <a:schemeClr val="bg1"/>
                  </a:solidFill>
                  <a:latin typeface="Segoe UI Light" pitchFamily="34" charset="0"/>
                </a:rPr>
                <a:t>Code</a:t>
              </a:r>
            </a:p>
          </p:txBody>
        </p:sp>
      </p:grpSp>
    </p:spTree>
    <p:extLst>
      <p:ext uri="{BB962C8B-B14F-4D97-AF65-F5344CB8AC3E}">
        <p14:creationId xmlns:p14="http://schemas.microsoft.com/office/powerpoint/2010/main" val="17531900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anim calcmode="lin" valueType="num">
                                      <p:cBhvr>
                                        <p:cTn id="8" dur="500" fill="hold"/>
                                        <p:tgtEl>
                                          <p:spTgt spid="4"/>
                                        </p:tgtEl>
                                        <p:attrNameLst>
                                          <p:attrName>ppt_x</p:attrName>
                                        </p:attrNameLst>
                                      </p:cBhvr>
                                      <p:tavLst>
                                        <p:tav tm="0">
                                          <p:val>
                                            <p:strVal val="#ppt_x"/>
                                          </p:val>
                                        </p:tav>
                                        <p:tav tm="100000">
                                          <p:val>
                                            <p:strVal val="#ppt_x"/>
                                          </p:val>
                                        </p:tav>
                                      </p:tavLst>
                                    </p:anim>
                                    <p:anim calcmode="lin" valueType="num">
                                      <p:cBhvr>
                                        <p:cTn id="9" dur="5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812" y="1981200"/>
            <a:ext cx="11331799" cy="1756057"/>
          </a:xfrm>
        </p:spPr>
        <p:txBody>
          <a:bodyPr/>
          <a:lstStyle/>
          <a:p>
            <a:r>
              <a:rPr lang="en-US" sz="9600" dirty="0" smtClean="0"/>
              <a:t>Demo: Azure Preview Portal</a:t>
            </a:r>
            <a:endParaRPr lang="en-US" sz="9600" dirty="0"/>
          </a:p>
        </p:txBody>
      </p:sp>
    </p:spTree>
    <p:extLst>
      <p:ext uri="{BB962C8B-B14F-4D97-AF65-F5344CB8AC3E}">
        <p14:creationId xmlns:p14="http://schemas.microsoft.com/office/powerpoint/2010/main" val="15335701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Text Placeholder 1"/>
          <p:cNvSpPr txBox="1">
            <a:spLocks/>
          </p:cNvSpPr>
          <p:nvPr/>
        </p:nvSpPr>
        <p:spPr>
          <a:xfrm>
            <a:off x="268030" y="1256200"/>
            <a:ext cx="11650488" cy="721156"/>
          </a:xfrm>
          <a:prstGeom prst="rect">
            <a:avLst/>
          </a:prstGeom>
        </p:spPr>
        <p:txBody>
          <a:bodyPr/>
          <a:lstStyle>
            <a:lvl1pPr marL="336111" marR="0" indent="-336111" algn="l" defTabSz="914274" rtl="0" eaLnBrk="1" fontAlgn="auto" latinLnBrk="0" hangingPunct="1">
              <a:lnSpc>
                <a:spcPct val="90000"/>
              </a:lnSpc>
              <a:spcBef>
                <a:spcPct val="20000"/>
              </a:spcBef>
              <a:spcAft>
                <a:spcPts val="0"/>
              </a:spcAft>
              <a:buClrTx/>
              <a:buSzPct val="90000"/>
              <a:buFont typeface="Arial" pitchFamily="34" charset="0"/>
              <a:buChar char="•"/>
              <a:tabLst/>
              <a:defRPr sz="3900" kern="1200" spc="0" baseline="0">
                <a:gradFill>
                  <a:gsLst>
                    <a:gs pos="1250">
                      <a:schemeClr val="tx1"/>
                    </a:gs>
                    <a:gs pos="100000">
                      <a:schemeClr val="tx1"/>
                    </a:gs>
                  </a:gsLst>
                  <a:lin ang="5400000" scaled="0"/>
                </a:gradFill>
                <a:latin typeface="+mj-lt"/>
                <a:ea typeface="+mn-ea"/>
                <a:cs typeface="+mn-cs"/>
              </a:defRPr>
            </a:lvl1pPr>
            <a:lvl2pPr marL="572633" marR="0" indent="-236522"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84258"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08332"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32405"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14252"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390"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27"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665"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200" dirty="0" smtClean="0">
                <a:solidFill>
                  <a:schemeClr val="bg1"/>
                </a:solidFill>
              </a:rPr>
              <a:t>Synchronize your corporate </a:t>
            </a:r>
            <a:br>
              <a:rPr lang="en-US" sz="3200" dirty="0" smtClean="0">
                <a:solidFill>
                  <a:schemeClr val="bg1"/>
                </a:solidFill>
              </a:rPr>
            </a:br>
            <a:r>
              <a:rPr lang="en-US" sz="3200" dirty="0" smtClean="0">
                <a:solidFill>
                  <a:schemeClr val="bg1"/>
                </a:solidFill>
              </a:rPr>
              <a:t>and 3</a:t>
            </a:r>
            <a:r>
              <a:rPr lang="en-US" sz="3200" baseline="30000" dirty="0" smtClean="0">
                <a:solidFill>
                  <a:schemeClr val="bg1"/>
                </a:solidFill>
              </a:rPr>
              <a:t>rd</a:t>
            </a:r>
            <a:r>
              <a:rPr lang="en-US" sz="3200" dirty="0" smtClean="0">
                <a:solidFill>
                  <a:schemeClr val="bg1"/>
                </a:solidFill>
              </a:rPr>
              <a:t> party identities</a:t>
            </a:r>
          </a:p>
          <a:p>
            <a:r>
              <a:rPr lang="en-US" sz="3200" dirty="0" smtClean="0">
                <a:solidFill>
                  <a:schemeClr val="bg1"/>
                </a:solidFill>
              </a:rPr>
              <a:t>Integration with O365</a:t>
            </a:r>
          </a:p>
          <a:p>
            <a:r>
              <a:rPr lang="en-US" sz="3200" dirty="0" smtClean="0">
                <a:solidFill>
                  <a:schemeClr val="bg1"/>
                </a:solidFill>
              </a:rPr>
              <a:t>Support modern protocols</a:t>
            </a:r>
          </a:p>
          <a:p>
            <a:pPr lvl="1"/>
            <a:r>
              <a:rPr lang="en-US" sz="1700" dirty="0" err="1" smtClean="0">
                <a:solidFill>
                  <a:schemeClr val="bg1"/>
                </a:solidFill>
              </a:rPr>
              <a:t>OAuth</a:t>
            </a:r>
            <a:r>
              <a:rPr lang="en-US" sz="1700" dirty="0" smtClean="0">
                <a:solidFill>
                  <a:schemeClr val="bg1"/>
                </a:solidFill>
              </a:rPr>
              <a:t> 2.0</a:t>
            </a:r>
          </a:p>
          <a:p>
            <a:pPr lvl="1"/>
            <a:r>
              <a:rPr lang="en-US" sz="1700" dirty="0" err="1" smtClean="0">
                <a:solidFill>
                  <a:schemeClr val="bg1"/>
                </a:solidFill>
              </a:rPr>
              <a:t>OpenID</a:t>
            </a:r>
            <a:r>
              <a:rPr lang="en-US" sz="1700" dirty="0" smtClean="0">
                <a:solidFill>
                  <a:schemeClr val="bg1"/>
                </a:solidFill>
              </a:rPr>
              <a:t> Connect</a:t>
            </a:r>
          </a:p>
          <a:p>
            <a:pPr lvl="1"/>
            <a:r>
              <a:rPr lang="en-US" sz="1700" dirty="0" smtClean="0">
                <a:solidFill>
                  <a:schemeClr val="bg1"/>
                </a:solidFill>
              </a:rPr>
              <a:t>WS-Fed</a:t>
            </a:r>
          </a:p>
          <a:p>
            <a:pPr lvl="1"/>
            <a:r>
              <a:rPr lang="en-US" sz="1700" dirty="0" smtClean="0">
                <a:solidFill>
                  <a:schemeClr val="bg1"/>
                </a:solidFill>
              </a:rPr>
              <a:t>SAML 2.0</a:t>
            </a:r>
          </a:p>
          <a:p>
            <a:r>
              <a:rPr lang="en-US" sz="3200" dirty="0" smtClean="0">
                <a:solidFill>
                  <a:schemeClr val="bg1"/>
                </a:solidFill>
              </a:rPr>
              <a:t>Identity and Access Mgmt Permissions</a:t>
            </a:r>
          </a:p>
          <a:p>
            <a:pPr lvl="1"/>
            <a:r>
              <a:rPr lang="en-US" sz="1700" dirty="0" smtClean="0">
                <a:solidFill>
                  <a:schemeClr val="bg1"/>
                </a:solidFill>
              </a:rPr>
              <a:t>Users</a:t>
            </a:r>
          </a:p>
          <a:p>
            <a:pPr lvl="1"/>
            <a:r>
              <a:rPr lang="en-US" sz="1700" dirty="0" smtClean="0">
                <a:solidFill>
                  <a:schemeClr val="bg1"/>
                </a:solidFill>
              </a:rPr>
              <a:t>Groups</a:t>
            </a:r>
          </a:p>
          <a:p>
            <a:pPr lvl="1"/>
            <a:r>
              <a:rPr lang="en-US" sz="1700" dirty="0" smtClean="0">
                <a:solidFill>
                  <a:schemeClr val="bg1"/>
                </a:solidFill>
              </a:rPr>
              <a:t>Applications</a:t>
            </a:r>
          </a:p>
          <a:p>
            <a:pPr lvl="1"/>
            <a:endParaRPr lang="en-US" sz="1700" dirty="0" smtClean="0">
              <a:solidFill>
                <a:schemeClr val="bg1"/>
              </a:solidFill>
            </a:endParaRPr>
          </a:p>
        </p:txBody>
      </p:sp>
      <p:sp>
        <p:nvSpPr>
          <p:cNvPr id="397" name="Freeform 190"/>
          <p:cNvSpPr>
            <a:spLocks/>
          </p:cNvSpPr>
          <p:nvPr/>
        </p:nvSpPr>
        <p:spPr bwMode="auto">
          <a:xfrm>
            <a:off x="6002362" y="1359141"/>
            <a:ext cx="3063850" cy="1445471"/>
          </a:xfrm>
          <a:custGeom>
            <a:avLst/>
            <a:gdLst>
              <a:gd name="T0" fmla="*/ 387 w 460"/>
              <a:gd name="T1" fmla="*/ 133 h 303"/>
              <a:gd name="T2" fmla="*/ 387 w 460"/>
              <a:gd name="T3" fmla="*/ 127 h 303"/>
              <a:gd name="T4" fmla="*/ 260 w 460"/>
              <a:gd name="T5" fmla="*/ 0 h 303"/>
              <a:gd name="T6" fmla="*/ 154 w 460"/>
              <a:gd name="T7" fmla="*/ 57 h 303"/>
              <a:gd name="T8" fmla="*/ 119 w 460"/>
              <a:gd name="T9" fmla="*/ 47 h 303"/>
              <a:gd name="T10" fmla="*/ 78 w 460"/>
              <a:gd name="T11" fmla="*/ 60 h 303"/>
              <a:gd name="T12" fmla="*/ 46 w 460"/>
              <a:gd name="T13" fmla="*/ 119 h 303"/>
              <a:gd name="T14" fmla="*/ 0 w 460"/>
              <a:gd name="T15" fmla="*/ 203 h 303"/>
              <a:gd name="T16" fmla="*/ 89 w 460"/>
              <a:gd name="T17" fmla="*/ 303 h 303"/>
              <a:gd name="T18" fmla="*/ 100 w 460"/>
              <a:gd name="T19" fmla="*/ 303 h 303"/>
              <a:gd name="T20" fmla="*/ 110 w 460"/>
              <a:gd name="T21" fmla="*/ 303 h 303"/>
              <a:gd name="T22" fmla="*/ 317 w 460"/>
              <a:gd name="T23" fmla="*/ 303 h 303"/>
              <a:gd name="T24" fmla="*/ 321 w 460"/>
              <a:gd name="T25" fmla="*/ 303 h 303"/>
              <a:gd name="T26" fmla="*/ 327 w 460"/>
              <a:gd name="T27" fmla="*/ 303 h 303"/>
              <a:gd name="T28" fmla="*/ 342 w 460"/>
              <a:gd name="T29" fmla="*/ 303 h 303"/>
              <a:gd name="T30" fmla="*/ 375 w 460"/>
              <a:gd name="T31" fmla="*/ 303 h 303"/>
              <a:gd name="T32" fmla="*/ 460 w 460"/>
              <a:gd name="T33" fmla="*/ 217 h 303"/>
              <a:gd name="T34" fmla="*/ 387 w 460"/>
              <a:gd name="T35" fmla="*/ 133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60" h="303">
                <a:moveTo>
                  <a:pt x="387" y="133"/>
                </a:moveTo>
                <a:cubicBezTo>
                  <a:pt x="387" y="131"/>
                  <a:pt x="387" y="128"/>
                  <a:pt x="387" y="127"/>
                </a:cubicBezTo>
                <a:cubicBezTo>
                  <a:pt x="387" y="57"/>
                  <a:pt x="330" y="0"/>
                  <a:pt x="260" y="0"/>
                </a:cubicBezTo>
                <a:cubicBezTo>
                  <a:pt x="216" y="0"/>
                  <a:pt x="177" y="23"/>
                  <a:pt x="154" y="57"/>
                </a:cubicBezTo>
                <a:cubicBezTo>
                  <a:pt x="144" y="51"/>
                  <a:pt x="132" y="47"/>
                  <a:pt x="119" y="47"/>
                </a:cubicBezTo>
                <a:cubicBezTo>
                  <a:pt x="104" y="47"/>
                  <a:pt x="90" y="52"/>
                  <a:pt x="78" y="60"/>
                </a:cubicBezTo>
                <a:cubicBezTo>
                  <a:pt x="59" y="73"/>
                  <a:pt x="46" y="94"/>
                  <a:pt x="46" y="119"/>
                </a:cubicBezTo>
                <a:cubicBezTo>
                  <a:pt x="19" y="137"/>
                  <a:pt x="0" y="168"/>
                  <a:pt x="0" y="203"/>
                </a:cubicBezTo>
                <a:cubicBezTo>
                  <a:pt x="0" y="254"/>
                  <a:pt x="39" y="297"/>
                  <a:pt x="89" y="303"/>
                </a:cubicBezTo>
                <a:cubicBezTo>
                  <a:pt x="92" y="303"/>
                  <a:pt x="97" y="303"/>
                  <a:pt x="100" y="303"/>
                </a:cubicBezTo>
                <a:cubicBezTo>
                  <a:pt x="103" y="303"/>
                  <a:pt x="107" y="303"/>
                  <a:pt x="110" y="303"/>
                </a:cubicBezTo>
                <a:cubicBezTo>
                  <a:pt x="157" y="303"/>
                  <a:pt x="266" y="303"/>
                  <a:pt x="317" y="303"/>
                </a:cubicBezTo>
                <a:cubicBezTo>
                  <a:pt x="319" y="303"/>
                  <a:pt x="320" y="303"/>
                  <a:pt x="321" y="303"/>
                </a:cubicBezTo>
                <a:cubicBezTo>
                  <a:pt x="327" y="303"/>
                  <a:pt x="327" y="303"/>
                  <a:pt x="327" y="303"/>
                </a:cubicBezTo>
                <a:cubicBezTo>
                  <a:pt x="329" y="303"/>
                  <a:pt x="337" y="303"/>
                  <a:pt x="342" y="303"/>
                </a:cubicBezTo>
                <a:cubicBezTo>
                  <a:pt x="375" y="303"/>
                  <a:pt x="375" y="303"/>
                  <a:pt x="375" y="303"/>
                </a:cubicBezTo>
                <a:cubicBezTo>
                  <a:pt x="422" y="302"/>
                  <a:pt x="460" y="264"/>
                  <a:pt x="460" y="217"/>
                </a:cubicBezTo>
                <a:cubicBezTo>
                  <a:pt x="460" y="174"/>
                  <a:pt x="428" y="139"/>
                  <a:pt x="387" y="133"/>
                </a:cubicBezTo>
                <a:close/>
              </a:path>
            </a:pathLst>
          </a:custGeom>
          <a:solidFill>
            <a:srgbClr val="6DC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98" name="Freeform 192"/>
          <p:cNvSpPr>
            <a:spLocks/>
          </p:cNvSpPr>
          <p:nvPr/>
        </p:nvSpPr>
        <p:spPr bwMode="auto">
          <a:xfrm>
            <a:off x="10013905" y="1524884"/>
            <a:ext cx="2121253" cy="1229979"/>
          </a:xfrm>
          <a:custGeom>
            <a:avLst/>
            <a:gdLst>
              <a:gd name="T0" fmla="*/ 251 w 299"/>
              <a:gd name="T1" fmla="*/ 87 h 197"/>
              <a:gd name="T2" fmla="*/ 251 w 299"/>
              <a:gd name="T3" fmla="*/ 83 h 197"/>
              <a:gd name="T4" fmla="*/ 169 w 299"/>
              <a:gd name="T5" fmla="*/ 0 h 197"/>
              <a:gd name="T6" fmla="*/ 100 w 299"/>
              <a:gd name="T7" fmla="*/ 37 h 197"/>
              <a:gd name="T8" fmla="*/ 78 w 299"/>
              <a:gd name="T9" fmla="*/ 31 h 197"/>
              <a:gd name="T10" fmla="*/ 51 w 299"/>
              <a:gd name="T11" fmla="*/ 39 h 197"/>
              <a:gd name="T12" fmla="*/ 30 w 299"/>
              <a:gd name="T13" fmla="*/ 78 h 197"/>
              <a:gd name="T14" fmla="*/ 0 w 299"/>
              <a:gd name="T15" fmla="*/ 132 h 197"/>
              <a:gd name="T16" fmla="*/ 58 w 299"/>
              <a:gd name="T17" fmla="*/ 197 h 197"/>
              <a:gd name="T18" fmla="*/ 65 w 299"/>
              <a:gd name="T19" fmla="*/ 197 h 197"/>
              <a:gd name="T20" fmla="*/ 72 w 299"/>
              <a:gd name="T21" fmla="*/ 197 h 197"/>
              <a:gd name="T22" fmla="*/ 206 w 299"/>
              <a:gd name="T23" fmla="*/ 197 h 197"/>
              <a:gd name="T24" fmla="*/ 209 w 299"/>
              <a:gd name="T25" fmla="*/ 197 h 197"/>
              <a:gd name="T26" fmla="*/ 212 w 299"/>
              <a:gd name="T27" fmla="*/ 197 h 197"/>
              <a:gd name="T28" fmla="*/ 222 w 299"/>
              <a:gd name="T29" fmla="*/ 197 h 197"/>
              <a:gd name="T30" fmla="*/ 244 w 299"/>
              <a:gd name="T31" fmla="*/ 197 h 197"/>
              <a:gd name="T32" fmla="*/ 299 w 299"/>
              <a:gd name="T33" fmla="*/ 142 h 197"/>
              <a:gd name="T34" fmla="*/ 251 w 299"/>
              <a:gd name="T35" fmla="*/ 8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99" h="197">
                <a:moveTo>
                  <a:pt x="251" y="87"/>
                </a:moveTo>
                <a:cubicBezTo>
                  <a:pt x="251" y="86"/>
                  <a:pt x="251" y="84"/>
                  <a:pt x="251" y="83"/>
                </a:cubicBezTo>
                <a:cubicBezTo>
                  <a:pt x="251" y="37"/>
                  <a:pt x="215" y="0"/>
                  <a:pt x="169" y="0"/>
                </a:cubicBezTo>
                <a:cubicBezTo>
                  <a:pt x="140" y="0"/>
                  <a:pt x="115" y="15"/>
                  <a:pt x="100" y="37"/>
                </a:cubicBezTo>
                <a:cubicBezTo>
                  <a:pt x="94" y="33"/>
                  <a:pt x="86" y="31"/>
                  <a:pt x="78" y="31"/>
                </a:cubicBezTo>
                <a:cubicBezTo>
                  <a:pt x="68" y="31"/>
                  <a:pt x="58" y="34"/>
                  <a:pt x="51" y="39"/>
                </a:cubicBezTo>
                <a:cubicBezTo>
                  <a:pt x="38" y="48"/>
                  <a:pt x="30" y="62"/>
                  <a:pt x="30" y="78"/>
                </a:cubicBezTo>
                <a:cubicBezTo>
                  <a:pt x="12" y="89"/>
                  <a:pt x="0" y="110"/>
                  <a:pt x="0" y="132"/>
                </a:cubicBezTo>
                <a:cubicBezTo>
                  <a:pt x="0" y="166"/>
                  <a:pt x="25" y="193"/>
                  <a:pt x="58" y="197"/>
                </a:cubicBezTo>
                <a:cubicBezTo>
                  <a:pt x="60" y="197"/>
                  <a:pt x="63" y="197"/>
                  <a:pt x="65" y="197"/>
                </a:cubicBezTo>
                <a:cubicBezTo>
                  <a:pt x="67" y="197"/>
                  <a:pt x="69" y="197"/>
                  <a:pt x="72" y="197"/>
                </a:cubicBezTo>
                <a:cubicBezTo>
                  <a:pt x="102" y="197"/>
                  <a:pt x="173" y="197"/>
                  <a:pt x="206" y="197"/>
                </a:cubicBezTo>
                <a:cubicBezTo>
                  <a:pt x="207" y="197"/>
                  <a:pt x="208" y="197"/>
                  <a:pt x="209" y="197"/>
                </a:cubicBezTo>
                <a:cubicBezTo>
                  <a:pt x="212" y="197"/>
                  <a:pt x="212" y="197"/>
                  <a:pt x="212" y="197"/>
                </a:cubicBezTo>
                <a:cubicBezTo>
                  <a:pt x="214" y="197"/>
                  <a:pt x="219" y="197"/>
                  <a:pt x="222" y="197"/>
                </a:cubicBezTo>
                <a:cubicBezTo>
                  <a:pt x="244" y="197"/>
                  <a:pt x="244" y="197"/>
                  <a:pt x="244" y="197"/>
                </a:cubicBezTo>
                <a:cubicBezTo>
                  <a:pt x="275" y="197"/>
                  <a:pt x="299" y="172"/>
                  <a:pt x="299" y="142"/>
                </a:cubicBezTo>
                <a:cubicBezTo>
                  <a:pt x="299" y="114"/>
                  <a:pt x="278" y="91"/>
                  <a:pt x="251" y="87"/>
                </a:cubicBezTo>
                <a:close/>
              </a:path>
            </a:pathLst>
          </a:custGeom>
          <a:solidFill>
            <a:srgbClr val="6DC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210" name="Title 1"/>
          <p:cNvSpPr txBox="1">
            <a:spLocks/>
          </p:cNvSpPr>
          <p:nvPr/>
        </p:nvSpPr>
        <p:spPr>
          <a:xfrm>
            <a:off x="358891" y="192246"/>
            <a:ext cx="11149013" cy="832547"/>
          </a:xfrm>
          <a:prstGeom prst="rect">
            <a:avLst/>
          </a:prstGeom>
        </p:spPr>
        <p:txBody>
          <a:bodyPr vert="horz" lIns="91416" tIns="45708" rIns="91416" bIns="45708" rtlCol="0" anchor="ctr">
            <a:noAutofit/>
          </a:bodyPr>
          <a:lstStyle>
            <a:lvl1pPr algn="l" defTabSz="914400" rtl="0" eaLnBrk="1" latinLnBrk="0" hangingPunct="1">
              <a:lnSpc>
                <a:spcPct val="100000"/>
              </a:lnSpc>
              <a:spcBef>
                <a:spcPct val="0"/>
              </a:spcBef>
              <a:buNone/>
              <a:defRPr sz="16600" kern="1200">
                <a:solidFill>
                  <a:schemeClr val="bg1"/>
                </a:solidFill>
                <a:latin typeface="+mj-lt"/>
                <a:ea typeface="+mj-ea"/>
                <a:cs typeface="+mj-cs"/>
              </a:defRPr>
            </a:lvl1pPr>
          </a:lstStyle>
          <a:p>
            <a:r>
              <a:rPr lang="en-US" sz="4704" dirty="0" smtClean="0"/>
              <a:t>Microsoft Azure Active Directory</a:t>
            </a:r>
            <a:endParaRPr lang="en-US" sz="5880" dirty="0"/>
          </a:p>
        </p:txBody>
      </p:sp>
      <p:grpSp>
        <p:nvGrpSpPr>
          <p:cNvPr id="221" name="Group 220"/>
          <p:cNvGrpSpPr/>
          <p:nvPr/>
        </p:nvGrpSpPr>
        <p:grpSpPr>
          <a:xfrm>
            <a:off x="9901643" y="5088576"/>
            <a:ext cx="2120988" cy="1356535"/>
            <a:chOff x="3458391" y="4892436"/>
            <a:chExt cx="2706624" cy="1720268"/>
          </a:xfrm>
        </p:grpSpPr>
        <p:sp>
          <p:nvSpPr>
            <p:cNvPr id="222" name="Rectangle 221"/>
            <p:cNvSpPr/>
            <p:nvPr/>
          </p:nvSpPr>
          <p:spPr bwMode="auto">
            <a:xfrm>
              <a:off x="3458391" y="4892436"/>
              <a:ext cx="2706624" cy="1720268"/>
            </a:xfrm>
            <a:prstGeom prst="rect">
              <a:avLst/>
            </a:prstGeom>
            <a:solidFill>
              <a:schemeClr val="accent1"/>
            </a:solidFill>
            <a:ln w="19050">
              <a:solidFill>
                <a:schemeClr val="bg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895822" fontAlgn="base">
                <a:lnSpc>
                  <a:spcPct val="90000"/>
                </a:lnSpc>
                <a:spcBef>
                  <a:spcPct val="0"/>
                </a:spcBef>
                <a:spcAft>
                  <a:spcPct val="0"/>
                </a:spcAft>
              </a:pPr>
              <a:endParaRPr lang="en-US" sz="1960" spc="-49" dirty="0">
                <a:gradFill>
                  <a:gsLst>
                    <a:gs pos="1250">
                      <a:srgbClr val="EFEFEF"/>
                    </a:gs>
                    <a:gs pos="10417">
                      <a:srgbClr val="EFEFEF"/>
                    </a:gs>
                  </a:gsLst>
                  <a:lin ang="5400000" scaled="0"/>
                </a:gradFill>
              </a:endParaRPr>
            </a:p>
          </p:txBody>
        </p:sp>
        <p:grpSp>
          <p:nvGrpSpPr>
            <p:cNvPr id="223" name="Group 222"/>
            <p:cNvGrpSpPr/>
            <p:nvPr/>
          </p:nvGrpSpPr>
          <p:grpSpPr>
            <a:xfrm>
              <a:off x="3755359" y="5289026"/>
              <a:ext cx="2112688" cy="1222549"/>
              <a:chOff x="3770482" y="5289026"/>
              <a:chExt cx="2112688" cy="1222549"/>
            </a:xfrm>
          </p:grpSpPr>
          <p:sp>
            <p:nvSpPr>
              <p:cNvPr id="224" name="TextBox 223"/>
              <p:cNvSpPr txBox="1"/>
              <p:nvPr/>
            </p:nvSpPr>
            <p:spPr>
              <a:xfrm>
                <a:off x="3776238" y="6345376"/>
                <a:ext cx="2106932" cy="166199"/>
              </a:xfrm>
              <a:prstGeom prst="rect">
                <a:avLst/>
              </a:prstGeom>
              <a:noFill/>
            </p:spPr>
            <p:txBody>
              <a:bodyPr wrap="square" lIns="0" tIns="0" rIns="0" bIns="0" rtlCol="0">
                <a:spAutoFit/>
              </a:bodyPr>
              <a:lstStyle/>
              <a:p>
                <a:pPr algn="ctr" defTabSz="1218184">
                  <a:lnSpc>
                    <a:spcPct val="90000"/>
                  </a:lnSpc>
                  <a:spcBef>
                    <a:spcPct val="20000"/>
                  </a:spcBef>
                  <a:buSzPct val="80000"/>
                </a:pPr>
                <a:r>
                  <a:rPr lang="en-US" sz="1176" dirty="0">
                    <a:gradFill>
                      <a:gsLst>
                        <a:gs pos="21429">
                          <a:srgbClr val="EFEFEF"/>
                        </a:gs>
                        <a:gs pos="42000">
                          <a:srgbClr val="EFEFEF"/>
                        </a:gs>
                      </a:gsLst>
                      <a:lin ang="5400000" scaled="0"/>
                    </a:gradFill>
                  </a:rPr>
                  <a:t>PCs and devices</a:t>
                </a:r>
              </a:p>
            </p:txBody>
          </p:sp>
          <p:grpSp>
            <p:nvGrpSpPr>
              <p:cNvPr id="225" name="Group 224"/>
              <p:cNvGrpSpPr/>
              <p:nvPr/>
            </p:nvGrpSpPr>
            <p:grpSpPr>
              <a:xfrm>
                <a:off x="3770482" y="5289026"/>
                <a:ext cx="2112688" cy="667362"/>
                <a:chOff x="3617870" y="5289026"/>
                <a:chExt cx="2112688" cy="667362"/>
              </a:xfrm>
            </p:grpSpPr>
            <p:sp>
              <p:nvSpPr>
                <p:cNvPr id="226" name="Freeform 6"/>
                <p:cNvSpPr>
                  <a:spLocks noEditPoints="1"/>
                </p:cNvSpPr>
                <p:nvPr/>
              </p:nvSpPr>
              <p:spPr bwMode="black">
                <a:xfrm>
                  <a:off x="3617870" y="5289026"/>
                  <a:ext cx="2112688" cy="667362"/>
                </a:xfrm>
                <a:custGeom>
                  <a:avLst/>
                  <a:gdLst>
                    <a:gd name="T0" fmla="*/ 1781 w 1985"/>
                    <a:gd name="T1" fmla="*/ 576 h 627"/>
                    <a:gd name="T2" fmla="*/ 1781 w 1985"/>
                    <a:gd name="T3" fmla="*/ 576 h 627"/>
                    <a:gd name="T4" fmla="*/ 1781 w 1985"/>
                    <a:gd name="T5" fmla="*/ 576 h 627"/>
                    <a:gd name="T6" fmla="*/ 1781 w 1985"/>
                    <a:gd name="T7" fmla="*/ 576 h 627"/>
                    <a:gd name="T8" fmla="*/ 1781 w 1985"/>
                    <a:gd name="T9" fmla="*/ 576 h 627"/>
                    <a:gd name="T10" fmla="*/ 1781 w 1985"/>
                    <a:gd name="T11" fmla="*/ 576 h 627"/>
                    <a:gd name="T12" fmla="*/ 1745 w 1985"/>
                    <a:gd name="T13" fmla="*/ 627 h 627"/>
                    <a:gd name="T14" fmla="*/ 1787 w 1985"/>
                    <a:gd name="T15" fmla="*/ 590 h 627"/>
                    <a:gd name="T16" fmla="*/ 1788 w 1985"/>
                    <a:gd name="T17" fmla="*/ 581 h 627"/>
                    <a:gd name="T18" fmla="*/ 1846 w 1985"/>
                    <a:gd name="T19" fmla="*/ 575 h 627"/>
                    <a:gd name="T20" fmla="*/ 1846 w 1985"/>
                    <a:gd name="T21" fmla="*/ 575 h 627"/>
                    <a:gd name="T22" fmla="*/ 1853 w 1985"/>
                    <a:gd name="T23" fmla="*/ 575 h 627"/>
                    <a:gd name="T24" fmla="*/ 1855 w 1985"/>
                    <a:gd name="T25" fmla="*/ 575 h 627"/>
                    <a:gd name="T26" fmla="*/ 1854 w 1985"/>
                    <a:gd name="T27" fmla="*/ 584 h 627"/>
                    <a:gd name="T28" fmla="*/ 1856 w 1985"/>
                    <a:gd name="T29" fmla="*/ 574 h 627"/>
                    <a:gd name="T30" fmla="*/ 1862 w 1985"/>
                    <a:gd name="T31" fmla="*/ 572 h 627"/>
                    <a:gd name="T32" fmla="*/ 1867 w 1985"/>
                    <a:gd name="T33" fmla="*/ 581 h 627"/>
                    <a:gd name="T34" fmla="*/ 1867 w 1985"/>
                    <a:gd name="T35" fmla="*/ 581 h 627"/>
                    <a:gd name="T36" fmla="*/ 1858 w 1985"/>
                    <a:gd name="T37" fmla="*/ 582 h 627"/>
                    <a:gd name="T38" fmla="*/ 1856 w 1985"/>
                    <a:gd name="T39" fmla="*/ 574 h 627"/>
                    <a:gd name="T40" fmla="*/ 1855 w 1985"/>
                    <a:gd name="T41" fmla="*/ 593 h 627"/>
                    <a:gd name="T42" fmla="*/ 1849 w 1985"/>
                    <a:gd name="T43" fmla="*/ 585 h 627"/>
                    <a:gd name="T44" fmla="*/ 1850 w 1985"/>
                    <a:gd name="T45" fmla="*/ 585 h 627"/>
                    <a:gd name="T46" fmla="*/ 1858 w 1985"/>
                    <a:gd name="T47" fmla="*/ 583 h 627"/>
                    <a:gd name="T48" fmla="*/ 1860 w 1985"/>
                    <a:gd name="T49" fmla="*/ 592 h 627"/>
                    <a:gd name="T50" fmla="*/ 1867 w 1985"/>
                    <a:gd name="T51" fmla="*/ 590 h 627"/>
                    <a:gd name="T52" fmla="*/ 1861 w 1985"/>
                    <a:gd name="T53" fmla="*/ 591 h 627"/>
                    <a:gd name="T54" fmla="*/ 1859 w 1985"/>
                    <a:gd name="T55" fmla="*/ 583 h 627"/>
                    <a:gd name="T56" fmla="*/ 1867 w 1985"/>
                    <a:gd name="T57" fmla="*/ 582 h 627"/>
                    <a:gd name="T58" fmla="*/ 1931 w 1985"/>
                    <a:gd name="T59" fmla="*/ 589 h 627"/>
                    <a:gd name="T60" fmla="*/ 1931 w 1985"/>
                    <a:gd name="T61" fmla="*/ 575 h 627"/>
                    <a:gd name="T62" fmla="*/ 1752 w 1985"/>
                    <a:gd name="T63" fmla="*/ 522 h 627"/>
                    <a:gd name="T64" fmla="*/ 1776 w 1985"/>
                    <a:gd name="T65" fmla="*/ 581 h 627"/>
                    <a:gd name="T66" fmla="*/ 1776 w 1985"/>
                    <a:gd name="T67" fmla="*/ 581 h 627"/>
                    <a:gd name="T68" fmla="*/ 1776 w 1985"/>
                    <a:gd name="T69" fmla="*/ 581 h 627"/>
                    <a:gd name="T70" fmla="*/ 1776 w 1985"/>
                    <a:gd name="T71" fmla="*/ 581 h 627"/>
                    <a:gd name="T72" fmla="*/ 1776 w 1985"/>
                    <a:gd name="T73" fmla="*/ 581 h 627"/>
                    <a:gd name="T74" fmla="*/ 1583 w 1985"/>
                    <a:gd name="T75" fmla="*/ 59 h 627"/>
                    <a:gd name="T76" fmla="*/ 803 w 1985"/>
                    <a:gd name="T77" fmla="*/ 570 h 627"/>
                    <a:gd name="T78" fmla="*/ 1288 w 1985"/>
                    <a:gd name="T79" fmla="*/ 580 h 627"/>
                    <a:gd name="T80" fmla="*/ 1275 w 1985"/>
                    <a:gd name="T81" fmla="*/ 540 h 627"/>
                    <a:gd name="T82" fmla="*/ 902 w 1985"/>
                    <a:gd name="T83" fmla="*/ 482 h 627"/>
                    <a:gd name="T84" fmla="*/ 1557 w 1985"/>
                    <a:gd name="T85" fmla="*/ 482 h 627"/>
                    <a:gd name="T86" fmla="*/ 292 w 1985"/>
                    <a:gd name="T87" fmla="*/ 16 h 627"/>
                    <a:gd name="T88" fmla="*/ 708 w 1985"/>
                    <a:gd name="T89" fmla="*/ 627 h 627"/>
                    <a:gd name="T90" fmla="*/ 292 w 1985"/>
                    <a:gd name="T91" fmla="*/ 479 h 627"/>
                    <a:gd name="T92" fmla="*/ 670 w 1985"/>
                    <a:gd name="T93" fmla="*/ 585 h 627"/>
                    <a:gd name="T94" fmla="*/ 333 w 1985"/>
                    <a:gd name="T95" fmla="*/ 57 h 627"/>
                    <a:gd name="T96" fmla="*/ 238 w 1985"/>
                    <a:gd name="T97" fmla="*/ 546 h 627"/>
                    <a:gd name="T98" fmla="*/ 247 w 1985"/>
                    <a:gd name="T99" fmla="*/ 480 h 627"/>
                    <a:gd name="T100" fmla="*/ 307 w 1985"/>
                    <a:gd name="T101" fmla="*/ 362 h 627"/>
                    <a:gd name="T102" fmla="*/ 205 w 1985"/>
                    <a:gd name="T103" fmla="*/ 339 h 627"/>
                    <a:gd name="T104" fmla="*/ 86 w 1985"/>
                    <a:gd name="T105" fmla="*/ 368 h 627"/>
                    <a:gd name="T106" fmla="*/ 95 w 1985"/>
                    <a:gd name="T107" fmla="*/ 587 h 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85" h="627">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968" y="133"/>
                      </a:moveTo>
                      <a:cubicBezTo>
                        <a:pt x="1745" y="133"/>
                        <a:pt x="1745" y="133"/>
                        <a:pt x="1745" y="133"/>
                      </a:cubicBezTo>
                      <a:cubicBezTo>
                        <a:pt x="1735" y="133"/>
                        <a:pt x="1728" y="140"/>
                        <a:pt x="1728" y="150"/>
                      </a:cubicBezTo>
                      <a:cubicBezTo>
                        <a:pt x="1728" y="610"/>
                        <a:pt x="1728" y="610"/>
                        <a:pt x="1728" y="610"/>
                      </a:cubicBezTo>
                      <a:cubicBezTo>
                        <a:pt x="1728" y="619"/>
                        <a:pt x="1735" y="627"/>
                        <a:pt x="1745" y="627"/>
                      </a:cubicBezTo>
                      <a:cubicBezTo>
                        <a:pt x="1968" y="627"/>
                        <a:pt x="1968" y="627"/>
                        <a:pt x="1968" y="627"/>
                      </a:cubicBezTo>
                      <a:cubicBezTo>
                        <a:pt x="1978" y="627"/>
                        <a:pt x="1985" y="619"/>
                        <a:pt x="1985" y="610"/>
                      </a:cubicBezTo>
                      <a:cubicBezTo>
                        <a:pt x="1985" y="150"/>
                        <a:pt x="1985" y="150"/>
                        <a:pt x="1985" y="150"/>
                      </a:cubicBezTo>
                      <a:cubicBezTo>
                        <a:pt x="1985" y="140"/>
                        <a:pt x="1978" y="133"/>
                        <a:pt x="1968" y="133"/>
                      </a:cubicBezTo>
                      <a:close/>
                      <a:moveTo>
                        <a:pt x="1787" y="590"/>
                      </a:moveTo>
                      <a:cubicBezTo>
                        <a:pt x="1784" y="586"/>
                        <a:pt x="1784" y="586"/>
                        <a:pt x="1784" y="586"/>
                      </a:cubicBezTo>
                      <a:cubicBezTo>
                        <a:pt x="1783" y="587"/>
                        <a:pt x="1782" y="587"/>
                        <a:pt x="1781" y="587"/>
                      </a:cubicBezTo>
                      <a:cubicBezTo>
                        <a:pt x="1777" y="587"/>
                        <a:pt x="1774" y="584"/>
                        <a:pt x="1774" y="581"/>
                      </a:cubicBezTo>
                      <a:cubicBezTo>
                        <a:pt x="1774" y="577"/>
                        <a:pt x="1777" y="574"/>
                        <a:pt x="1781" y="574"/>
                      </a:cubicBezTo>
                      <a:cubicBezTo>
                        <a:pt x="1785" y="574"/>
                        <a:pt x="1788" y="577"/>
                        <a:pt x="1788" y="581"/>
                      </a:cubicBezTo>
                      <a:cubicBezTo>
                        <a:pt x="1788" y="582"/>
                        <a:pt x="1787" y="584"/>
                        <a:pt x="1786" y="585"/>
                      </a:cubicBezTo>
                      <a:cubicBezTo>
                        <a:pt x="1788" y="589"/>
                        <a:pt x="1788" y="589"/>
                        <a:pt x="1788" y="589"/>
                      </a:cubicBezTo>
                      <a:lnTo>
                        <a:pt x="1787" y="590"/>
                      </a:lnTo>
                      <a:close/>
                      <a:moveTo>
                        <a:pt x="1848" y="583"/>
                      </a:moveTo>
                      <a:cubicBezTo>
                        <a:pt x="1846" y="575"/>
                        <a:pt x="1846" y="575"/>
                        <a:pt x="1846" y="575"/>
                      </a:cubicBezTo>
                      <a:cubicBezTo>
                        <a:pt x="1846" y="575"/>
                        <a:pt x="1846" y="575"/>
                        <a:pt x="1846" y="575"/>
                      </a:cubicBezTo>
                      <a:cubicBezTo>
                        <a:pt x="1846" y="575"/>
                        <a:pt x="1846" y="575"/>
                        <a:pt x="1846" y="575"/>
                      </a:cubicBezTo>
                      <a:cubicBezTo>
                        <a:pt x="1846" y="575"/>
                        <a:pt x="1846" y="575"/>
                        <a:pt x="1846" y="575"/>
                      </a:cubicBezTo>
                      <a:cubicBezTo>
                        <a:pt x="1846" y="575"/>
                        <a:pt x="1846" y="575"/>
                        <a:pt x="1846" y="575"/>
                      </a:cubicBezTo>
                      <a:cubicBezTo>
                        <a:pt x="1846" y="575"/>
                        <a:pt x="1846" y="575"/>
                        <a:pt x="1846" y="575"/>
                      </a:cubicBezTo>
                      <a:cubicBezTo>
                        <a:pt x="1847" y="575"/>
                        <a:pt x="1847" y="575"/>
                        <a:pt x="1848" y="575"/>
                      </a:cubicBezTo>
                      <a:cubicBezTo>
                        <a:pt x="1848" y="576"/>
                        <a:pt x="1849" y="576"/>
                        <a:pt x="1849" y="576"/>
                      </a:cubicBezTo>
                      <a:cubicBezTo>
                        <a:pt x="1850" y="576"/>
                        <a:pt x="1850" y="576"/>
                        <a:pt x="1850" y="576"/>
                      </a:cubicBezTo>
                      <a:cubicBezTo>
                        <a:pt x="1851" y="576"/>
                        <a:pt x="1851" y="576"/>
                        <a:pt x="1852" y="576"/>
                      </a:cubicBezTo>
                      <a:cubicBezTo>
                        <a:pt x="1852" y="576"/>
                        <a:pt x="1853" y="576"/>
                        <a:pt x="1853" y="575"/>
                      </a:cubicBezTo>
                      <a:cubicBezTo>
                        <a:pt x="1854" y="575"/>
                        <a:pt x="1854" y="575"/>
                        <a:pt x="1855" y="574"/>
                      </a:cubicBezTo>
                      <a:cubicBezTo>
                        <a:pt x="1855" y="574"/>
                        <a:pt x="1855" y="574"/>
                        <a:pt x="1855" y="574"/>
                      </a:cubicBezTo>
                      <a:cubicBezTo>
                        <a:pt x="1855" y="574"/>
                        <a:pt x="1855" y="574"/>
                        <a:pt x="1855" y="574"/>
                      </a:cubicBezTo>
                      <a:cubicBezTo>
                        <a:pt x="1855" y="575"/>
                        <a:pt x="1855" y="575"/>
                        <a:pt x="1855" y="575"/>
                      </a:cubicBezTo>
                      <a:cubicBezTo>
                        <a:pt x="1855" y="575"/>
                        <a:pt x="1855" y="575"/>
                        <a:pt x="1855" y="575"/>
                      </a:cubicBezTo>
                      <a:cubicBezTo>
                        <a:pt x="1857" y="582"/>
                        <a:pt x="1857" y="582"/>
                        <a:pt x="1857" y="582"/>
                      </a:cubicBezTo>
                      <a:cubicBezTo>
                        <a:pt x="1857" y="582"/>
                        <a:pt x="1857" y="582"/>
                        <a:pt x="1857" y="582"/>
                      </a:cubicBezTo>
                      <a:cubicBezTo>
                        <a:pt x="1857" y="582"/>
                        <a:pt x="1857" y="582"/>
                        <a:pt x="1857" y="582"/>
                      </a:cubicBezTo>
                      <a:cubicBezTo>
                        <a:pt x="1857" y="583"/>
                        <a:pt x="1857" y="583"/>
                        <a:pt x="1857" y="583"/>
                      </a:cubicBezTo>
                      <a:cubicBezTo>
                        <a:pt x="1856" y="583"/>
                        <a:pt x="1855" y="584"/>
                        <a:pt x="1854" y="584"/>
                      </a:cubicBezTo>
                      <a:cubicBezTo>
                        <a:pt x="1854" y="584"/>
                        <a:pt x="1853" y="584"/>
                        <a:pt x="1853" y="584"/>
                      </a:cubicBezTo>
                      <a:cubicBezTo>
                        <a:pt x="1852" y="584"/>
                        <a:pt x="1852" y="584"/>
                        <a:pt x="1851" y="584"/>
                      </a:cubicBezTo>
                      <a:cubicBezTo>
                        <a:pt x="1850" y="584"/>
                        <a:pt x="1849" y="583"/>
                        <a:pt x="1848" y="583"/>
                      </a:cubicBezTo>
                      <a:cubicBezTo>
                        <a:pt x="1848" y="583"/>
                        <a:pt x="1848" y="583"/>
                        <a:pt x="1848" y="583"/>
                      </a:cubicBezTo>
                      <a:close/>
                      <a:moveTo>
                        <a:pt x="1856" y="574"/>
                      </a:moveTo>
                      <a:cubicBezTo>
                        <a:pt x="1856" y="574"/>
                        <a:pt x="1856" y="574"/>
                        <a:pt x="1856" y="574"/>
                      </a:cubicBezTo>
                      <a:cubicBezTo>
                        <a:pt x="1856" y="574"/>
                        <a:pt x="1856" y="574"/>
                        <a:pt x="1856" y="574"/>
                      </a:cubicBezTo>
                      <a:cubicBezTo>
                        <a:pt x="1856" y="573"/>
                        <a:pt x="1857" y="573"/>
                        <a:pt x="1857" y="573"/>
                      </a:cubicBezTo>
                      <a:cubicBezTo>
                        <a:pt x="1858" y="572"/>
                        <a:pt x="1859" y="572"/>
                        <a:pt x="1860" y="572"/>
                      </a:cubicBezTo>
                      <a:cubicBezTo>
                        <a:pt x="1861" y="572"/>
                        <a:pt x="1862" y="572"/>
                        <a:pt x="1862" y="572"/>
                      </a:cubicBezTo>
                      <a:cubicBezTo>
                        <a:pt x="1863" y="572"/>
                        <a:pt x="1864" y="573"/>
                        <a:pt x="1865" y="573"/>
                      </a:cubicBezTo>
                      <a:cubicBezTo>
                        <a:pt x="1865" y="573"/>
                        <a:pt x="1865" y="573"/>
                        <a:pt x="1865" y="573"/>
                      </a:cubicBezTo>
                      <a:cubicBezTo>
                        <a:pt x="1865" y="574"/>
                        <a:pt x="1865" y="574"/>
                        <a:pt x="1865" y="574"/>
                      </a:cubicBezTo>
                      <a:cubicBezTo>
                        <a:pt x="1867" y="581"/>
                        <a:pt x="1867" y="581"/>
                        <a:pt x="1867" y="581"/>
                      </a:cubicBezTo>
                      <a:cubicBezTo>
                        <a:pt x="1867" y="581"/>
                        <a:pt x="1867" y="581"/>
                        <a:pt x="1867" y="581"/>
                      </a:cubicBezTo>
                      <a:cubicBezTo>
                        <a:pt x="1867" y="581"/>
                        <a:pt x="1867" y="581"/>
                        <a:pt x="1867" y="581"/>
                      </a:cubicBezTo>
                      <a:cubicBezTo>
                        <a:pt x="1867" y="581"/>
                        <a:pt x="1867" y="581"/>
                        <a:pt x="1867" y="581"/>
                      </a:cubicBezTo>
                      <a:cubicBezTo>
                        <a:pt x="1867" y="581"/>
                        <a:pt x="1867" y="581"/>
                        <a:pt x="1867" y="581"/>
                      </a:cubicBezTo>
                      <a:cubicBezTo>
                        <a:pt x="1867" y="581"/>
                        <a:pt x="1867" y="581"/>
                        <a:pt x="1867" y="581"/>
                      </a:cubicBezTo>
                      <a:cubicBezTo>
                        <a:pt x="1867" y="581"/>
                        <a:pt x="1867" y="581"/>
                        <a:pt x="1867" y="581"/>
                      </a:cubicBezTo>
                      <a:cubicBezTo>
                        <a:pt x="1865" y="580"/>
                        <a:pt x="1863" y="580"/>
                        <a:pt x="1862" y="580"/>
                      </a:cubicBezTo>
                      <a:cubicBezTo>
                        <a:pt x="1861" y="580"/>
                        <a:pt x="1861" y="580"/>
                        <a:pt x="1860" y="581"/>
                      </a:cubicBezTo>
                      <a:cubicBezTo>
                        <a:pt x="1860" y="581"/>
                        <a:pt x="1859" y="581"/>
                        <a:pt x="1859" y="582"/>
                      </a:cubicBezTo>
                      <a:cubicBezTo>
                        <a:pt x="1859" y="582"/>
                        <a:pt x="1859" y="582"/>
                        <a:pt x="1858" y="582"/>
                      </a:cubicBezTo>
                      <a:cubicBezTo>
                        <a:pt x="1858" y="582"/>
                        <a:pt x="1858" y="582"/>
                        <a:pt x="1858" y="582"/>
                      </a:cubicBezTo>
                      <a:cubicBezTo>
                        <a:pt x="1858" y="581"/>
                        <a:pt x="1858" y="581"/>
                        <a:pt x="1858" y="581"/>
                      </a:cubicBezTo>
                      <a:cubicBezTo>
                        <a:pt x="1857" y="577"/>
                        <a:pt x="1857" y="577"/>
                        <a:pt x="1857" y="577"/>
                      </a:cubicBezTo>
                      <a:cubicBezTo>
                        <a:pt x="1856" y="574"/>
                        <a:pt x="1856" y="574"/>
                        <a:pt x="1856" y="574"/>
                      </a:cubicBezTo>
                      <a:cubicBezTo>
                        <a:pt x="1856" y="574"/>
                        <a:pt x="1856" y="574"/>
                        <a:pt x="1856" y="574"/>
                      </a:cubicBezTo>
                      <a:cubicBezTo>
                        <a:pt x="1856" y="574"/>
                        <a:pt x="1856" y="574"/>
                        <a:pt x="1856" y="574"/>
                      </a:cubicBezTo>
                      <a:close/>
                      <a:moveTo>
                        <a:pt x="1860" y="592"/>
                      </a:moveTo>
                      <a:cubicBezTo>
                        <a:pt x="1859" y="592"/>
                        <a:pt x="1859" y="592"/>
                        <a:pt x="1858" y="592"/>
                      </a:cubicBezTo>
                      <a:cubicBezTo>
                        <a:pt x="1858" y="593"/>
                        <a:pt x="1858" y="593"/>
                        <a:pt x="1857" y="593"/>
                      </a:cubicBezTo>
                      <a:cubicBezTo>
                        <a:pt x="1857" y="593"/>
                        <a:pt x="1857" y="593"/>
                        <a:pt x="1856" y="593"/>
                      </a:cubicBezTo>
                      <a:cubicBezTo>
                        <a:pt x="1856" y="593"/>
                        <a:pt x="1856" y="593"/>
                        <a:pt x="1855" y="593"/>
                      </a:cubicBezTo>
                      <a:cubicBezTo>
                        <a:pt x="1855" y="593"/>
                        <a:pt x="1854" y="593"/>
                        <a:pt x="1854" y="593"/>
                      </a:cubicBezTo>
                      <a:cubicBezTo>
                        <a:pt x="1853" y="593"/>
                        <a:pt x="1853" y="593"/>
                        <a:pt x="1852" y="593"/>
                      </a:cubicBezTo>
                      <a:cubicBezTo>
                        <a:pt x="1852" y="593"/>
                        <a:pt x="1851" y="592"/>
                        <a:pt x="1851" y="592"/>
                      </a:cubicBezTo>
                      <a:cubicBezTo>
                        <a:pt x="1851" y="592"/>
                        <a:pt x="1851" y="592"/>
                        <a:pt x="1851" y="592"/>
                      </a:cubicBezTo>
                      <a:cubicBezTo>
                        <a:pt x="1849" y="585"/>
                        <a:pt x="1849" y="585"/>
                        <a:pt x="1849" y="585"/>
                      </a:cubicBezTo>
                      <a:cubicBezTo>
                        <a:pt x="1849" y="584"/>
                        <a:pt x="1849" y="584"/>
                        <a:pt x="1849" y="584"/>
                      </a:cubicBezTo>
                      <a:cubicBezTo>
                        <a:pt x="1849" y="584"/>
                        <a:pt x="1849" y="584"/>
                        <a:pt x="1849" y="584"/>
                      </a:cubicBezTo>
                      <a:cubicBezTo>
                        <a:pt x="1849" y="584"/>
                        <a:pt x="1849" y="584"/>
                        <a:pt x="1849" y="584"/>
                      </a:cubicBezTo>
                      <a:cubicBezTo>
                        <a:pt x="1849" y="584"/>
                        <a:pt x="1849" y="584"/>
                        <a:pt x="1849" y="584"/>
                      </a:cubicBezTo>
                      <a:cubicBezTo>
                        <a:pt x="1849" y="584"/>
                        <a:pt x="1850" y="585"/>
                        <a:pt x="1850" y="585"/>
                      </a:cubicBezTo>
                      <a:cubicBezTo>
                        <a:pt x="1851" y="585"/>
                        <a:pt x="1851" y="585"/>
                        <a:pt x="1852" y="585"/>
                      </a:cubicBezTo>
                      <a:cubicBezTo>
                        <a:pt x="1853" y="585"/>
                        <a:pt x="1853" y="585"/>
                        <a:pt x="1854" y="585"/>
                      </a:cubicBezTo>
                      <a:cubicBezTo>
                        <a:pt x="1855" y="585"/>
                        <a:pt x="1855" y="585"/>
                        <a:pt x="1856" y="584"/>
                      </a:cubicBezTo>
                      <a:cubicBezTo>
                        <a:pt x="1856" y="584"/>
                        <a:pt x="1857" y="584"/>
                        <a:pt x="1858" y="584"/>
                      </a:cubicBezTo>
                      <a:cubicBezTo>
                        <a:pt x="1858" y="583"/>
                        <a:pt x="1858" y="583"/>
                        <a:pt x="1858" y="583"/>
                      </a:cubicBezTo>
                      <a:cubicBezTo>
                        <a:pt x="1858" y="583"/>
                        <a:pt x="1858" y="584"/>
                        <a:pt x="1858" y="584"/>
                      </a:cubicBezTo>
                      <a:cubicBezTo>
                        <a:pt x="1858" y="584"/>
                        <a:pt x="1858" y="584"/>
                        <a:pt x="1858" y="584"/>
                      </a:cubicBezTo>
                      <a:cubicBezTo>
                        <a:pt x="1858" y="584"/>
                        <a:pt x="1858" y="584"/>
                        <a:pt x="1858" y="584"/>
                      </a:cubicBezTo>
                      <a:cubicBezTo>
                        <a:pt x="1860" y="591"/>
                        <a:pt x="1860" y="591"/>
                        <a:pt x="1860" y="591"/>
                      </a:cubicBezTo>
                      <a:cubicBezTo>
                        <a:pt x="1860" y="591"/>
                        <a:pt x="1860" y="592"/>
                        <a:pt x="1860" y="592"/>
                      </a:cubicBezTo>
                      <a:close/>
                      <a:moveTo>
                        <a:pt x="1870" y="590"/>
                      </a:moveTo>
                      <a:cubicBezTo>
                        <a:pt x="1869" y="590"/>
                        <a:pt x="1869" y="590"/>
                        <a:pt x="1869" y="590"/>
                      </a:cubicBezTo>
                      <a:cubicBezTo>
                        <a:pt x="1869" y="590"/>
                        <a:pt x="1869" y="590"/>
                        <a:pt x="1869" y="590"/>
                      </a:cubicBezTo>
                      <a:cubicBezTo>
                        <a:pt x="1869" y="590"/>
                        <a:pt x="1869" y="590"/>
                        <a:pt x="1869" y="590"/>
                      </a:cubicBezTo>
                      <a:cubicBezTo>
                        <a:pt x="1869" y="590"/>
                        <a:pt x="1868" y="590"/>
                        <a:pt x="1867" y="590"/>
                      </a:cubicBezTo>
                      <a:cubicBezTo>
                        <a:pt x="1866" y="589"/>
                        <a:pt x="1866" y="589"/>
                        <a:pt x="1865" y="589"/>
                      </a:cubicBezTo>
                      <a:cubicBezTo>
                        <a:pt x="1865" y="589"/>
                        <a:pt x="1864" y="589"/>
                        <a:pt x="1864" y="590"/>
                      </a:cubicBezTo>
                      <a:cubicBezTo>
                        <a:pt x="1863" y="590"/>
                        <a:pt x="1863" y="590"/>
                        <a:pt x="1863" y="590"/>
                      </a:cubicBezTo>
                      <a:cubicBezTo>
                        <a:pt x="1862" y="590"/>
                        <a:pt x="1862" y="591"/>
                        <a:pt x="1861" y="591"/>
                      </a:cubicBezTo>
                      <a:cubicBezTo>
                        <a:pt x="1861" y="591"/>
                        <a:pt x="1861" y="591"/>
                        <a:pt x="1861" y="591"/>
                      </a:cubicBezTo>
                      <a:cubicBezTo>
                        <a:pt x="1861" y="591"/>
                        <a:pt x="1861" y="591"/>
                        <a:pt x="1861" y="591"/>
                      </a:cubicBezTo>
                      <a:cubicBezTo>
                        <a:pt x="1861" y="591"/>
                        <a:pt x="1861" y="591"/>
                        <a:pt x="1861" y="591"/>
                      </a:cubicBezTo>
                      <a:cubicBezTo>
                        <a:pt x="1861" y="591"/>
                        <a:pt x="1859" y="583"/>
                        <a:pt x="1859" y="583"/>
                      </a:cubicBezTo>
                      <a:cubicBezTo>
                        <a:pt x="1859" y="583"/>
                        <a:pt x="1859" y="583"/>
                        <a:pt x="1859" y="583"/>
                      </a:cubicBezTo>
                      <a:cubicBezTo>
                        <a:pt x="1859" y="583"/>
                        <a:pt x="1859" y="583"/>
                        <a:pt x="1859" y="583"/>
                      </a:cubicBezTo>
                      <a:cubicBezTo>
                        <a:pt x="1860" y="582"/>
                        <a:pt x="1861" y="582"/>
                        <a:pt x="1862" y="581"/>
                      </a:cubicBezTo>
                      <a:cubicBezTo>
                        <a:pt x="1862" y="581"/>
                        <a:pt x="1863" y="581"/>
                        <a:pt x="1863" y="581"/>
                      </a:cubicBezTo>
                      <a:cubicBezTo>
                        <a:pt x="1864" y="581"/>
                        <a:pt x="1864" y="581"/>
                        <a:pt x="1864" y="581"/>
                      </a:cubicBezTo>
                      <a:cubicBezTo>
                        <a:pt x="1865" y="581"/>
                        <a:pt x="1865" y="582"/>
                        <a:pt x="1866" y="582"/>
                      </a:cubicBezTo>
                      <a:cubicBezTo>
                        <a:pt x="1866" y="582"/>
                        <a:pt x="1867" y="582"/>
                        <a:pt x="1867" y="582"/>
                      </a:cubicBezTo>
                      <a:cubicBezTo>
                        <a:pt x="1867" y="582"/>
                        <a:pt x="1867" y="582"/>
                        <a:pt x="1867" y="582"/>
                      </a:cubicBezTo>
                      <a:cubicBezTo>
                        <a:pt x="1870" y="590"/>
                        <a:pt x="1870" y="590"/>
                        <a:pt x="1870" y="590"/>
                      </a:cubicBezTo>
                      <a:cubicBezTo>
                        <a:pt x="1870" y="590"/>
                        <a:pt x="1870" y="590"/>
                        <a:pt x="1870" y="590"/>
                      </a:cubicBezTo>
                      <a:close/>
                      <a:moveTo>
                        <a:pt x="1934" y="589"/>
                      </a:moveTo>
                      <a:cubicBezTo>
                        <a:pt x="1931" y="589"/>
                        <a:pt x="1931" y="589"/>
                        <a:pt x="1931" y="589"/>
                      </a:cubicBezTo>
                      <a:cubicBezTo>
                        <a:pt x="1937" y="583"/>
                        <a:pt x="1937" y="583"/>
                        <a:pt x="1937" y="583"/>
                      </a:cubicBezTo>
                      <a:cubicBezTo>
                        <a:pt x="1926" y="583"/>
                        <a:pt x="1926" y="583"/>
                        <a:pt x="1926" y="583"/>
                      </a:cubicBezTo>
                      <a:cubicBezTo>
                        <a:pt x="1926" y="581"/>
                        <a:pt x="1926" y="581"/>
                        <a:pt x="1926" y="581"/>
                      </a:cubicBezTo>
                      <a:cubicBezTo>
                        <a:pt x="1937" y="581"/>
                        <a:pt x="1937" y="581"/>
                        <a:pt x="1937" y="581"/>
                      </a:cubicBezTo>
                      <a:cubicBezTo>
                        <a:pt x="1931" y="575"/>
                        <a:pt x="1931" y="575"/>
                        <a:pt x="1931" y="575"/>
                      </a:cubicBezTo>
                      <a:cubicBezTo>
                        <a:pt x="1934" y="575"/>
                        <a:pt x="1934" y="575"/>
                        <a:pt x="1934" y="575"/>
                      </a:cubicBezTo>
                      <a:cubicBezTo>
                        <a:pt x="1941" y="582"/>
                        <a:pt x="1941" y="582"/>
                        <a:pt x="1941" y="582"/>
                      </a:cubicBezTo>
                      <a:lnTo>
                        <a:pt x="1934" y="589"/>
                      </a:lnTo>
                      <a:close/>
                      <a:moveTo>
                        <a:pt x="1962" y="522"/>
                      </a:moveTo>
                      <a:cubicBezTo>
                        <a:pt x="1752" y="522"/>
                        <a:pt x="1752" y="522"/>
                        <a:pt x="1752" y="522"/>
                      </a:cubicBezTo>
                      <a:cubicBezTo>
                        <a:pt x="1752" y="173"/>
                        <a:pt x="1752" y="173"/>
                        <a:pt x="1752" y="173"/>
                      </a:cubicBezTo>
                      <a:cubicBezTo>
                        <a:pt x="1962" y="173"/>
                        <a:pt x="1962" y="173"/>
                        <a:pt x="1962" y="173"/>
                      </a:cubicBezTo>
                      <a:lnTo>
                        <a:pt x="1962" y="522"/>
                      </a:ln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583" y="482"/>
                      </a:moveTo>
                      <a:cubicBezTo>
                        <a:pt x="1583" y="59"/>
                        <a:pt x="1583" y="59"/>
                        <a:pt x="1583" y="59"/>
                      </a:cubicBezTo>
                      <a:cubicBezTo>
                        <a:pt x="1583" y="39"/>
                        <a:pt x="1566" y="23"/>
                        <a:pt x="1546" y="23"/>
                      </a:cubicBezTo>
                      <a:cubicBezTo>
                        <a:pt x="910" y="23"/>
                        <a:pt x="910" y="23"/>
                        <a:pt x="910" y="23"/>
                      </a:cubicBezTo>
                      <a:cubicBezTo>
                        <a:pt x="890" y="23"/>
                        <a:pt x="874" y="39"/>
                        <a:pt x="874" y="59"/>
                      </a:cubicBezTo>
                      <a:cubicBezTo>
                        <a:pt x="874" y="482"/>
                        <a:pt x="874" y="482"/>
                        <a:pt x="874" y="482"/>
                      </a:cubicBezTo>
                      <a:cubicBezTo>
                        <a:pt x="803" y="570"/>
                        <a:pt x="803" y="570"/>
                        <a:pt x="803" y="570"/>
                      </a:cubicBezTo>
                      <a:cubicBezTo>
                        <a:pt x="803" y="594"/>
                        <a:pt x="823" y="614"/>
                        <a:pt x="847" y="614"/>
                      </a:cubicBezTo>
                      <a:cubicBezTo>
                        <a:pt x="1609" y="614"/>
                        <a:pt x="1609" y="614"/>
                        <a:pt x="1609" y="614"/>
                      </a:cubicBezTo>
                      <a:cubicBezTo>
                        <a:pt x="1633" y="614"/>
                        <a:pt x="1654" y="594"/>
                        <a:pt x="1654" y="570"/>
                      </a:cubicBezTo>
                      <a:lnTo>
                        <a:pt x="1583" y="482"/>
                      </a:lnTo>
                      <a:close/>
                      <a:moveTo>
                        <a:pt x="1288" y="580"/>
                      </a:moveTo>
                      <a:cubicBezTo>
                        <a:pt x="1156" y="580"/>
                        <a:pt x="1156" y="580"/>
                        <a:pt x="1156" y="580"/>
                      </a:cubicBezTo>
                      <a:cubicBezTo>
                        <a:pt x="1148" y="580"/>
                        <a:pt x="1142" y="577"/>
                        <a:pt x="1142" y="573"/>
                      </a:cubicBezTo>
                      <a:cubicBezTo>
                        <a:pt x="1158" y="545"/>
                        <a:pt x="1158" y="545"/>
                        <a:pt x="1158" y="545"/>
                      </a:cubicBezTo>
                      <a:cubicBezTo>
                        <a:pt x="1158" y="542"/>
                        <a:pt x="1163" y="540"/>
                        <a:pt x="1169" y="540"/>
                      </a:cubicBezTo>
                      <a:cubicBezTo>
                        <a:pt x="1275" y="540"/>
                        <a:pt x="1275" y="540"/>
                        <a:pt x="1275" y="540"/>
                      </a:cubicBezTo>
                      <a:cubicBezTo>
                        <a:pt x="1280" y="540"/>
                        <a:pt x="1285" y="542"/>
                        <a:pt x="1285" y="545"/>
                      </a:cubicBezTo>
                      <a:cubicBezTo>
                        <a:pt x="1301" y="573"/>
                        <a:pt x="1301" y="573"/>
                        <a:pt x="1301" y="573"/>
                      </a:cubicBezTo>
                      <a:cubicBezTo>
                        <a:pt x="1301" y="577"/>
                        <a:pt x="1295" y="580"/>
                        <a:pt x="1288" y="580"/>
                      </a:cubicBezTo>
                      <a:close/>
                      <a:moveTo>
                        <a:pt x="1557" y="482"/>
                      </a:moveTo>
                      <a:cubicBezTo>
                        <a:pt x="902" y="482"/>
                        <a:pt x="902" y="482"/>
                        <a:pt x="902" y="482"/>
                      </a:cubicBezTo>
                      <a:cubicBezTo>
                        <a:pt x="902" y="65"/>
                        <a:pt x="902" y="65"/>
                        <a:pt x="902" y="65"/>
                      </a:cubicBezTo>
                      <a:cubicBezTo>
                        <a:pt x="902" y="55"/>
                        <a:pt x="910" y="47"/>
                        <a:pt x="921" y="47"/>
                      </a:cubicBezTo>
                      <a:cubicBezTo>
                        <a:pt x="1539" y="47"/>
                        <a:pt x="1539" y="47"/>
                        <a:pt x="1539" y="47"/>
                      </a:cubicBezTo>
                      <a:cubicBezTo>
                        <a:pt x="1549" y="47"/>
                        <a:pt x="1557" y="55"/>
                        <a:pt x="1557" y="65"/>
                      </a:cubicBezTo>
                      <a:lnTo>
                        <a:pt x="1557" y="482"/>
                      </a:lnTo>
                      <a:close/>
                      <a:moveTo>
                        <a:pt x="333" y="57"/>
                      </a:moveTo>
                      <a:cubicBezTo>
                        <a:pt x="333" y="57"/>
                        <a:pt x="333" y="57"/>
                        <a:pt x="333" y="57"/>
                      </a:cubicBezTo>
                      <a:cubicBezTo>
                        <a:pt x="333" y="327"/>
                        <a:pt x="333" y="327"/>
                        <a:pt x="333" y="327"/>
                      </a:cubicBezTo>
                      <a:cubicBezTo>
                        <a:pt x="333" y="327"/>
                        <a:pt x="333" y="327"/>
                        <a:pt x="292" y="363"/>
                      </a:cubicBezTo>
                      <a:cubicBezTo>
                        <a:pt x="292" y="363"/>
                        <a:pt x="292" y="363"/>
                        <a:pt x="292" y="16"/>
                      </a:cubicBezTo>
                      <a:cubicBezTo>
                        <a:pt x="292" y="6"/>
                        <a:pt x="298" y="0"/>
                        <a:pt x="308" y="0"/>
                      </a:cubicBezTo>
                      <a:cubicBezTo>
                        <a:pt x="308" y="0"/>
                        <a:pt x="308" y="0"/>
                        <a:pt x="708" y="0"/>
                      </a:cubicBezTo>
                      <a:cubicBezTo>
                        <a:pt x="717" y="0"/>
                        <a:pt x="725" y="6"/>
                        <a:pt x="725" y="16"/>
                      </a:cubicBezTo>
                      <a:cubicBezTo>
                        <a:pt x="725" y="16"/>
                        <a:pt x="725" y="16"/>
                        <a:pt x="725" y="611"/>
                      </a:cubicBezTo>
                      <a:cubicBezTo>
                        <a:pt x="725" y="621"/>
                        <a:pt x="717" y="627"/>
                        <a:pt x="708" y="627"/>
                      </a:cubicBezTo>
                      <a:cubicBezTo>
                        <a:pt x="708" y="627"/>
                        <a:pt x="708" y="627"/>
                        <a:pt x="308" y="627"/>
                      </a:cubicBezTo>
                      <a:cubicBezTo>
                        <a:pt x="298" y="627"/>
                        <a:pt x="292" y="621"/>
                        <a:pt x="292" y="611"/>
                      </a:cubicBezTo>
                      <a:cubicBezTo>
                        <a:pt x="292" y="611"/>
                        <a:pt x="292" y="593"/>
                        <a:pt x="292" y="536"/>
                      </a:cubicBezTo>
                      <a:cubicBezTo>
                        <a:pt x="292" y="527"/>
                        <a:pt x="292" y="517"/>
                        <a:pt x="292" y="506"/>
                      </a:cubicBezTo>
                      <a:cubicBezTo>
                        <a:pt x="292" y="498"/>
                        <a:pt x="292" y="489"/>
                        <a:pt x="292" y="479"/>
                      </a:cubicBezTo>
                      <a:cubicBezTo>
                        <a:pt x="292" y="474"/>
                        <a:pt x="292" y="468"/>
                        <a:pt x="292" y="461"/>
                      </a:cubicBezTo>
                      <a:cubicBezTo>
                        <a:pt x="292" y="461"/>
                        <a:pt x="292" y="461"/>
                        <a:pt x="333" y="424"/>
                      </a:cubicBezTo>
                      <a:cubicBezTo>
                        <a:pt x="333" y="424"/>
                        <a:pt x="333" y="457"/>
                        <a:pt x="333" y="570"/>
                      </a:cubicBezTo>
                      <a:cubicBezTo>
                        <a:pt x="333" y="578"/>
                        <a:pt x="339" y="585"/>
                        <a:pt x="345" y="585"/>
                      </a:cubicBezTo>
                      <a:cubicBezTo>
                        <a:pt x="345" y="585"/>
                        <a:pt x="345" y="585"/>
                        <a:pt x="670" y="585"/>
                      </a:cubicBezTo>
                      <a:cubicBezTo>
                        <a:pt x="677" y="585"/>
                        <a:pt x="683" y="578"/>
                        <a:pt x="683" y="570"/>
                      </a:cubicBezTo>
                      <a:cubicBezTo>
                        <a:pt x="683" y="570"/>
                        <a:pt x="683" y="570"/>
                        <a:pt x="683" y="57"/>
                      </a:cubicBezTo>
                      <a:cubicBezTo>
                        <a:pt x="683" y="49"/>
                        <a:pt x="677" y="42"/>
                        <a:pt x="670" y="42"/>
                      </a:cubicBezTo>
                      <a:cubicBezTo>
                        <a:pt x="670" y="42"/>
                        <a:pt x="670" y="42"/>
                        <a:pt x="345" y="42"/>
                      </a:cubicBezTo>
                      <a:cubicBezTo>
                        <a:pt x="339" y="42"/>
                        <a:pt x="333" y="49"/>
                        <a:pt x="333" y="57"/>
                      </a:cubicBezTo>
                      <a:close/>
                      <a:moveTo>
                        <a:pt x="95" y="587"/>
                      </a:moveTo>
                      <a:cubicBezTo>
                        <a:pt x="103" y="579"/>
                        <a:pt x="121" y="567"/>
                        <a:pt x="132" y="565"/>
                      </a:cubicBezTo>
                      <a:cubicBezTo>
                        <a:pt x="146" y="562"/>
                        <a:pt x="160" y="562"/>
                        <a:pt x="175" y="562"/>
                      </a:cubicBezTo>
                      <a:cubicBezTo>
                        <a:pt x="188" y="561"/>
                        <a:pt x="200" y="555"/>
                        <a:pt x="214" y="552"/>
                      </a:cubicBezTo>
                      <a:cubicBezTo>
                        <a:pt x="225" y="548"/>
                        <a:pt x="230" y="548"/>
                        <a:pt x="238" y="546"/>
                      </a:cubicBezTo>
                      <a:cubicBezTo>
                        <a:pt x="256" y="543"/>
                        <a:pt x="254" y="543"/>
                        <a:pt x="262" y="541"/>
                      </a:cubicBezTo>
                      <a:cubicBezTo>
                        <a:pt x="272" y="539"/>
                        <a:pt x="284" y="531"/>
                        <a:pt x="286" y="520"/>
                      </a:cubicBezTo>
                      <a:cubicBezTo>
                        <a:pt x="288" y="509"/>
                        <a:pt x="277" y="496"/>
                        <a:pt x="266" y="497"/>
                      </a:cubicBezTo>
                      <a:cubicBezTo>
                        <a:pt x="241" y="499"/>
                        <a:pt x="237" y="504"/>
                        <a:pt x="215" y="505"/>
                      </a:cubicBezTo>
                      <a:cubicBezTo>
                        <a:pt x="228" y="494"/>
                        <a:pt x="234" y="492"/>
                        <a:pt x="247" y="480"/>
                      </a:cubicBezTo>
                      <a:cubicBezTo>
                        <a:pt x="261" y="468"/>
                        <a:pt x="271" y="460"/>
                        <a:pt x="284" y="448"/>
                      </a:cubicBezTo>
                      <a:cubicBezTo>
                        <a:pt x="298" y="436"/>
                        <a:pt x="310" y="426"/>
                        <a:pt x="326" y="412"/>
                      </a:cubicBezTo>
                      <a:cubicBezTo>
                        <a:pt x="338" y="401"/>
                        <a:pt x="354" y="388"/>
                        <a:pt x="361" y="373"/>
                      </a:cubicBezTo>
                      <a:cubicBezTo>
                        <a:pt x="373" y="349"/>
                        <a:pt x="364" y="336"/>
                        <a:pt x="347" y="338"/>
                      </a:cubicBezTo>
                      <a:cubicBezTo>
                        <a:pt x="333" y="339"/>
                        <a:pt x="318" y="353"/>
                        <a:pt x="307" y="362"/>
                      </a:cubicBezTo>
                      <a:cubicBezTo>
                        <a:pt x="278" y="387"/>
                        <a:pt x="248" y="411"/>
                        <a:pt x="219" y="436"/>
                      </a:cubicBezTo>
                      <a:cubicBezTo>
                        <a:pt x="230" y="426"/>
                        <a:pt x="240" y="416"/>
                        <a:pt x="252" y="405"/>
                      </a:cubicBezTo>
                      <a:cubicBezTo>
                        <a:pt x="265" y="393"/>
                        <a:pt x="267" y="381"/>
                        <a:pt x="259" y="372"/>
                      </a:cubicBezTo>
                      <a:cubicBezTo>
                        <a:pt x="235" y="344"/>
                        <a:pt x="212" y="380"/>
                        <a:pt x="184" y="398"/>
                      </a:cubicBezTo>
                      <a:cubicBezTo>
                        <a:pt x="217" y="370"/>
                        <a:pt x="228" y="355"/>
                        <a:pt x="205" y="339"/>
                      </a:cubicBezTo>
                      <a:cubicBezTo>
                        <a:pt x="186" y="326"/>
                        <a:pt x="162" y="364"/>
                        <a:pt x="146" y="374"/>
                      </a:cubicBezTo>
                      <a:cubicBezTo>
                        <a:pt x="152" y="367"/>
                        <a:pt x="162" y="359"/>
                        <a:pt x="168" y="353"/>
                      </a:cubicBezTo>
                      <a:cubicBezTo>
                        <a:pt x="173" y="348"/>
                        <a:pt x="180" y="340"/>
                        <a:pt x="175" y="332"/>
                      </a:cubicBezTo>
                      <a:cubicBezTo>
                        <a:pt x="160" y="308"/>
                        <a:pt x="146" y="322"/>
                        <a:pt x="135" y="331"/>
                      </a:cubicBezTo>
                      <a:cubicBezTo>
                        <a:pt x="118" y="342"/>
                        <a:pt x="102" y="355"/>
                        <a:pt x="86" y="368"/>
                      </a:cubicBezTo>
                      <a:cubicBezTo>
                        <a:pt x="72" y="381"/>
                        <a:pt x="54" y="392"/>
                        <a:pt x="49" y="410"/>
                      </a:cubicBezTo>
                      <a:cubicBezTo>
                        <a:pt x="45" y="423"/>
                        <a:pt x="45" y="435"/>
                        <a:pt x="36" y="446"/>
                      </a:cubicBezTo>
                      <a:cubicBezTo>
                        <a:pt x="27" y="456"/>
                        <a:pt x="10" y="469"/>
                        <a:pt x="0" y="478"/>
                      </a:cubicBezTo>
                      <a:cubicBezTo>
                        <a:pt x="7" y="486"/>
                        <a:pt x="15" y="495"/>
                        <a:pt x="23" y="504"/>
                      </a:cubicBezTo>
                      <a:cubicBezTo>
                        <a:pt x="33" y="516"/>
                        <a:pt x="85" y="575"/>
                        <a:pt x="95" y="587"/>
                      </a:cubicBezTo>
                      <a:close/>
                    </a:path>
                  </a:pathLst>
                </a:custGeom>
                <a:solidFill>
                  <a:srgbClr val="FFFFFF"/>
                </a:solidFill>
                <a:ln>
                  <a:noFill/>
                </a:ln>
                <a:extLst/>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227" name="Freeform 27"/>
                <p:cNvSpPr>
                  <a:spLocks noEditPoints="1"/>
                </p:cNvSpPr>
                <p:nvPr/>
              </p:nvSpPr>
              <p:spPr bwMode="auto">
                <a:xfrm>
                  <a:off x="4044956" y="5488061"/>
                  <a:ext cx="222252" cy="276414"/>
                </a:xfrm>
                <a:custGeom>
                  <a:avLst/>
                  <a:gdLst>
                    <a:gd name="T0" fmla="*/ 989 w 1986"/>
                    <a:gd name="T1" fmla="*/ 1654 h 2471"/>
                    <a:gd name="T2" fmla="*/ 1084 w 1986"/>
                    <a:gd name="T3" fmla="*/ 1605 h 2471"/>
                    <a:gd name="T4" fmla="*/ 1652 w 1986"/>
                    <a:gd name="T5" fmla="*/ 881 h 2471"/>
                    <a:gd name="T6" fmla="*/ 1652 w 1986"/>
                    <a:gd name="T7" fmla="*/ 1151 h 2471"/>
                    <a:gd name="T8" fmla="*/ 982 w 1986"/>
                    <a:gd name="T9" fmla="*/ 2090 h 2471"/>
                    <a:gd name="T10" fmla="*/ 602 w 1986"/>
                    <a:gd name="T11" fmla="*/ 1824 h 2471"/>
                    <a:gd name="T12" fmla="*/ 334 w 1986"/>
                    <a:gd name="T13" fmla="*/ 1142 h 2471"/>
                    <a:gd name="T14" fmla="*/ 334 w 1986"/>
                    <a:gd name="T15" fmla="*/ 799 h 2471"/>
                    <a:gd name="T16" fmla="*/ 421 w 1986"/>
                    <a:gd name="T17" fmla="*/ 682 h 2471"/>
                    <a:gd name="T18" fmla="*/ 883 w 1986"/>
                    <a:gd name="T19" fmla="*/ 482 h 2471"/>
                    <a:gd name="T20" fmla="*/ 984 w 1986"/>
                    <a:gd name="T21" fmla="*/ 442 h 2471"/>
                    <a:gd name="T22" fmla="*/ 1093 w 1986"/>
                    <a:gd name="T23" fmla="*/ 482 h 2471"/>
                    <a:gd name="T24" fmla="*/ 1495 w 1986"/>
                    <a:gd name="T25" fmla="*/ 668 h 2471"/>
                    <a:gd name="T26" fmla="*/ 1464 w 1986"/>
                    <a:gd name="T27" fmla="*/ 695 h 2471"/>
                    <a:gd name="T28" fmla="*/ 965 w 1986"/>
                    <a:gd name="T29" fmla="*/ 1328 h 2471"/>
                    <a:gd name="T30" fmla="*/ 763 w 1986"/>
                    <a:gd name="T31" fmla="*/ 1129 h 2471"/>
                    <a:gd name="T32" fmla="*/ 575 w 1986"/>
                    <a:gd name="T33" fmla="*/ 1131 h 2471"/>
                    <a:gd name="T34" fmla="*/ 580 w 1986"/>
                    <a:gd name="T35" fmla="*/ 1315 h 2471"/>
                    <a:gd name="T36" fmla="*/ 887 w 1986"/>
                    <a:gd name="T37" fmla="*/ 1616 h 2471"/>
                    <a:gd name="T38" fmla="*/ 978 w 1986"/>
                    <a:gd name="T39" fmla="*/ 1654 h 2471"/>
                    <a:gd name="T40" fmla="*/ 989 w 1986"/>
                    <a:gd name="T41" fmla="*/ 1654 h 2471"/>
                    <a:gd name="T42" fmla="*/ 1862 w 1986"/>
                    <a:gd name="T43" fmla="*/ 434 h 2471"/>
                    <a:gd name="T44" fmla="*/ 1986 w 1986"/>
                    <a:gd name="T45" fmla="*/ 609 h 2471"/>
                    <a:gd name="T46" fmla="*/ 1986 w 1986"/>
                    <a:gd name="T47" fmla="*/ 1116 h 2471"/>
                    <a:gd name="T48" fmla="*/ 978 w 1986"/>
                    <a:gd name="T49" fmla="*/ 2471 h 2471"/>
                    <a:gd name="T50" fmla="*/ 0 w 1986"/>
                    <a:gd name="T51" fmla="*/ 1105 h 2471"/>
                    <a:gd name="T52" fmla="*/ 0 w 1986"/>
                    <a:gd name="T53" fmla="*/ 589 h 2471"/>
                    <a:gd name="T54" fmla="*/ 120 w 1986"/>
                    <a:gd name="T55" fmla="*/ 411 h 2471"/>
                    <a:gd name="T56" fmla="*/ 792 w 1986"/>
                    <a:gd name="T57" fmla="*/ 108 h 2471"/>
                    <a:gd name="T58" fmla="*/ 1175 w 1986"/>
                    <a:gd name="T59" fmla="*/ 108 h 2471"/>
                    <a:gd name="T60" fmla="*/ 1862 w 1986"/>
                    <a:gd name="T61" fmla="*/ 434 h 2471"/>
                    <a:gd name="T62" fmla="*/ 1767 w 1986"/>
                    <a:gd name="T63" fmla="*/ 1153 h 2471"/>
                    <a:gd name="T64" fmla="*/ 1767 w 1986"/>
                    <a:gd name="T65" fmla="*/ 1153 h 2471"/>
                    <a:gd name="T66" fmla="*/ 1767 w 1986"/>
                    <a:gd name="T67" fmla="*/ 812 h 2471"/>
                    <a:gd name="T68" fmla="*/ 1604 w 1986"/>
                    <a:gd name="T69" fmla="*/ 584 h 2471"/>
                    <a:gd name="T70" fmla="*/ 1155 w 1986"/>
                    <a:gd name="T71" fmla="*/ 385 h 2471"/>
                    <a:gd name="T72" fmla="*/ 984 w 1986"/>
                    <a:gd name="T73" fmla="*/ 327 h 2471"/>
                    <a:gd name="T74" fmla="*/ 816 w 1986"/>
                    <a:gd name="T75" fmla="*/ 385 h 2471"/>
                    <a:gd name="T76" fmla="*/ 381 w 1986"/>
                    <a:gd name="T77" fmla="*/ 571 h 2471"/>
                    <a:gd name="T78" fmla="*/ 219 w 1986"/>
                    <a:gd name="T79" fmla="*/ 799 h 2471"/>
                    <a:gd name="T80" fmla="*/ 219 w 1986"/>
                    <a:gd name="T81" fmla="*/ 1142 h 2471"/>
                    <a:gd name="T82" fmla="*/ 516 w 1986"/>
                    <a:gd name="T83" fmla="*/ 1899 h 2471"/>
                    <a:gd name="T84" fmla="*/ 982 w 1986"/>
                    <a:gd name="T85" fmla="*/ 2207 h 2471"/>
                    <a:gd name="T86" fmla="*/ 1767 w 1986"/>
                    <a:gd name="T87" fmla="*/ 1153 h 2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986" h="2471">
                      <a:moveTo>
                        <a:pt x="989" y="1654"/>
                      </a:moveTo>
                      <a:cubicBezTo>
                        <a:pt x="1024" y="1651"/>
                        <a:pt x="1060" y="1636"/>
                        <a:pt x="1084" y="1605"/>
                      </a:cubicBezTo>
                      <a:cubicBezTo>
                        <a:pt x="1084" y="1605"/>
                        <a:pt x="1084" y="1605"/>
                        <a:pt x="1652" y="881"/>
                      </a:cubicBezTo>
                      <a:cubicBezTo>
                        <a:pt x="1652" y="881"/>
                        <a:pt x="1652" y="881"/>
                        <a:pt x="1652" y="1151"/>
                      </a:cubicBezTo>
                      <a:cubicBezTo>
                        <a:pt x="1652" y="1713"/>
                        <a:pt x="1095" y="2090"/>
                        <a:pt x="982" y="2090"/>
                      </a:cubicBezTo>
                      <a:cubicBezTo>
                        <a:pt x="920" y="2090"/>
                        <a:pt x="759" y="2008"/>
                        <a:pt x="602" y="1824"/>
                      </a:cubicBezTo>
                      <a:cubicBezTo>
                        <a:pt x="500" y="1707"/>
                        <a:pt x="334" y="1461"/>
                        <a:pt x="334" y="1142"/>
                      </a:cubicBezTo>
                      <a:cubicBezTo>
                        <a:pt x="334" y="1102"/>
                        <a:pt x="334" y="799"/>
                        <a:pt x="334" y="799"/>
                      </a:cubicBezTo>
                      <a:cubicBezTo>
                        <a:pt x="334" y="752"/>
                        <a:pt x="376" y="697"/>
                        <a:pt x="421" y="682"/>
                      </a:cubicBezTo>
                      <a:cubicBezTo>
                        <a:pt x="432" y="675"/>
                        <a:pt x="770" y="560"/>
                        <a:pt x="883" y="482"/>
                      </a:cubicBezTo>
                      <a:cubicBezTo>
                        <a:pt x="920" y="456"/>
                        <a:pt x="951" y="442"/>
                        <a:pt x="984" y="442"/>
                      </a:cubicBezTo>
                      <a:cubicBezTo>
                        <a:pt x="1018" y="442"/>
                        <a:pt x="1051" y="456"/>
                        <a:pt x="1093" y="482"/>
                      </a:cubicBezTo>
                      <a:cubicBezTo>
                        <a:pt x="1203" y="553"/>
                        <a:pt x="1389" y="628"/>
                        <a:pt x="1495" y="668"/>
                      </a:cubicBezTo>
                      <a:cubicBezTo>
                        <a:pt x="1482" y="675"/>
                        <a:pt x="1471" y="684"/>
                        <a:pt x="1464" y="695"/>
                      </a:cubicBezTo>
                      <a:cubicBezTo>
                        <a:pt x="1464" y="695"/>
                        <a:pt x="1464" y="695"/>
                        <a:pt x="965" y="1328"/>
                      </a:cubicBezTo>
                      <a:cubicBezTo>
                        <a:pt x="965" y="1328"/>
                        <a:pt x="965" y="1328"/>
                        <a:pt x="763" y="1129"/>
                      </a:cubicBezTo>
                      <a:cubicBezTo>
                        <a:pt x="710" y="1080"/>
                        <a:pt x="628" y="1080"/>
                        <a:pt x="575" y="1131"/>
                      </a:cubicBezTo>
                      <a:cubicBezTo>
                        <a:pt x="527" y="1180"/>
                        <a:pt x="527" y="1266"/>
                        <a:pt x="580" y="1315"/>
                      </a:cubicBezTo>
                      <a:cubicBezTo>
                        <a:pt x="580" y="1315"/>
                        <a:pt x="580" y="1315"/>
                        <a:pt x="887" y="1616"/>
                      </a:cubicBezTo>
                      <a:cubicBezTo>
                        <a:pt x="914" y="1640"/>
                        <a:pt x="945" y="1654"/>
                        <a:pt x="978" y="1654"/>
                      </a:cubicBezTo>
                      <a:cubicBezTo>
                        <a:pt x="982" y="1654"/>
                        <a:pt x="984" y="1654"/>
                        <a:pt x="989" y="1654"/>
                      </a:cubicBezTo>
                      <a:close/>
                      <a:moveTo>
                        <a:pt x="1862" y="434"/>
                      </a:moveTo>
                      <a:cubicBezTo>
                        <a:pt x="1931" y="458"/>
                        <a:pt x="1986" y="535"/>
                        <a:pt x="1986" y="609"/>
                      </a:cubicBezTo>
                      <a:cubicBezTo>
                        <a:pt x="1986" y="609"/>
                        <a:pt x="1986" y="1060"/>
                        <a:pt x="1986" y="1116"/>
                      </a:cubicBezTo>
                      <a:cubicBezTo>
                        <a:pt x="1986" y="1913"/>
                        <a:pt x="1188" y="2471"/>
                        <a:pt x="978" y="2471"/>
                      </a:cubicBezTo>
                      <a:cubicBezTo>
                        <a:pt x="715" y="2471"/>
                        <a:pt x="0" y="1884"/>
                        <a:pt x="0" y="1105"/>
                      </a:cubicBezTo>
                      <a:cubicBezTo>
                        <a:pt x="0" y="1047"/>
                        <a:pt x="0" y="589"/>
                        <a:pt x="0" y="589"/>
                      </a:cubicBezTo>
                      <a:cubicBezTo>
                        <a:pt x="0" y="516"/>
                        <a:pt x="56" y="438"/>
                        <a:pt x="120" y="411"/>
                      </a:cubicBezTo>
                      <a:cubicBezTo>
                        <a:pt x="120" y="411"/>
                        <a:pt x="639" y="223"/>
                        <a:pt x="792" y="108"/>
                      </a:cubicBezTo>
                      <a:cubicBezTo>
                        <a:pt x="940" y="0"/>
                        <a:pt x="1064" y="31"/>
                        <a:pt x="1175" y="108"/>
                      </a:cubicBezTo>
                      <a:cubicBezTo>
                        <a:pt x="1422" y="285"/>
                        <a:pt x="1862" y="434"/>
                        <a:pt x="1862" y="434"/>
                      </a:cubicBezTo>
                      <a:close/>
                      <a:moveTo>
                        <a:pt x="1767" y="1153"/>
                      </a:moveTo>
                      <a:cubicBezTo>
                        <a:pt x="1767" y="1153"/>
                        <a:pt x="1767" y="1153"/>
                        <a:pt x="1767" y="1153"/>
                      </a:cubicBezTo>
                      <a:cubicBezTo>
                        <a:pt x="1767" y="812"/>
                        <a:pt x="1767" y="812"/>
                        <a:pt x="1767" y="812"/>
                      </a:cubicBezTo>
                      <a:cubicBezTo>
                        <a:pt x="1767" y="719"/>
                        <a:pt x="1696" y="617"/>
                        <a:pt x="1604" y="584"/>
                      </a:cubicBezTo>
                      <a:cubicBezTo>
                        <a:pt x="1601" y="584"/>
                        <a:pt x="1298" y="478"/>
                        <a:pt x="1155" y="385"/>
                      </a:cubicBezTo>
                      <a:cubicBezTo>
                        <a:pt x="1115" y="361"/>
                        <a:pt x="1057" y="327"/>
                        <a:pt x="984" y="327"/>
                      </a:cubicBezTo>
                      <a:cubicBezTo>
                        <a:pt x="929" y="327"/>
                        <a:pt x="874" y="347"/>
                        <a:pt x="816" y="385"/>
                      </a:cubicBezTo>
                      <a:cubicBezTo>
                        <a:pt x="735" y="445"/>
                        <a:pt x="476" y="540"/>
                        <a:pt x="381" y="571"/>
                      </a:cubicBezTo>
                      <a:cubicBezTo>
                        <a:pt x="290" y="604"/>
                        <a:pt x="219" y="702"/>
                        <a:pt x="219" y="799"/>
                      </a:cubicBezTo>
                      <a:cubicBezTo>
                        <a:pt x="219" y="799"/>
                        <a:pt x="219" y="1105"/>
                        <a:pt x="219" y="1142"/>
                      </a:cubicBezTo>
                      <a:cubicBezTo>
                        <a:pt x="219" y="1499"/>
                        <a:pt x="405" y="1769"/>
                        <a:pt x="516" y="1899"/>
                      </a:cubicBezTo>
                      <a:cubicBezTo>
                        <a:pt x="668" y="2079"/>
                        <a:pt x="861" y="2207"/>
                        <a:pt x="982" y="2207"/>
                      </a:cubicBezTo>
                      <a:cubicBezTo>
                        <a:pt x="1170" y="2207"/>
                        <a:pt x="1767" y="1769"/>
                        <a:pt x="1767" y="1153"/>
                      </a:cubicBezTo>
                      <a:close/>
                    </a:path>
                  </a:pathLst>
                </a:custGeom>
                <a:solidFill>
                  <a:schemeClr val="tx1">
                    <a:lumMod val="20000"/>
                    <a:lumOff val="80000"/>
                  </a:schemeClr>
                </a:solid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228" name="Freeform 27"/>
                <p:cNvSpPr>
                  <a:spLocks noEditPoints="1"/>
                </p:cNvSpPr>
                <p:nvPr/>
              </p:nvSpPr>
              <p:spPr bwMode="auto">
                <a:xfrm>
                  <a:off x="5514674" y="5551917"/>
                  <a:ext cx="162951" cy="202662"/>
                </a:xfrm>
                <a:custGeom>
                  <a:avLst/>
                  <a:gdLst>
                    <a:gd name="T0" fmla="*/ 989 w 1986"/>
                    <a:gd name="T1" fmla="*/ 1654 h 2471"/>
                    <a:gd name="T2" fmla="*/ 1084 w 1986"/>
                    <a:gd name="T3" fmla="*/ 1605 h 2471"/>
                    <a:gd name="T4" fmla="*/ 1652 w 1986"/>
                    <a:gd name="T5" fmla="*/ 881 h 2471"/>
                    <a:gd name="T6" fmla="*/ 1652 w 1986"/>
                    <a:gd name="T7" fmla="*/ 1151 h 2471"/>
                    <a:gd name="T8" fmla="*/ 982 w 1986"/>
                    <a:gd name="T9" fmla="*/ 2090 h 2471"/>
                    <a:gd name="T10" fmla="*/ 602 w 1986"/>
                    <a:gd name="T11" fmla="*/ 1824 h 2471"/>
                    <a:gd name="T12" fmla="*/ 334 w 1986"/>
                    <a:gd name="T13" fmla="*/ 1142 h 2471"/>
                    <a:gd name="T14" fmla="*/ 334 w 1986"/>
                    <a:gd name="T15" fmla="*/ 799 h 2471"/>
                    <a:gd name="T16" fmla="*/ 421 w 1986"/>
                    <a:gd name="T17" fmla="*/ 682 h 2471"/>
                    <a:gd name="T18" fmla="*/ 883 w 1986"/>
                    <a:gd name="T19" fmla="*/ 482 h 2471"/>
                    <a:gd name="T20" fmla="*/ 984 w 1986"/>
                    <a:gd name="T21" fmla="*/ 442 h 2471"/>
                    <a:gd name="T22" fmla="*/ 1093 w 1986"/>
                    <a:gd name="T23" fmla="*/ 482 h 2471"/>
                    <a:gd name="T24" fmla="*/ 1495 w 1986"/>
                    <a:gd name="T25" fmla="*/ 668 h 2471"/>
                    <a:gd name="T26" fmla="*/ 1464 w 1986"/>
                    <a:gd name="T27" fmla="*/ 695 h 2471"/>
                    <a:gd name="T28" fmla="*/ 965 w 1986"/>
                    <a:gd name="T29" fmla="*/ 1328 h 2471"/>
                    <a:gd name="T30" fmla="*/ 763 w 1986"/>
                    <a:gd name="T31" fmla="*/ 1129 h 2471"/>
                    <a:gd name="T32" fmla="*/ 575 w 1986"/>
                    <a:gd name="T33" fmla="*/ 1131 h 2471"/>
                    <a:gd name="T34" fmla="*/ 580 w 1986"/>
                    <a:gd name="T35" fmla="*/ 1315 h 2471"/>
                    <a:gd name="T36" fmla="*/ 887 w 1986"/>
                    <a:gd name="T37" fmla="*/ 1616 h 2471"/>
                    <a:gd name="T38" fmla="*/ 978 w 1986"/>
                    <a:gd name="T39" fmla="*/ 1654 h 2471"/>
                    <a:gd name="T40" fmla="*/ 989 w 1986"/>
                    <a:gd name="T41" fmla="*/ 1654 h 2471"/>
                    <a:gd name="T42" fmla="*/ 1862 w 1986"/>
                    <a:gd name="T43" fmla="*/ 434 h 2471"/>
                    <a:gd name="T44" fmla="*/ 1986 w 1986"/>
                    <a:gd name="T45" fmla="*/ 609 h 2471"/>
                    <a:gd name="T46" fmla="*/ 1986 w 1986"/>
                    <a:gd name="T47" fmla="*/ 1116 h 2471"/>
                    <a:gd name="T48" fmla="*/ 978 w 1986"/>
                    <a:gd name="T49" fmla="*/ 2471 h 2471"/>
                    <a:gd name="T50" fmla="*/ 0 w 1986"/>
                    <a:gd name="T51" fmla="*/ 1105 h 2471"/>
                    <a:gd name="T52" fmla="*/ 0 w 1986"/>
                    <a:gd name="T53" fmla="*/ 589 h 2471"/>
                    <a:gd name="T54" fmla="*/ 120 w 1986"/>
                    <a:gd name="T55" fmla="*/ 411 h 2471"/>
                    <a:gd name="T56" fmla="*/ 792 w 1986"/>
                    <a:gd name="T57" fmla="*/ 108 h 2471"/>
                    <a:gd name="T58" fmla="*/ 1175 w 1986"/>
                    <a:gd name="T59" fmla="*/ 108 h 2471"/>
                    <a:gd name="T60" fmla="*/ 1862 w 1986"/>
                    <a:gd name="T61" fmla="*/ 434 h 2471"/>
                    <a:gd name="T62" fmla="*/ 1767 w 1986"/>
                    <a:gd name="T63" fmla="*/ 1153 h 2471"/>
                    <a:gd name="T64" fmla="*/ 1767 w 1986"/>
                    <a:gd name="T65" fmla="*/ 1153 h 2471"/>
                    <a:gd name="T66" fmla="*/ 1767 w 1986"/>
                    <a:gd name="T67" fmla="*/ 812 h 2471"/>
                    <a:gd name="T68" fmla="*/ 1604 w 1986"/>
                    <a:gd name="T69" fmla="*/ 584 h 2471"/>
                    <a:gd name="T70" fmla="*/ 1155 w 1986"/>
                    <a:gd name="T71" fmla="*/ 385 h 2471"/>
                    <a:gd name="T72" fmla="*/ 984 w 1986"/>
                    <a:gd name="T73" fmla="*/ 327 h 2471"/>
                    <a:gd name="T74" fmla="*/ 816 w 1986"/>
                    <a:gd name="T75" fmla="*/ 385 h 2471"/>
                    <a:gd name="T76" fmla="*/ 381 w 1986"/>
                    <a:gd name="T77" fmla="*/ 571 h 2471"/>
                    <a:gd name="T78" fmla="*/ 219 w 1986"/>
                    <a:gd name="T79" fmla="*/ 799 h 2471"/>
                    <a:gd name="T80" fmla="*/ 219 w 1986"/>
                    <a:gd name="T81" fmla="*/ 1142 h 2471"/>
                    <a:gd name="T82" fmla="*/ 516 w 1986"/>
                    <a:gd name="T83" fmla="*/ 1899 h 2471"/>
                    <a:gd name="T84" fmla="*/ 982 w 1986"/>
                    <a:gd name="T85" fmla="*/ 2207 h 2471"/>
                    <a:gd name="T86" fmla="*/ 1767 w 1986"/>
                    <a:gd name="T87" fmla="*/ 1153 h 2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986" h="2471">
                      <a:moveTo>
                        <a:pt x="989" y="1654"/>
                      </a:moveTo>
                      <a:cubicBezTo>
                        <a:pt x="1024" y="1651"/>
                        <a:pt x="1060" y="1636"/>
                        <a:pt x="1084" y="1605"/>
                      </a:cubicBezTo>
                      <a:cubicBezTo>
                        <a:pt x="1084" y="1605"/>
                        <a:pt x="1084" y="1605"/>
                        <a:pt x="1652" y="881"/>
                      </a:cubicBezTo>
                      <a:cubicBezTo>
                        <a:pt x="1652" y="881"/>
                        <a:pt x="1652" y="881"/>
                        <a:pt x="1652" y="1151"/>
                      </a:cubicBezTo>
                      <a:cubicBezTo>
                        <a:pt x="1652" y="1713"/>
                        <a:pt x="1095" y="2090"/>
                        <a:pt x="982" y="2090"/>
                      </a:cubicBezTo>
                      <a:cubicBezTo>
                        <a:pt x="920" y="2090"/>
                        <a:pt x="759" y="2008"/>
                        <a:pt x="602" y="1824"/>
                      </a:cubicBezTo>
                      <a:cubicBezTo>
                        <a:pt x="500" y="1707"/>
                        <a:pt x="334" y="1461"/>
                        <a:pt x="334" y="1142"/>
                      </a:cubicBezTo>
                      <a:cubicBezTo>
                        <a:pt x="334" y="1102"/>
                        <a:pt x="334" y="799"/>
                        <a:pt x="334" y="799"/>
                      </a:cubicBezTo>
                      <a:cubicBezTo>
                        <a:pt x="334" y="752"/>
                        <a:pt x="376" y="697"/>
                        <a:pt x="421" y="682"/>
                      </a:cubicBezTo>
                      <a:cubicBezTo>
                        <a:pt x="432" y="675"/>
                        <a:pt x="770" y="560"/>
                        <a:pt x="883" y="482"/>
                      </a:cubicBezTo>
                      <a:cubicBezTo>
                        <a:pt x="920" y="456"/>
                        <a:pt x="951" y="442"/>
                        <a:pt x="984" y="442"/>
                      </a:cubicBezTo>
                      <a:cubicBezTo>
                        <a:pt x="1018" y="442"/>
                        <a:pt x="1051" y="456"/>
                        <a:pt x="1093" y="482"/>
                      </a:cubicBezTo>
                      <a:cubicBezTo>
                        <a:pt x="1203" y="553"/>
                        <a:pt x="1389" y="628"/>
                        <a:pt x="1495" y="668"/>
                      </a:cubicBezTo>
                      <a:cubicBezTo>
                        <a:pt x="1482" y="675"/>
                        <a:pt x="1471" y="684"/>
                        <a:pt x="1464" y="695"/>
                      </a:cubicBezTo>
                      <a:cubicBezTo>
                        <a:pt x="1464" y="695"/>
                        <a:pt x="1464" y="695"/>
                        <a:pt x="965" y="1328"/>
                      </a:cubicBezTo>
                      <a:cubicBezTo>
                        <a:pt x="965" y="1328"/>
                        <a:pt x="965" y="1328"/>
                        <a:pt x="763" y="1129"/>
                      </a:cubicBezTo>
                      <a:cubicBezTo>
                        <a:pt x="710" y="1080"/>
                        <a:pt x="628" y="1080"/>
                        <a:pt x="575" y="1131"/>
                      </a:cubicBezTo>
                      <a:cubicBezTo>
                        <a:pt x="527" y="1180"/>
                        <a:pt x="527" y="1266"/>
                        <a:pt x="580" y="1315"/>
                      </a:cubicBezTo>
                      <a:cubicBezTo>
                        <a:pt x="580" y="1315"/>
                        <a:pt x="580" y="1315"/>
                        <a:pt x="887" y="1616"/>
                      </a:cubicBezTo>
                      <a:cubicBezTo>
                        <a:pt x="914" y="1640"/>
                        <a:pt x="945" y="1654"/>
                        <a:pt x="978" y="1654"/>
                      </a:cubicBezTo>
                      <a:cubicBezTo>
                        <a:pt x="982" y="1654"/>
                        <a:pt x="984" y="1654"/>
                        <a:pt x="989" y="1654"/>
                      </a:cubicBezTo>
                      <a:close/>
                      <a:moveTo>
                        <a:pt x="1862" y="434"/>
                      </a:moveTo>
                      <a:cubicBezTo>
                        <a:pt x="1931" y="458"/>
                        <a:pt x="1986" y="535"/>
                        <a:pt x="1986" y="609"/>
                      </a:cubicBezTo>
                      <a:cubicBezTo>
                        <a:pt x="1986" y="609"/>
                        <a:pt x="1986" y="1060"/>
                        <a:pt x="1986" y="1116"/>
                      </a:cubicBezTo>
                      <a:cubicBezTo>
                        <a:pt x="1986" y="1913"/>
                        <a:pt x="1188" y="2471"/>
                        <a:pt x="978" y="2471"/>
                      </a:cubicBezTo>
                      <a:cubicBezTo>
                        <a:pt x="715" y="2471"/>
                        <a:pt x="0" y="1884"/>
                        <a:pt x="0" y="1105"/>
                      </a:cubicBezTo>
                      <a:cubicBezTo>
                        <a:pt x="0" y="1047"/>
                        <a:pt x="0" y="589"/>
                        <a:pt x="0" y="589"/>
                      </a:cubicBezTo>
                      <a:cubicBezTo>
                        <a:pt x="0" y="516"/>
                        <a:pt x="56" y="438"/>
                        <a:pt x="120" y="411"/>
                      </a:cubicBezTo>
                      <a:cubicBezTo>
                        <a:pt x="120" y="411"/>
                        <a:pt x="639" y="223"/>
                        <a:pt x="792" y="108"/>
                      </a:cubicBezTo>
                      <a:cubicBezTo>
                        <a:pt x="940" y="0"/>
                        <a:pt x="1064" y="31"/>
                        <a:pt x="1175" y="108"/>
                      </a:cubicBezTo>
                      <a:cubicBezTo>
                        <a:pt x="1422" y="285"/>
                        <a:pt x="1862" y="434"/>
                        <a:pt x="1862" y="434"/>
                      </a:cubicBezTo>
                      <a:close/>
                      <a:moveTo>
                        <a:pt x="1767" y="1153"/>
                      </a:moveTo>
                      <a:cubicBezTo>
                        <a:pt x="1767" y="1153"/>
                        <a:pt x="1767" y="1153"/>
                        <a:pt x="1767" y="1153"/>
                      </a:cubicBezTo>
                      <a:cubicBezTo>
                        <a:pt x="1767" y="812"/>
                        <a:pt x="1767" y="812"/>
                        <a:pt x="1767" y="812"/>
                      </a:cubicBezTo>
                      <a:cubicBezTo>
                        <a:pt x="1767" y="719"/>
                        <a:pt x="1696" y="617"/>
                        <a:pt x="1604" y="584"/>
                      </a:cubicBezTo>
                      <a:cubicBezTo>
                        <a:pt x="1601" y="584"/>
                        <a:pt x="1298" y="478"/>
                        <a:pt x="1155" y="385"/>
                      </a:cubicBezTo>
                      <a:cubicBezTo>
                        <a:pt x="1115" y="361"/>
                        <a:pt x="1057" y="327"/>
                        <a:pt x="984" y="327"/>
                      </a:cubicBezTo>
                      <a:cubicBezTo>
                        <a:pt x="929" y="327"/>
                        <a:pt x="874" y="347"/>
                        <a:pt x="816" y="385"/>
                      </a:cubicBezTo>
                      <a:cubicBezTo>
                        <a:pt x="735" y="445"/>
                        <a:pt x="476" y="540"/>
                        <a:pt x="381" y="571"/>
                      </a:cubicBezTo>
                      <a:cubicBezTo>
                        <a:pt x="290" y="604"/>
                        <a:pt x="219" y="702"/>
                        <a:pt x="219" y="799"/>
                      </a:cubicBezTo>
                      <a:cubicBezTo>
                        <a:pt x="219" y="799"/>
                        <a:pt x="219" y="1105"/>
                        <a:pt x="219" y="1142"/>
                      </a:cubicBezTo>
                      <a:cubicBezTo>
                        <a:pt x="219" y="1499"/>
                        <a:pt x="405" y="1769"/>
                        <a:pt x="516" y="1899"/>
                      </a:cubicBezTo>
                      <a:cubicBezTo>
                        <a:pt x="668" y="2079"/>
                        <a:pt x="861" y="2207"/>
                        <a:pt x="982" y="2207"/>
                      </a:cubicBezTo>
                      <a:cubicBezTo>
                        <a:pt x="1170" y="2207"/>
                        <a:pt x="1767" y="1769"/>
                        <a:pt x="1767" y="1153"/>
                      </a:cubicBezTo>
                      <a:close/>
                    </a:path>
                  </a:pathLst>
                </a:custGeom>
                <a:solidFill>
                  <a:schemeClr val="tx1">
                    <a:lumMod val="20000"/>
                    <a:lumOff val="80000"/>
                  </a:schemeClr>
                </a:solid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229" name="Freeform 27"/>
                <p:cNvSpPr>
                  <a:spLocks noEditPoints="1"/>
                </p:cNvSpPr>
                <p:nvPr/>
              </p:nvSpPr>
              <p:spPr bwMode="auto">
                <a:xfrm>
                  <a:off x="4815923" y="5432884"/>
                  <a:ext cx="222252" cy="276414"/>
                </a:xfrm>
                <a:custGeom>
                  <a:avLst/>
                  <a:gdLst>
                    <a:gd name="T0" fmla="*/ 989 w 1986"/>
                    <a:gd name="T1" fmla="*/ 1654 h 2471"/>
                    <a:gd name="T2" fmla="*/ 1084 w 1986"/>
                    <a:gd name="T3" fmla="*/ 1605 h 2471"/>
                    <a:gd name="T4" fmla="*/ 1652 w 1986"/>
                    <a:gd name="T5" fmla="*/ 881 h 2471"/>
                    <a:gd name="T6" fmla="*/ 1652 w 1986"/>
                    <a:gd name="T7" fmla="*/ 1151 h 2471"/>
                    <a:gd name="T8" fmla="*/ 982 w 1986"/>
                    <a:gd name="T9" fmla="*/ 2090 h 2471"/>
                    <a:gd name="T10" fmla="*/ 602 w 1986"/>
                    <a:gd name="T11" fmla="*/ 1824 h 2471"/>
                    <a:gd name="T12" fmla="*/ 334 w 1986"/>
                    <a:gd name="T13" fmla="*/ 1142 h 2471"/>
                    <a:gd name="T14" fmla="*/ 334 w 1986"/>
                    <a:gd name="T15" fmla="*/ 799 h 2471"/>
                    <a:gd name="T16" fmla="*/ 421 w 1986"/>
                    <a:gd name="T17" fmla="*/ 682 h 2471"/>
                    <a:gd name="T18" fmla="*/ 883 w 1986"/>
                    <a:gd name="T19" fmla="*/ 482 h 2471"/>
                    <a:gd name="T20" fmla="*/ 984 w 1986"/>
                    <a:gd name="T21" fmla="*/ 442 h 2471"/>
                    <a:gd name="T22" fmla="*/ 1093 w 1986"/>
                    <a:gd name="T23" fmla="*/ 482 h 2471"/>
                    <a:gd name="T24" fmla="*/ 1495 w 1986"/>
                    <a:gd name="T25" fmla="*/ 668 h 2471"/>
                    <a:gd name="T26" fmla="*/ 1464 w 1986"/>
                    <a:gd name="T27" fmla="*/ 695 h 2471"/>
                    <a:gd name="T28" fmla="*/ 965 w 1986"/>
                    <a:gd name="T29" fmla="*/ 1328 h 2471"/>
                    <a:gd name="T30" fmla="*/ 763 w 1986"/>
                    <a:gd name="T31" fmla="*/ 1129 h 2471"/>
                    <a:gd name="T32" fmla="*/ 575 w 1986"/>
                    <a:gd name="T33" fmla="*/ 1131 h 2471"/>
                    <a:gd name="T34" fmla="*/ 580 w 1986"/>
                    <a:gd name="T35" fmla="*/ 1315 h 2471"/>
                    <a:gd name="T36" fmla="*/ 887 w 1986"/>
                    <a:gd name="T37" fmla="*/ 1616 h 2471"/>
                    <a:gd name="T38" fmla="*/ 978 w 1986"/>
                    <a:gd name="T39" fmla="*/ 1654 h 2471"/>
                    <a:gd name="T40" fmla="*/ 989 w 1986"/>
                    <a:gd name="T41" fmla="*/ 1654 h 2471"/>
                    <a:gd name="T42" fmla="*/ 1862 w 1986"/>
                    <a:gd name="T43" fmla="*/ 434 h 2471"/>
                    <a:gd name="T44" fmla="*/ 1986 w 1986"/>
                    <a:gd name="T45" fmla="*/ 609 h 2471"/>
                    <a:gd name="T46" fmla="*/ 1986 w 1986"/>
                    <a:gd name="T47" fmla="*/ 1116 h 2471"/>
                    <a:gd name="T48" fmla="*/ 978 w 1986"/>
                    <a:gd name="T49" fmla="*/ 2471 h 2471"/>
                    <a:gd name="T50" fmla="*/ 0 w 1986"/>
                    <a:gd name="T51" fmla="*/ 1105 h 2471"/>
                    <a:gd name="T52" fmla="*/ 0 w 1986"/>
                    <a:gd name="T53" fmla="*/ 589 h 2471"/>
                    <a:gd name="T54" fmla="*/ 120 w 1986"/>
                    <a:gd name="T55" fmla="*/ 411 h 2471"/>
                    <a:gd name="T56" fmla="*/ 792 w 1986"/>
                    <a:gd name="T57" fmla="*/ 108 h 2471"/>
                    <a:gd name="T58" fmla="*/ 1175 w 1986"/>
                    <a:gd name="T59" fmla="*/ 108 h 2471"/>
                    <a:gd name="T60" fmla="*/ 1862 w 1986"/>
                    <a:gd name="T61" fmla="*/ 434 h 2471"/>
                    <a:gd name="T62" fmla="*/ 1767 w 1986"/>
                    <a:gd name="T63" fmla="*/ 1153 h 2471"/>
                    <a:gd name="T64" fmla="*/ 1767 w 1986"/>
                    <a:gd name="T65" fmla="*/ 1153 h 2471"/>
                    <a:gd name="T66" fmla="*/ 1767 w 1986"/>
                    <a:gd name="T67" fmla="*/ 812 h 2471"/>
                    <a:gd name="T68" fmla="*/ 1604 w 1986"/>
                    <a:gd name="T69" fmla="*/ 584 h 2471"/>
                    <a:gd name="T70" fmla="*/ 1155 w 1986"/>
                    <a:gd name="T71" fmla="*/ 385 h 2471"/>
                    <a:gd name="T72" fmla="*/ 984 w 1986"/>
                    <a:gd name="T73" fmla="*/ 327 h 2471"/>
                    <a:gd name="T74" fmla="*/ 816 w 1986"/>
                    <a:gd name="T75" fmla="*/ 385 h 2471"/>
                    <a:gd name="T76" fmla="*/ 381 w 1986"/>
                    <a:gd name="T77" fmla="*/ 571 h 2471"/>
                    <a:gd name="T78" fmla="*/ 219 w 1986"/>
                    <a:gd name="T79" fmla="*/ 799 h 2471"/>
                    <a:gd name="T80" fmla="*/ 219 w 1986"/>
                    <a:gd name="T81" fmla="*/ 1142 h 2471"/>
                    <a:gd name="T82" fmla="*/ 516 w 1986"/>
                    <a:gd name="T83" fmla="*/ 1899 h 2471"/>
                    <a:gd name="T84" fmla="*/ 982 w 1986"/>
                    <a:gd name="T85" fmla="*/ 2207 h 2471"/>
                    <a:gd name="T86" fmla="*/ 1767 w 1986"/>
                    <a:gd name="T87" fmla="*/ 1153 h 2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986" h="2471">
                      <a:moveTo>
                        <a:pt x="989" y="1654"/>
                      </a:moveTo>
                      <a:cubicBezTo>
                        <a:pt x="1024" y="1651"/>
                        <a:pt x="1060" y="1636"/>
                        <a:pt x="1084" y="1605"/>
                      </a:cubicBezTo>
                      <a:cubicBezTo>
                        <a:pt x="1084" y="1605"/>
                        <a:pt x="1084" y="1605"/>
                        <a:pt x="1652" y="881"/>
                      </a:cubicBezTo>
                      <a:cubicBezTo>
                        <a:pt x="1652" y="881"/>
                        <a:pt x="1652" y="881"/>
                        <a:pt x="1652" y="1151"/>
                      </a:cubicBezTo>
                      <a:cubicBezTo>
                        <a:pt x="1652" y="1713"/>
                        <a:pt x="1095" y="2090"/>
                        <a:pt x="982" y="2090"/>
                      </a:cubicBezTo>
                      <a:cubicBezTo>
                        <a:pt x="920" y="2090"/>
                        <a:pt x="759" y="2008"/>
                        <a:pt x="602" y="1824"/>
                      </a:cubicBezTo>
                      <a:cubicBezTo>
                        <a:pt x="500" y="1707"/>
                        <a:pt x="334" y="1461"/>
                        <a:pt x="334" y="1142"/>
                      </a:cubicBezTo>
                      <a:cubicBezTo>
                        <a:pt x="334" y="1102"/>
                        <a:pt x="334" y="799"/>
                        <a:pt x="334" y="799"/>
                      </a:cubicBezTo>
                      <a:cubicBezTo>
                        <a:pt x="334" y="752"/>
                        <a:pt x="376" y="697"/>
                        <a:pt x="421" y="682"/>
                      </a:cubicBezTo>
                      <a:cubicBezTo>
                        <a:pt x="432" y="675"/>
                        <a:pt x="770" y="560"/>
                        <a:pt x="883" y="482"/>
                      </a:cubicBezTo>
                      <a:cubicBezTo>
                        <a:pt x="920" y="456"/>
                        <a:pt x="951" y="442"/>
                        <a:pt x="984" y="442"/>
                      </a:cubicBezTo>
                      <a:cubicBezTo>
                        <a:pt x="1018" y="442"/>
                        <a:pt x="1051" y="456"/>
                        <a:pt x="1093" y="482"/>
                      </a:cubicBezTo>
                      <a:cubicBezTo>
                        <a:pt x="1203" y="553"/>
                        <a:pt x="1389" y="628"/>
                        <a:pt x="1495" y="668"/>
                      </a:cubicBezTo>
                      <a:cubicBezTo>
                        <a:pt x="1482" y="675"/>
                        <a:pt x="1471" y="684"/>
                        <a:pt x="1464" y="695"/>
                      </a:cubicBezTo>
                      <a:cubicBezTo>
                        <a:pt x="1464" y="695"/>
                        <a:pt x="1464" y="695"/>
                        <a:pt x="965" y="1328"/>
                      </a:cubicBezTo>
                      <a:cubicBezTo>
                        <a:pt x="965" y="1328"/>
                        <a:pt x="965" y="1328"/>
                        <a:pt x="763" y="1129"/>
                      </a:cubicBezTo>
                      <a:cubicBezTo>
                        <a:pt x="710" y="1080"/>
                        <a:pt x="628" y="1080"/>
                        <a:pt x="575" y="1131"/>
                      </a:cubicBezTo>
                      <a:cubicBezTo>
                        <a:pt x="527" y="1180"/>
                        <a:pt x="527" y="1266"/>
                        <a:pt x="580" y="1315"/>
                      </a:cubicBezTo>
                      <a:cubicBezTo>
                        <a:pt x="580" y="1315"/>
                        <a:pt x="580" y="1315"/>
                        <a:pt x="887" y="1616"/>
                      </a:cubicBezTo>
                      <a:cubicBezTo>
                        <a:pt x="914" y="1640"/>
                        <a:pt x="945" y="1654"/>
                        <a:pt x="978" y="1654"/>
                      </a:cubicBezTo>
                      <a:cubicBezTo>
                        <a:pt x="982" y="1654"/>
                        <a:pt x="984" y="1654"/>
                        <a:pt x="989" y="1654"/>
                      </a:cubicBezTo>
                      <a:close/>
                      <a:moveTo>
                        <a:pt x="1862" y="434"/>
                      </a:moveTo>
                      <a:cubicBezTo>
                        <a:pt x="1931" y="458"/>
                        <a:pt x="1986" y="535"/>
                        <a:pt x="1986" y="609"/>
                      </a:cubicBezTo>
                      <a:cubicBezTo>
                        <a:pt x="1986" y="609"/>
                        <a:pt x="1986" y="1060"/>
                        <a:pt x="1986" y="1116"/>
                      </a:cubicBezTo>
                      <a:cubicBezTo>
                        <a:pt x="1986" y="1913"/>
                        <a:pt x="1188" y="2471"/>
                        <a:pt x="978" y="2471"/>
                      </a:cubicBezTo>
                      <a:cubicBezTo>
                        <a:pt x="715" y="2471"/>
                        <a:pt x="0" y="1884"/>
                        <a:pt x="0" y="1105"/>
                      </a:cubicBezTo>
                      <a:cubicBezTo>
                        <a:pt x="0" y="1047"/>
                        <a:pt x="0" y="589"/>
                        <a:pt x="0" y="589"/>
                      </a:cubicBezTo>
                      <a:cubicBezTo>
                        <a:pt x="0" y="516"/>
                        <a:pt x="56" y="438"/>
                        <a:pt x="120" y="411"/>
                      </a:cubicBezTo>
                      <a:cubicBezTo>
                        <a:pt x="120" y="411"/>
                        <a:pt x="639" y="223"/>
                        <a:pt x="792" y="108"/>
                      </a:cubicBezTo>
                      <a:cubicBezTo>
                        <a:pt x="940" y="0"/>
                        <a:pt x="1064" y="31"/>
                        <a:pt x="1175" y="108"/>
                      </a:cubicBezTo>
                      <a:cubicBezTo>
                        <a:pt x="1422" y="285"/>
                        <a:pt x="1862" y="434"/>
                        <a:pt x="1862" y="434"/>
                      </a:cubicBezTo>
                      <a:close/>
                      <a:moveTo>
                        <a:pt x="1767" y="1153"/>
                      </a:moveTo>
                      <a:cubicBezTo>
                        <a:pt x="1767" y="1153"/>
                        <a:pt x="1767" y="1153"/>
                        <a:pt x="1767" y="1153"/>
                      </a:cubicBezTo>
                      <a:cubicBezTo>
                        <a:pt x="1767" y="812"/>
                        <a:pt x="1767" y="812"/>
                        <a:pt x="1767" y="812"/>
                      </a:cubicBezTo>
                      <a:cubicBezTo>
                        <a:pt x="1767" y="719"/>
                        <a:pt x="1696" y="617"/>
                        <a:pt x="1604" y="584"/>
                      </a:cubicBezTo>
                      <a:cubicBezTo>
                        <a:pt x="1601" y="584"/>
                        <a:pt x="1298" y="478"/>
                        <a:pt x="1155" y="385"/>
                      </a:cubicBezTo>
                      <a:cubicBezTo>
                        <a:pt x="1115" y="361"/>
                        <a:pt x="1057" y="327"/>
                        <a:pt x="984" y="327"/>
                      </a:cubicBezTo>
                      <a:cubicBezTo>
                        <a:pt x="929" y="327"/>
                        <a:pt x="874" y="347"/>
                        <a:pt x="816" y="385"/>
                      </a:cubicBezTo>
                      <a:cubicBezTo>
                        <a:pt x="735" y="445"/>
                        <a:pt x="476" y="540"/>
                        <a:pt x="381" y="571"/>
                      </a:cubicBezTo>
                      <a:cubicBezTo>
                        <a:pt x="290" y="604"/>
                        <a:pt x="219" y="702"/>
                        <a:pt x="219" y="799"/>
                      </a:cubicBezTo>
                      <a:cubicBezTo>
                        <a:pt x="219" y="799"/>
                        <a:pt x="219" y="1105"/>
                        <a:pt x="219" y="1142"/>
                      </a:cubicBezTo>
                      <a:cubicBezTo>
                        <a:pt x="219" y="1499"/>
                        <a:pt x="405" y="1769"/>
                        <a:pt x="516" y="1899"/>
                      </a:cubicBezTo>
                      <a:cubicBezTo>
                        <a:pt x="668" y="2079"/>
                        <a:pt x="861" y="2207"/>
                        <a:pt x="982" y="2207"/>
                      </a:cubicBezTo>
                      <a:cubicBezTo>
                        <a:pt x="1170" y="2207"/>
                        <a:pt x="1767" y="1769"/>
                        <a:pt x="1767" y="1153"/>
                      </a:cubicBezTo>
                      <a:close/>
                    </a:path>
                  </a:pathLst>
                </a:custGeom>
                <a:solidFill>
                  <a:schemeClr val="tx1">
                    <a:lumMod val="20000"/>
                    <a:lumOff val="80000"/>
                  </a:schemeClr>
                </a:solid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grpSp>
        </p:grpSp>
      </p:grpSp>
      <p:sp>
        <p:nvSpPr>
          <p:cNvPr id="230" name="Freeform 229"/>
          <p:cNvSpPr/>
          <p:nvPr/>
        </p:nvSpPr>
        <p:spPr bwMode="auto">
          <a:xfrm>
            <a:off x="8873589" y="2246041"/>
            <a:ext cx="1375311" cy="47014"/>
          </a:xfrm>
          <a:custGeom>
            <a:avLst/>
            <a:gdLst>
              <a:gd name="connsiteX0" fmla="*/ 0 w 2238375"/>
              <a:gd name="connsiteY0" fmla="*/ 0 h 0"/>
              <a:gd name="connsiteX1" fmla="*/ 2238375 w 2238375"/>
              <a:gd name="connsiteY1" fmla="*/ 0 h 0"/>
            </a:gdLst>
            <a:ahLst/>
            <a:cxnLst>
              <a:cxn ang="0">
                <a:pos x="connsiteX0" y="connsiteY0"/>
              </a:cxn>
              <a:cxn ang="0">
                <a:pos x="connsiteX1" y="connsiteY1"/>
              </a:cxn>
            </a:cxnLst>
            <a:rect l="l" t="t" r="r" b="b"/>
            <a:pathLst>
              <a:path w="2238375">
                <a:moveTo>
                  <a:pt x="0" y="0"/>
                </a:moveTo>
                <a:lnTo>
                  <a:pt x="2238375" y="0"/>
                </a:lnTo>
              </a:path>
            </a:pathLst>
          </a:custGeom>
          <a:noFill/>
          <a:ln w="57150" cap="rnd">
            <a:solidFill>
              <a:schemeClr val="accent2">
                <a:lumMod val="40000"/>
                <a:lumOff val="60000"/>
              </a:schemeClr>
            </a:solidFill>
            <a:prstDash val="sysDot"/>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859"/>
            <a:endParaRPr lang="en-US" sz="1764">
              <a:solidFill>
                <a:srgbClr val="EFEFEF"/>
              </a:solidFill>
            </a:endParaRPr>
          </a:p>
        </p:txBody>
      </p:sp>
      <p:grpSp>
        <p:nvGrpSpPr>
          <p:cNvPr id="245" name="Group 244"/>
          <p:cNvGrpSpPr/>
          <p:nvPr/>
        </p:nvGrpSpPr>
        <p:grpSpPr>
          <a:xfrm>
            <a:off x="6260128" y="2019330"/>
            <a:ext cx="1502755" cy="593700"/>
            <a:chOff x="9592905" y="1695077"/>
            <a:chExt cx="1876521" cy="723684"/>
          </a:xfrm>
        </p:grpSpPr>
        <p:sp>
          <p:nvSpPr>
            <p:cNvPr id="254" name="Freeform 17"/>
            <p:cNvSpPr>
              <a:spLocks noEditPoints="1"/>
            </p:cNvSpPr>
            <p:nvPr/>
          </p:nvSpPr>
          <p:spPr bwMode="auto">
            <a:xfrm>
              <a:off x="9592905" y="1695077"/>
              <a:ext cx="1876521" cy="218880"/>
            </a:xfrm>
            <a:custGeom>
              <a:avLst/>
              <a:gdLst>
                <a:gd name="T0" fmla="*/ 192 w 1928"/>
                <a:gd name="T1" fmla="*/ 63 h 222"/>
                <a:gd name="T2" fmla="*/ 0 w 1928"/>
                <a:gd name="T3" fmla="*/ 181 h 222"/>
                <a:gd name="T4" fmla="*/ 97 w 1928"/>
                <a:gd name="T5" fmla="*/ 142 h 222"/>
                <a:gd name="T6" fmla="*/ 8 w 1928"/>
                <a:gd name="T7" fmla="*/ 177 h 222"/>
                <a:gd name="T8" fmla="*/ 6 w 1928"/>
                <a:gd name="T9" fmla="*/ 179 h 222"/>
                <a:gd name="T10" fmla="*/ 1808 w 1928"/>
                <a:gd name="T11" fmla="*/ 180 h 222"/>
                <a:gd name="T12" fmla="*/ 1876 w 1928"/>
                <a:gd name="T13" fmla="*/ 172 h 222"/>
                <a:gd name="T14" fmla="*/ 1912 w 1928"/>
                <a:gd name="T15" fmla="*/ 65 h 222"/>
                <a:gd name="T16" fmla="*/ 360 w 1928"/>
                <a:gd name="T17" fmla="*/ 90 h 222"/>
                <a:gd name="T18" fmla="*/ 315 w 1928"/>
                <a:gd name="T19" fmla="*/ 156 h 222"/>
                <a:gd name="T20" fmla="*/ 268 w 1928"/>
                <a:gd name="T21" fmla="*/ 182 h 222"/>
                <a:gd name="T22" fmla="*/ 7 w 1928"/>
                <a:gd name="T23" fmla="*/ 179 h 222"/>
                <a:gd name="T24" fmla="*/ 147 w 1928"/>
                <a:gd name="T25" fmla="*/ 33 h 222"/>
                <a:gd name="T26" fmla="*/ 930 w 1928"/>
                <a:gd name="T27" fmla="*/ 179 h 222"/>
                <a:gd name="T28" fmla="*/ 930 w 1928"/>
                <a:gd name="T29" fmla="*/ 123 h 222"/>
                <a:gd name="T30" fmla="*/ 881 w 1928"/>
                <a:gd name="T31" fmla="*/ 179 h 222"/>
                <a:gd name="T32" fmla="*/ 862 w 1928"/>
                <a:gd name="T33" fmla="*/ 98 h 222"/>
                <a:gd name="T34" fmla="*/ 827 w 1928"/>
                <a:gd name="T35" fmla="*/ 68 h 222"/>
                <a:gd name="T36" fmla="*/ 789 w 1928"/>
                <a:gd name="T37" fmla="*/ 110 h 222"/>
                <a:gd name="T38" fmla="*/ 1373 w 1928"/>
                <a:gd name="T39" fmla="*/ 108 h 222"/>
                <a:gd name="T40" fmla="*/ 1348 w 1928"/>
                <a:gd name="T41" fmla="*/ 113 h 222"/>
                <a:gd name="T42" fmla="*/ 1285 w 1928"/>
                <a:gd name="T43" fmla="*/ 179 h 222"/>
                <a:gd name="T44" fmla="*/ 1338 w 1928"/>
                <a:gd name="T45" fmla="*/ 133 h 222"/>
                <a:gd name="T46" fmla="*/ 1754 w 1928"/>
                <a:gd name="T47" fmla="*/ 65 h 222"/>
                <a:gd name="T48" fmla="*/ 1742 w 1928"/>
                <a:gd name="T49" fmla="*/ 132 h 222"/>
                <a:gd name="T50" fmla="*/ 1611 w 1928"/>
                <a:gd name="T51" fmla="*/ 120 h 222"/>
                <a:gd name="T52" fmla="*/ 1658 w 1928"/>
                <a:gd name="T53" fmla="*/ 77 h 222"/>
                <a:gd name="T54" fmla="*/ 1250 w 1928"/>
                <a:gd name="T55" fmla="*/ 99 h 222"/>
                <a:gd name="T56" fmla="*/ 1226 w 1928"/>
                <a:gd name="T57" fmla="*/ 132 h 222"/>
                <a:gd name="T58" fmla="*/ 729 w 1928"/>
                <a:gd name="T59" fmla="*/ 182 h 222"/>
                <a:gd name="T60" fmla="*/ 552 w 1928"/>
                <a:gd name="T61" fmla="*/ 158 h 222"/>
                <a:gd name="T62" fmla="*/ 1106 w 1928"/>
                <a:gd name="T63" fmla="*/ 100 h 222"/>
                <a:gd name="T64" fmla="*/ 1028 w 1928"/>
                <a:gd name="T65" fmla="*/ 98 h 222"/>
                <a:gd name="T66" fmla="*/ 1117 w 1928"/>
                <a:gd name="T67" fmla="*/ 98 h 222"/>
                <a:gd name="T68" fmla="*/ 1170 w 1928"/>
                <a:gd name="T69" fmla="*/ 121 h 222"/>
                <a:gd name="T70" fmla="*/ 1132 w 1928"/>
                <a:gd name="T71" fmla="*/ 109 h 222"/>
                <a:gd name="T72" fmla="*/ 1559 w 1928"/>
                <a:gd name="T73" fmla="*/ 152 h 222"/>
                <a:gd name="T74" fmla="*/ 1563 w 1928"/>
                <a:gd name="T75" fmla="*/ 139 h 222"/>
                <a:gd name="T76" fmla="*/ 687 w 1928"/>
                <a:gd name="T77" fmla="*/ 144 h 222"/>
                <a:gd name="T78" fmla="*/ 666 w 1928"/>
                <a:gd name="T79" fmla="*/ 96 h 222"/>
                <a:gd name="T80" fmla="*/ 1513 w 1928"/>
                <a:gd name="T81" fmla="*/ 99 h 222"/>
                <a:gd name="T82" fmla="*/ 1469 w 1928"/>
                <a:gd name="T83" fmla="*/ 155 h 222"/>
                <a:gd name="T84" fmla="*/ 490 w 1928"/>
                <a:gd name="T85" fmla="*/ 114 h 222"/>
                <a:gd name="T86" fmla="*/ 488 w 1928"/>
                <a:gd name="T87" fmla="*/ 166 h 222"/>
                <a:gd name="T88" fmla="*/ 519 w 1928"/>
                <a:gd name="T89" fmla="*/ 129 h 222"/>
                <a:gd name="T90" fmla="*/ 1438 w 1928"/>
                <a:gd name="T91" fmla="*/ 179 h 222"/>
                <a:gd name="T92" fmla="*/ 400 w 1928"/>
                <a:gd name="T93" fmla="*/ 98 h 222"/>
                <a:gd name="T94" fmla="*/ 396 w 1928"/>
                <a:gd name="T95" fmla="*/ 71 h 222"/>
                <a:gd name="T96" fmla="*/ 11 w 1928"/>
                <a:gd name="T97" fmla="*/ 177 h 222"/>
                <a:gd name="T98" fmla="*/ 3 w 1928"/>
                <a:gd name="T99" fmla="*/ 181 h 222"/>
                <a:gd name="T100" fmla="*/ 5 w 1928"/>
                <a:gd name="T101" fmla="*/ 179 h 222"/>
                <a:gd name="T102" fmla="*/ 10 w 1928"/>
                <a:gd name="T103" fmla="*/ 177 h 222"/>
                <a:gd name="T104" fmla="*/ 6 w 1928"/>
                <a:gd name="T105" fmla="*/ 178 h 222"/>
                <a:gd name="T106" fmla="*/ 8 w 1928"/>
                <a:gd name="T107" fmla="*/ 177 h 222"/>
                <a:gd name="T108" fmla="*/ 12 w 1928"/>
                <a:gd name="T109" fmla="*/ 174 h 222"/>
                <a:gd name="T110" fmla="*/ 6 w 1928"/>
                <a:gd name="T111" fmla="*/ 178 h 222"/>
                <a:gd name="T112" fmla="*/ 6 w 1928"/>
                <a:gd name="T113" fmla="*/ 180 h 222"/>
                <a:gd name="T114" fmla="*/ 971 w 1928"/>
                <a:gd name="T115" fmla="*/ 78 h 222"/>
                <a:gd name="T116" fmla="*/ 1762 w 1928"/>
                <a:gd name="T117" fmla="*/ 79 h 222"/>
                <a:gd name="T118" fmla="*/ 1250 w 1928"/>
                <a:gd name="T119" fmla="*/ 156 h 222"/>
                <a:gd name="T120" fmla="*/ 767 w 1928"/>
                <a:gd name="T121" fmla="*/ 123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928" h="222">
                  <a:moveTo>
                    <a:pt x="16" y="175"/>
                  </a:moveTo>
                  <a:cubicBezTo>
                    <a:pt x="22" y="173"/>
                    <a:pt x="27" y="171"/>
                    <a:pt x="33" y="169"/>
                  </a:cubicBezTo>
                  <a:cubicBezTo>
                    <a:pt x="46" y="165"/>
                    <a:pt x="61" y="162"/>
                    <a:pt x="75" y="160"/>
                  </a:cubicBezTo>
                  <a:cubicBezTo>
                    <a:pt x="85" y="158"/>
                    <a:pt x="96" y="158"/>
                    <a:pt x="106" y="158"/>
                  </a:cubicBezTo>
                  <a:cubicBezTo>
                    <a:pt x="121" y="159"/>
                    <a:pt x="136" y="160"/>
                    <a:pt x="150" y="164"/>
                  </a:cubicBezTo>
                  <a:cubicBezTo>
                    <a:pt x="151" y="164"/>
                    <a:pt x="153" y="164"/>
                    <a:pt x="154" y="163"/>
                  </a:cubicBezTo>
                  <a:cubicBezTo>
                    <a:pt x="155" y="163"/>
                    <a:pt x="155" y="163"/>
                    <a:pt x="155" y="163"/>
                  </a:cubicBezTo>
                  <a:cubicBezTo>
                    <a:pt x="155" y="162"/>
                    <a:pt x="155" y="161"/>
                    <a:pt x="155" y="161"/>
                  </a:cubicBezTo>
                  <a:cubicBezTo>
                    <a:pt x="155" y="141"/>
                    <a:pt x="155" y="121"/>
                    <a:pt x="155" y="101"/>
                  </a:cubicBezTo>
                  <a:cubicBezTo>
                    <a:pt x="155" y="99"/>
                    <a:pt x="155" y="98"/>
                    <a:pt x="156" y="97"/>
                  </a:cubicBezTo>
                  <a:cubicBezTo>
                    <a:pt x="167" y="88"/>
                    <a:pt x="177" y="79"/>
                    <a:pt x="187" y="68"/>
                  </a:cubicBezTo>
                  <a:cubicBezTo>
                    <a:pt x="188" y="67"/>
                    <a:pt x="190" y="65"/>
                    <a:pt x="192" y="63"/>
                  </a:cubicBezTo>
                  <a:cubicBezTo>
                    <a:pt x="192" y="62"/>
                    <a:pt x="193" y="62"/>
                    <a:pt x="194" y="62"/>
                  </a:cubicBezTo>
                  <a:cubicBezTo>
                    <a:pt x="195" y="63"/>
                    <a:pt x="196" y="64"/>
                    <a:pt x="196" y="66"/>
                  </a:cubicBezTo>
                  <a:cubicBezTo>
                    <a:pt x="196" y="104"/>
                    <a:pt x="196" y="142"/>
                    <a:pt x="196" y="179"/>
                  </a:cubicBezTo>
                  <a:cubicBezTo>
                    <a:pt x="196" y="180"/>
                    <a:pt x="196" y="182"/>
                    <a:pt x="195" y="182"/>
                  </a:cubicBezTo>
                  <a:cubicBezTo>
                    <a:pt x="194" y="183"/>
                    <a:pt x="192" y="184"/>
                    <a:pt x="191" y="183"/>
                  </a:cubicBezTo>
                  <a:cubicBezTo>
                    <a:pt x="187" y="182"/>
                    <a:pt x="183" y="180"/>
                    <a:pt x="179" y="179"/>
                  </a:cubicBezTo>
                  <a:cubicBezTo>
                    <a:pt x="166" y="175"/>
                    <a:pt x="152" y="172"/>
                    <a:pt x="138" y="170"/>
                  </a:cubicBezTo>
                  <a:cubicBezTo>
                    <a:pt x="121" y="168"/>
                    <a:pt x="104" y="167"/>
                    <a:pt x="87" y="168"/>
                  </a:cubicBezTo>
                  <a:cubicBezTo>
                    <a:pt x="61" y="168"/>
                    <a:pt x="35" y="172"/>
                    <a:pt x="10" y="180"/>
                  </a:cubicBezTo>
                  <a:cubicBezTo>
                    <a:pt x="8" y="180"/>
                    <a:pt x="6" y="181"/>
                    <a:pt x="3" y="182"/>
                  </a:cubicBezTo>
                  <a:cubicBezTo>
                    <a:pt x="3" y="182"/>
                    <a:pt x="2" y="182"/>
                    <a:pt x="2" y="182"/>
                  </a:cubicBezTo>
                  <a:cubicBezTo>
                    <a:pt x="1" y="183"/>
                    <a:pt x="0" y="183"/>
                    <a:pt x="0" y="181"/>
                  </a:cubicBezTo>
                  <a:cubicBezTo>
                    <a:pt x="0" y="180"/>
                    <a:pt x="0" y="178"/>
                    <a:pt x="0" y="177"/>
                  </a:cubicBezTo>
                  <a:cubicBezTo>
                    <a:pt x="0" y="175"/>
                    <a:pt x="1" y="172"/>
                    <a:pt x="0" y="170"/>
                  </a:cubicBezTo>
                  <a:cubicBezTo>
                    <a:pt x="0" y="169"/>
                    <a:pt x="1" y="167"/>
                    <a:pt x="2" y="166"/>
                  </a:cubicBezTo>
                  <a:cubicBezTo>
                    <a:pt x="13" y="154"/>
                    <a:pt x="24" y="141"/>
                    <a:pt x="34" y="128"/>
                  </a:cubicBezTo>
                  <a:cubicBezTo>
                    <a:pt x="54" y="100"/>
                    <a:pt x="70" y="71"/>
                    <a:pt x="82" y="39"/>
                  </a:cubicBezTo>
                  <a:cubicBezTo>
                    <a:pt x="86" y="27"/>
                    <a:pt x="90" y="15"/>
                    <a:pt x="92" y="3"/>
                  </a:cubicBezTo>
                  <a:cubicBezTo>
                    <a:pt x="92" y="3"/>
                    <a:pt x="92" y="3"/>
                    <a:pt x="92" y="2"/>
                  </a:cubicBezTo>
                  <a:cubicBezTo>
                    <a:pt x="93" y="0"/>
                    <a:pt x="93" y="0"/>
                    <a:pt x="95" y="0"/>
                  </a:cubicBezTo>
                  <a:cubicBezTo>
                    <a:pt x="96" y="1"/>
                    <a:pt x="96" y="1"/>
                    <a:pt x="96" y="1"/>
                  </a:cubicBezTo>
                  <a:cubicBezTo>
                    <a:pt x="97" y="1"/>
                    <a:pt x="97" y="1"/>
                    <a:pt x="97" y="2"/>
                  </a:cubicBezTo>
                  <a:cubicBezTo>
                    <a:pt x="97" y="2"/>
                    <a:pt x="97" y="3"/>
                    <a:pt x="97" y="3"/>
                  </a:cubicBezTo>
                  <a:cubicBezTo>
                    <a:pt x="97" y="50"/>
                    <a:pt x="97" y="96"/>
                    <a:pt x="97" y="142"/>
                  </a:cubicBezTo>
                  <a:cubicBezTo>
                    <a:pt x="97" y="145"/>
                    <a:pt x="98" y="144"/>
                    <a:pt x="95" y="145"/>
                  </a:cubicBezTo>
                  <a:cubicBezTo>
                    <a:pt x="93" y="146"/>
                    <a:pt x="91" y="145"/>
                    <a:pt x="89" y="146"/>
                  </a:cubicBezTo>
                  <a:cubicBezTo>
                    <a:pt x="68" y="148"/>
                    <a:pt x="49" y="154"/>
                    <a:pt x="31" y="163"/>
                  </a:cubicBezTo>
                  <a:cubicBezTo>
                    <a:pt x="26" y="165"/>
                    <a:pt x="21" y="168"/>
                    <a:pt x="16" y="171"/>
                  </a:cubicBezTo>
                  <a:cubicBezTo>
                    <a:pt x="16" y="172"/>
                    <a:pt x="15" y="172"/>
                    <a:pt x="14" y="173"/>
                  </a:cubicBezTo>
                  <a:cubicBezTo>
                    <a:pt x="14" y="173"/>
                    <a:pt x="13" y="174"/>
                    <a:pt x="12" y="174"/>
                  </a:cubicBezTo>
                  <a:cubicBezTo>
                    <a:pt x="12" y="174"/>
                    <a:pt x="12" y="174"/>
                    <a:pt x="12" y="174"/>
                  </a:cubicBezTo>
                  <a:cubicBezTo>
                    <a:pt x="11" y="175"/>
                    <a:pt x="11" y="175"/>
                    <a:pt x="10" y="175"/>
                  </a:cubicBezTo>
                  <a:cubicBezTo>
                    <a:pt x="10" y="175"/>
                    <a:pt x="10" y="176"/>
                    <a:pt x="9" y="176"/>
                  </a:cubicBezTo>
                  <a:cubicBezTo>
                    <a:pt x="9" y="176"/>
                    <a:pt x="9" y="176"/>
                    <a:pt x="9" y="176"/>
                  </a:cubicBezTo>
                  <a:cubicBezTo>
                    <a:pt x="9" y="176"/>
                    <a:pt x="8" y="177"/>
                    <a:pt x="8" y="177"/>
                  </a:cubicBezTo>
                  <a:cubicBezTo>
                    <a:pt x="8" y="177"/>
                    <a:pt x="8" y="177"/>
                    <a:pt x="8" y="177"/>
                  </a:cubicBezTo>
                  <a:cubicBezTo>
                    <a:pt x="7" y="177"/>
                    <a:pt x="7" y="178"/>
                    <a:pt x="7" y="178"/>
                  </a:cubicBezTo>
                  <a:cubicBezTo>
                    <a:pt x="7" y="178"/>
                    <a:pt x="6" y="178"/>
                    <a:pt x="6" y="178"/>
                  </a:cubicBezTo>
                  <a:cubicBezTo>
                    <a:pt x="6" y="178"/>
                    <a:pt x="6" y="178"/>
                    <a:pt x="6" y="178"/>
                  </a:cubicBezTo>
                  <a:cubicBezTo>
                    <a:pt x="6" y="179"/>
                    <a:pt x="5" y="179"/>
                    <a:pt x="5" y="179"/>
                  </a:cubicBezTo>
                  <a:cubicBezTo>
                    <a:pt x="5" y="179"/>
                    <a:pt x="5" y="179"/>
                    <a:pt x="5" y="179"/>
                  </a:cubicBezTo>
                  <a:cubicBezTo>
                    <a:pt x="5" y="179"/>
                    <a:pt x="5" y="179"/>
                    <a:pt x="4" y="180"/>
                  </a:cubicBezTo>
                  <a:cubicBezTo>
                    <a:pt x="4" y="180"/>
                    <a:pt x="4" y="180"/>
                    <a:pt x="4" y="180"/>
                  </a:cubicBezTo>
                  <a:cubicBezTo>
                    <a:pt x="4" y="180"/>
                    <a:pt x="3" y="180"/>
                    <a:pt x="3" y="181"/>
                  </a:cubicBezTo>
                  <a:cubicBezTo>
                    <a:pt x="3" y="181"/>
                    <a:pt x="4" y="180"/>
                    <a:pt x="4" y="180"/>
                  </a:cubicBezTo>
                  <a:cubicBezTo>
                    <a:pt x="5" y="180"/>
                    <a:pt x="5" y="180"/>
                    <a:pt x="5" y="180"/>
                  </a:cubicBezTo>
                  <a:cubicBezTo>
                    <a:pt x="5" y="180"/>
                    <a:pt x="5" y="180"/>
                    <a:pt x="6" y="179"/>
                  </a:cubicBezTo>
                  <a:cubicBezTo>
                    <a:pt x="6" y="179"/>
                    <a:pt x="6" y="179"/>
                    <a:pt x="6" y="179"/>
                  </a:cubicBezTo>
                  <a:cubicBezTo>
                    <a:pt x="7" y="179"/>
                    <a:pt x="7" y="179"/>
                    <a:pt x="7" y="179"/>
                  </a:cubicBezTo>
                  <a:cubicBezTo>
                    <a:pt x="8" y="178"/>
                    <a:pt x="8" y="178"/>
                    <a:pt x="8" y="178"/>
                  </a:cubicBezTo>
                  <a:cubicBezTo>
                    <a:pt x="9" y="178"/>
                    <a:pt x="10" y="177"/>
                    <a:pt x="10" y="177"/>
                  </a:cubicBezTo>
                  <a:cubicBezTo>
                    <a:pt x="12" y="176"/>
                    <a:pt x="14" y="175"/>
                    <a:pt x="16" y="175"/>
                  </a:cubicBezTo>
                  <a:close/>
                  <a:moveTo>
                    <a:pt x="1867" y="157"/>
                  </a:moveTo>
                  <a:cubicBezTo>
                    <a:pt x="1861" y="143"/>
                    <a:pt x="1855" y="130"/>
                    <a:pt x="1849" y="116"/>
                  </a:cubicBezTo>
                  <a:cubicBezTo>
                    <a:pt x="1841" y="100"/>
                    <a:pt x="1834" y="83"/>
                    <a:pt x="1827" y="67"/>
                  </a:cubicBezTo>
                  <a:cubicBezTo>
                    <a:pt x="1826" y="65"/>
                    <a:pt x="1826" y="65"/>
                    <a:pt x="1824" y="65"/>
                  </a:cubicBezTo>
                  <a:cubicBezTo>
                    <a:pt x="1819" y="65"/>
                    <a:pt x="1815" y="65"/>
                    <a:pt x="1810" y="65"/>
                  </a:cubicBezTo>
                  <a:cubicBezTo>
                    <a:pt x="1807" y="65"/>
                    <a:pt x="1808" y="64"/>
                    <a:pt x="1808" y="67"/>
                  </a:cubicBezTo>
                  <a:cubicBezTo>
                    <a:pt x="1808" y="105"/>
                    <a:pt x="1808" y="142"/>
                    <a:pt x="1808" y="179"/>
                  </a:cubicBezTo>
                  <a:cubicBezTo>
                    <a:pt x="1808" y="179"/>
                    <a:pt x="1808" y="180"/>
                    <a:pt x="1808" y="180"/>
                  </a:cubicBezTo>
                  <a:cubicBezTo>
                    <a:pt x="1808" y="182"/>
                    <a:pt x="1808" y="182"/>
                    <a:pt x="1810" y="182"/>
                  </a:cubicBezTo>
                  <a:cubicBezTo>
                    <a:pt x="1813" y="182"/>
                    <a:pt x="1816" y="182"/>
                    <a:pt x="1819" y="182"/>
                  </a:cubicBezTo>
                  <a:cubicBezTo>
                    <a:pt x="1821" y="182"/>
                    <a:pt x="1821" y="182"/>
                    <a:pt x="1821" y="179"/>
                  </a:cubicBezTo>
                  <a:cubicBezTo>
                    <a:pt x="1821" y="149"/>
                    <a:pt x="1821" y="119"/>
                    <a:pt x="1821" y="89"/>
                  </a:cubicBezTo>
                  <a:cubicBezTo>
                    <a:pt x="1821" y="88"/>
                    <a:pt x="1821" y="87"/>
                    <a:pt x="1822" y="86"/>
                  </a:cubicBezTo>
                  <a:cubicBezTo>
                    <a:pt x="1822" y="87"/>
                    <a:pt x="1822" y="88"/>
                    <a:pt x="1822" y="88"/>
                  </a:cubicBezTo>
                  <a:cubicBezTo>
                    <a:pt x="1834" y="114"/>
                    <a:pt x="1845" y="140"/>
                    <a:pt x="1857" y="165"/>
                  </a:cubicBezTo>
                  <a:cubicBezTo>
                    <a:pt x="1859" y="170"/>
                    <a:pt x="1862" y="175"/>
                    <a:pt x="1864" y="181"/>
                  </a:cubicBezTo>
                  <a:cubicBezTo>
                    <a:pt x="1864" y="182"/>
                    <a:pt x="1865" y="182"/>
                    <a:pt x="1866" y="182"/>
                  </a:cubicBezTo>
                  <a:cubicBezTo>
                    <a:pt x="1867" y="182"/>
                    <a:pt x="1868" y="182"/>
                    <a:pt x="1870" y="182"/>
                  </a:cubicBezTo>
                  <a:cubicBezTo>
                    <a:pt x="1871" y="182"/>
                    <a:pt x="1871" y="181"/>
                    <a:pt x="1872" y="181"/>
                  </a:cubicBezTo>
                  <a:cubicBezTo>
                    <a:pt x="1873" y="178"/>
                    <a:pt x="1874" y="175"/>
                    <a:pt x="1876" y="172"/>
                  </a:cubicBezTo>
                  <a:cubicBezTo>
                    <a:pt x="1888" y="144"/>
                    <a:pt x="1900" y="117"/>
                    <a:pt x="1912" y="89"/>
                  </a:cubicBezTo>
                  <a:cubicBezTo>
                    <a:pt x="1913" y="88"/>
                    <a:pt x="1913" y="88"/>
                    <a:pt x="1914" y="87"/>
                  </a:cubicBezTo>
                  <a:cubicBezTo>
                    <a:pt x="1914" y="88"/>
                    <a:pt x="1914" y="89"/>
                    <a:pt x="1914" y="89"/>
                  </a:cubicBezTo>
                  <a:cubicBezTo>
                    <a:pt x="1914" y="119"/>
                    <a:pt x="1914" y="149"/>
                    <a:pt x="1914" y="179"/>
                  </a:cubicBezTo>
                  <a:cubicBezTo>
                    <a:pt x="1914" y="180"/>
                    <a:pt x="1914" y="180"/>
                    <a:pt x="1914" y="181"/>
                  </a:cubicBezTo>
                  <a:cubicBezTo>
                    <a:pt x="1914" y="182"/>
                    <a:pt x="1914" y="182"/>
                    <a:pt x="1915" y="182"/>
                  </a:cubicBezTo>
                  <a:cubicBezTo>
                    <a:pt x="1918" y="182"/>
                    <a:pt x="1922" y="182"/>
                    <a:pt x="1925" y="182"/>
                  </a:cubicBezTo>
                  <a:cubicBezTo>
                    <a:pt x="1928" y="182"/>
                    <a:pt x="1927" y="182"/>
                    <a:pt x="1927" y="179"/>
                  </a:cubicBezTo>
                  <a:cubicBezTo>
                    <a:pt x="1927" y="142"/>
                    <a:pt x="1927" y="105"/>
                    <a:pt x="1927" y="67"/>
                  </a:cubicBezTo>
                  <a:cubicBezTo>
                    <a:pt x="1927" y="67"/>
                    <a:pt x="1927" y="67"/>
                    <a:pt x="1927" y="66"/>
                  </a:cubicBezTo>
                  <a:cubicBezTo>
                    <a:pt x="1927" y="65"/>
                    <a:pt x="1927" y="65"/>
                    <a:pt x="1926" y="65"/>
                  </a:cubicBezTo>
                  <a:cubicBezTo>
                    <a:pt x="1921" y="65"/>
                    <a:pt x="1917" y="65"/>
                    <a:pt x="1912" y="65"/>
                  </a:cubicBezTo>
                  <a:cubicBezTo>
                    <a:pt x="1911" y="65"/>
                    <a:pt x="1910" y="65"/>
                    <a:pt x="1909" y="67"/>
                  </a:cubicBezTo>
                  <a:cubicBezTo>
                    <a:pt x="1896" y="97"/>
                    <a:pt x="1882" y="127"/>
                    <a:pt x="1869" y="156"/>
                  </a:cubicBezTo>
                  <a:cubicBezTo>
                    <a:pt x="1868" y="157"/>
                    <a:pt x="1868" y="158"/>
                    <a:pt x="1868" y="158"/>
                  </a:cubicBezTo>
                  <a:cubicBezTo>
                    <a:pt x="1867" y="158"/>
                    <a:pt x="1867" y="157"/>
                    <a:pt x="1867" y="157"/>
                  </a:cubicBezTo>
                  <a:close/>
                  <a:moveTo>
                    <a:pt x="269" y="88"/>
                  </a:moveTo>
                  <a:cubicBezTo>
                    <a:pt x="282" y="118"/>
                    <a:pt x="295" y="148"/>
                    <a:pt x="309" y="178"/>
                  </a:cubicBezTo>
                  <a:cubicBezTo>
                    <a:pt x="309" y="179"/>
                    <a:pt x="310" y="181"/>
                    <a:pt x="311" y="182"/>
                  </a:cubicBezTo>
                  <a:cubicBezTo>
                    <a:pt x="312" y="182"/>
                    <a:pt x="314" y="182"/>
                    <a:pt x="315" y="182"/>
                  </a:cubicBezTo>
                  <a:cubicBezTo>
                    <a:pt x="317" y="182"/>
                    <a:pt x="318" y="182"/>
                    <a:pt x="318" y="180"/>
                  </a:cubicBezTo>
                  <a:cubicBezTo>
                    <a:pt x="332" y="150"/>
                    <a:pt x="345" y="119"/>
                    <a:pt x="359" y="88"/>
                  </a:cubicBezTo>
                  <a:cubicBezTo>
                    <a:pt x="359" y="88"/>
                    <a:pt x="359" y="87"/>
                    <a:pt x="360" y="87"/>
                  </a:cubicBezTo>
                  <a:cubicBezTo>
                    <a:pt x="360" y="88"/>
                    <a:pt x="360" y="89"/>
                    <a:pt x="360" y="90"/>
                  </a:cubicBezTo>
                  <a:cubicBezTo>
                    <a:pt x="360" y="119"/>
                    <a:pt x="360" y="149"/>
                    <a:pt x="360" y="179"/>
                  </a:cubicBezTo>
                  <a:cubicBezTo>
                    <a:pt x="360" y="179"/>
                    <a:pt x="360" y="180"/>
                    <a:pt x="360" y="180"/>
                  </a:cubicBezTo>
                  <a:cubicBezTo>
                    <a:pt x="360" y="182"/>
                    <a:pt x="360" y="182"/>
                    <a:pt x="361" y="182"/>
                  </a:cubicBezTo>
                  <a:cubicBezTo>
                    <a:pt x="365" y="182"/>
                    <a:pt x="368" y="182"/>
                    <a:pt x="371" y="182"/>
                  </a:cubicBezTo>
                  <a:cubicBezTo>
                    <a:pt x="374" y="182"/>
                    <a:pt x="374" y="182"/>
                    <a:pt x="374" y="179"/>
                  </a:cubicBezTo>
                  <a:cubicBezTo>
                    <a:pt x="374" y="142"/>
                    <a:pt x="374" y="105"/>
                    <a:pt x="374" y="67"/>
                  </a:cubicBezTo>
                  <a:cubicBezTo>
                    <a:pt x="374" y="67"/>
                    <a:pt x="374" y="67"/>
                    <a:pt x="374" y="66"/>
                  </a:cubicBezTo>
                  <a:cubicBezTo>
                    <a:pt x="374" y="65"/>
                    <a:pt x="374" y="65"/>
                    <a:pt x="372" y="65"/>
                  </a:cubicBezTo>
                  <a:cubicBezTo>
                    <a:pt x="367" y="65"/>
                    <a:pt x="363" y="65"/>
                    <a:pt x="358" y="65"/>
                  </a:cubicBezTo>
                  <a:cubicBezTo>
                    <a:pt x="357" y="65"/>
                    <a:pt x="356" y="65"/>
                    <a:pt x="356" y="66"/>
                  </a:cubicBezTo>
                  <a:cubicBezTo>
                    <a:pt x="356" y="66"/>
                    <a:pt x="356" y="67"/>
                    <a:pt x="356" y="67"/>
                  </a:cubicBezTo>
                  <a:cubicBezTo>
                    <a:pt x="342" y="97"/>
                    <a:pt x="329" y="127"/>
                    <a:pt x="315" y="156"/>
                  </a:cubicBezTo>
                  <a:cubicBezTo>
                    <a:pt x="315" y="157"/>
                    <a:pt x="315" y="158"/>
                    <a:pt x="314" y="158"/>
                  </a:cubicBezTo>
                  <a:cubicBezTo>
                    <a:pt x="313" y="158"/>
                    <a:pt x="313" y="157"/>
                    <a:pt x="313" y="157"/>
                  </a:cubicBezTo>
                  <a:cubicBezTo>
                    <a:pt x="311" y="151"/>
                    <a:pt x="308" y="146"/>
                    <a:pt x="306" y="140"/>
                  </a:cubicBezTo>
                  <a:cubicBezTo>
                    <a:pt x="295" y="116"/>
                    <a:pt x="284" y="91"/>
                    <a:pt x="273" y="67"/>
                  </a:cubicBezTo>
                  <a:cubicBezTo>
                    <a:pt x="273" y="65"/>
                    <a:pt x="272" y="65"/>
                    <a:pt x="270" y="65"/>
                  </a:cubicBezTo>
                  <a:cubicBezTo>
                    <a:pt x="266" y="65"/>
                    <a:pt x="261" y="65"/>
                    <a:pt x="257" y="65"/>
                  </a:cubicBezTo>
                  <a:cubicBezTo>
                    <a:pt x="254" y="65"/>
                    <a:pt x="254" y="65"/>
                    <a:pt x="254" y="67"/>
                  </a:cubicBezTo>
                  <a:cubicBezTo>
                    <a:pt x="254" y="105"/>
                    <a:pt x="254" y="142"/>
                    <a:pt x="254" y="179"/>
                  </a:cubicBezTo>
                  <a:cubicBezTo>
                    <a:pt x="254" y="180"/>
                    <a:pt x="254" y="180"/>
                    <a:pt x="254" y="181"/>
                  </a:cubicBezTo>
                  <a:cubicBezTo>
                    <a:pt x="254" y="182"/>
                    <a:pt x="255" y="182"/>
                    <a:pt x="255" y="182"/>
                  </a:cubicBezTo>
                  <a:cubicBezTo>
                    <a:pt x="259" y="182"/>
                    <a:pt x="262" y="182"/>
                    <a:pt x="266" y="182"/>
                  </a:cubicBezTo>
                  <a:cubicBezTo>
                    <a:pt x="266" y="182"/>
                    <a:pt x="267" y="182"/>
                    <a:pt x="268" y="182"/>
                  </a:cubicBezTo>
                  <a:cubicBezTo>
                    <a:pt x="268" y="150"/>
                    <a:pt x="268" y="118"/>
                    <a:pt x="268" y="86"/>
                  </a:cubicBezTo>
                  <a:cubicBezTo>
                    <a:pt x="268" y="87"/>
                    <a:pt x="269" y="88"/>
                    <a:pt x="269" y="88"/>
                  </a:cubicBezTo>
                  <a:close/>
                  <a:moveTo>
                    <a:pt x="14" y="173"/>
                  </a:moveTo>
                  <a:cubicBezTo>
                    <a:pt x="14" y="173"/>
                    <a:pt x="13" y="174"/>
                    <a:pt x="12" y="174"/>
                  </a:cubicBezTo>
                  <a:cubicBezTo>
                    <a:pt x="12" y="174"/>
                    <a:pt x="12" y="174"/>
                    <a:pt x="11" y="174"/>
                  </a:cubicBezTo>
                  <a:cubicBezTo>
                    <a:pt x="11" y="175"/>
                    <a:pt x="11" y="175"/>
                    <a:pt x="10" y="175"/>
                  </a:cubicBezTo>
                  <a:cubicBezTo>
                    <a:pt x="10" y="175"/>
                    <a:pt x="10" y="176"/>
                    <a:pt x="9" y="176"/>
                  </a:cubicBezTo>
                  <a:cubicBezTo>
                    <a:pt x="9" y="176"/>
                    <a:pt x="9" y="176"/>
                    <a:pt x="9" y="176"/>
                  </a:cubicBezTo>
                  <a:cubicBezTo>
                    <a:pt x="8" y="176"/>
                    <a:pt x="8" y="177"/>
                    <a:pt x="8" y="177"/>
                  </a:cubicBezTo>
                  <a:cubicBezTo>
                    <a:pt x="8" y="177"/>
                    <a:pt x="7" y="177"/>
                    <a:pt x="7" y="177"/>
                  </a:cubicBezTo>
                  <a:cubicBezTo>
                    <a:pt x="7" y="177"/>
                    <a:pt x="7" y="178"/>
                    <a:pt x="7" y="178"/>
                  </a:cubicBezTo>
                  <a:cubicBezTo>
                    <a:pt x="7" y="178"/>
                    <a:pt x="7" y="179"/>
                    <a:pt x="7" y="179"/>
                  </a:cubicBezTo>
                  <a:cubicBezTo>
                    <a:pt x="7" y="179"/>
                    <a:pt x="8" y="179"/>
                    <a:pt x="8" y="178"/>
                  </a:cubicBezTo>
                  <a:cubicBezTo>
                    <a:pt x="9" y="178"/>
                    <a:pt x="10" y="178"/>
                    <a:pt x="10" y="177"/>
                  </a:cubicBezTo>
                  <a:cubicBezTo>
                    <a:pt x="12" y="176"/>
                    <a:pt x="14" y="176"/>
                    <a:pt x="15" y="174"/>
                  </a:cubicBezTo>
                  <a:cubicBezTo>
                    <a:pt x="16" y="174"/>
                    <a:pt x="16" y="174"/>
                    <a:pt x="16" y="174"/>
                  </a:cubicBezTo>
                  <a:cubicBezTo>
                    <a:pt x="40" y="163"/>
                    <a:pt x="64" y="157"/>
                    <a:pt x="90" y="156"/>
                  </a:cubicBezTo>
                  <a:cubicBezTo>
                    <a:pt x="100" y="155"/>
                    <a:pt x="109" y="155"/>
                    <a:pt x="118" y="156"/>
                  </a:cubicBezTo>
                  <a:cubicBezTo>
                    <a:pt x="126" y="157"/>
                    <a:pt x="134" y="158"/>
                    <a:pt x="142" y="159"/>
                  </a:cubicBezTo>
                  <a:cubicBezTo>
                    <a:pt x="145" y="160"/>
                    <a:pt x="147" y="160"/>
                    <a:pt x="149" y="160"/>
                  </a:cubicBezTo>
                  <a:cubicBezTo>
                    <a:pt x="151" y="159"/>
                    <a:pt x="151" y="159"/>
                    <a:pt x="151" y="157"/>
                  </a:cubicBezTo>
                  <a:cubicBezTo>
                    <a:pt x="151" y="116"/>
                    <a:pt x="151" y="76"/>
                    <a:pt x="151" y="36"/>
                  </a:cubicBezTo>
                  <a:cubicBezTo>
                    <a:pt x="151" y="32"/>
                    <a:pt x="152" y="33"/>
                    <a:pt x="149" y="32"/>
                  </a:cubicBezTo>
                  <a:cubicBezTo>
                    <a:pt x="147" y="32"/>
                    <a:pt x="147" y="32"/>
                    <a:pt x="147" y="33"/>
                  </a:cubicBezTo>
                  <a:cubicBezTo>
                    <a:pt x="144" y="39"/>
                    <a:pt x="141" y="45"/>
                    <a:pt x="139" y="50"/>
                  </a:cubicBezTo>
                  <a:cubicBezTo>
                    <a:pt x="129" y="69"/>
                    <a:pt x="117" y="87"/>
                    <a:pt x="102" y="102"/>
                  </a:cubicBezTo>
                  <a:cubicBezTo>
                    <a:pt x="101" y="103"/>
                    <a:pt x="101" y="104"/>
                    <a:pt x="101" y="105"/>
                  </a:cubicBezTo>
                  <a:cubicBezTo>
                    <a:pt x="101" y="118"/>
                    <a:pt x="101" y="131"/>
                    <a:pt x="101" y="145"/>
                  </a:cubicBezTo>
                  <a:cubicBezTo>
                    <a:pt x="101" y="145"/>
                    <a:pt x="101" y="146"/>
                    <a:pt x="101" y="146"/>
                  </a:cubicBezTo>
                  <a:cubicBezTo>
                    <a:pt x="101" y="147"/>
                    <a:pt x="100" y="147"/>
                    <a:pt x="100" y="148"/>
                  </a:cubicBezTo>
                  <a:cubicBezTo>
                    <a:pt x="99" y="148"/>
                    <a:pt x="98" y="148"/>
                    <a:pt x="98" y="148"/>
                  </a:cubicBezTo>
                  <a:cubicBezTo>
                    <a:pt x="92" y="149"/>
                    <a:pt x="86" y="149"/>
                    <a:pt x="79" y="150"/>
                  </a:cubicBezTo>
                  <a:cubicBezTo>
                    <a:pt x="64" y="153"/>
                    <a:pt x="49" y="157"/>
                    <a:pt x="34" y="163"/>
                  </a:cubicBezTo>
                  <a:cubicBezTo>
                    <a:pt x="28" y="166"/>
                    <a:pt x="22" y="169"/>
                    <a:pt x="17" y="171"/>
                  </a:cubicBezTo>
                  <a:cubicBezTo>
                    <a:pt x="16" y="172"/>
                    <a:pt x="15" y="172"/>
                    <a:pt x="14" y="173"/>
                  </a:cubicBezTo>
                  <a:close/>
                  <a:moveTo>
                    <a:pt x="930" y="179"/>
                  </a:moveTo>
                  <a:cubicBezTo>
                    <a:pt x="930" y="180"/>
                    <a:pt x="930" y="180"/>
                    <a:pt x="930" y="181"/>
                  </a:cubicBezTo>
                  <a:cubicBezTo>
                    <a:pt x="930" y="182"/>
                    <a:pt x="930" y="182"/>
                    <a:pt x="930" y="182"/>
                  </a:cubicBezTo>
                  <a:cubicBezTo>
                    <a:pt x="931" y="182"/>
                    <a:pt x="931" y="182"/>
                    <a:pt x="932" y="182"/>
                  </a:cubicBezTo>
                  <a:cubicBezTo>
                    <a:pt x="942" y="182"/>
                    <a:pt x="952" y="182"/>
                    <a:pt x="963" y="182"/>
                  </a:cubicBezTo>
                  <a:cubicBezTo>
                    <a:pt x="970" y="182"/>
                    <a:pt x="978" y="181"/>
                    <a:pt x="986" y="178"/>
                  </a:cubicBezTo>
                  <a:cubicBezTo>
                    <a:pt x="1004" y="171"/>
                    <a:pt x="1016" y="159"/>
                    <a:pt x="1021" y="140"/>
                  </a:cubicBezTo>
                  <a:cubicBezTo>
                    <a:pt x="1025" y="127"/>
                    <a:pt x="1025" y="113"/>
                    <a:pt x="1021" y="100"/>
                  </a:cubicBezTo>
                  <a:cubicBezTo>
                    <a:pt x="1016" y="84"/>
                    <a:pt x="1006" y="74"/>
                    <a:pt x="991" y="69"/>
                  </a:cubicBezTo>
                  <a:cubicBezTo>
                    <a:pt x="982" y="66"/>
                    <a:pt x="974" y="65"/>
                    <a:pt x="965" y="65"/>
                  </a:cubicBezTo>
                  <a:cubicBezTo>
                    <a:pt x="954" y="65"/>
                    <a:pt x="943" y="65"/>
                    <a:pt x="932" y="65"/>
                  </a:cubicBezTo>
                  <a:cubicBezTo>
                    <a:pt x="929" y="65"/>
                    <a:pt x="930" y="64"/>
                    <a:pt x="930" y="67"/>
                  </a:cubicBezTo>
                  <a:cubicBezTo>
                    <a:pt x="930" y="86"/>
                    <a:pt x="930" y="104"/>
                    <a:pt x="930" y="123"/>
                  </a:cubicBezTo>
                  <a:cubicBezTo>
                    <a:pt x="930" y="142"/>
                    <a:pt x="930" y="161"/>
                    <a:pt x="930" y="179"/>
                  </a:cubicBezTo>
                  <a:close/>
                  <a:moveTo>
                    <a:pt x="815" y="179"/>
                  </a:moveTo>
                  <a:cubicBezTo>
                    <a:pt x="815" y="157"/>
                    <a:pt x="815" y="134"/>
                    <a:pt x="815" y="112"/>
                  </a:cubicBezTo>
                  <a:cubicBezTo>
                    <a:pt x="815" y="109"/>
                    <a:pt x="815" y="110"/>
                    <a:pt x="817" y="110"/>
                  </a:cubicBezTo>
                  <a:cubicBezTo>
                    <a:pt x="826" y="110"/>
                    <a:pt x="835" y="110"/>
                    <a:pt x="844" y="110"/>
                  </a:cubicBezTo>
                  <a:cubicBezTo>
                    <a:pt x="847" y="110"/>
                    <a:pt x="846" y="109"/>
                    <a:pt x="846" y="112"/>
                  </a:cubicBezTo>
                  <a:cubicBezTo>
                    <a:pt x="846" y="127"/>
                    <a:pt x="846" y="143"/>
                    <a:pt x="846" y="159"/>
                  </a:cubicBezTo>
                  <a:cubicBezTo>
                    <a:pt x="846" y="162"/>
                    <a:pt x="847" y="166"/>
                    <a:pt x="848" y="169"/>
                  </a:cubicBezTo>
                  <a:cubicBezTo>
                    <a:pt x="849" y="175"/>
                    <a:pt x="852" y="179"/>
                    <a:pt x="858" y="182"/>
                  </a:cubicBezTo>
                  <a:cubicBezTo>
                    <a:pt x="861" y="183"/>
                    <a:pt x="864" y="184"/>
                    <a:pt x="867" y="184"/>
                  </a:cubicBezTo>
                  <a:cubicBezTo>
                    <a:pt x="871" y="184"/>
                    <a:pt x="875" y="183"/>
                    <a:pt x="879" y="182"/>
                  </a:cubicBezTo>
                  <a:cubicBezTo>
                    <a:pt x="881" y="181"/>
                    <a:pt x="881" y="181"/>
                    <a:pt x="881" y="179"/>
                  </a:cubicBezTo>
                  <a:cubicBezTo>
                    <a:pt x="881" y="177"/>
                    <a:pt x="881" y="175"/>
                    <a:pt x="881" y="172"/>
                  </a:cubicBezTo>
                  <a:cubicBezTo>
                    <a:pt x="881" y="171"/>
                    <a:pt x="881" y="171"/>
                    <a:pt x="881" y="170"/>
                  </a:cubicBezTo>
                  <a:cubicBezTo>
                    <a:pt x="877" y="172"/>
                    <a:pt x="873" y="173"/>
                    <a:pt x="869" y="172"/>
                  </a:cubicBezTo>
                  <a:cubicBezTo>
                    <a:pt x="864" y="171"/>
                    <a:pt x="862" y="169"/>
                    <a:pt x="861" y="164"/>
                  </a:cubicBezTo>
                  <a:cubicBezTo>
                    <a:pt x="860" y="161"/>
                    <a:pt x="860" y="159"/>
                    <a:pt x="860" y="156"/>
                  </a:cubicBezTo>
                  <a:cubicBezTo>
                    <a:pt x="860" y="142"/>
                    <a:pt x="860" y="127"/>
                    <a:pt x="860" y="112"/>
                  </a:cubicBezTo>
                  <a:cubicBezTo>
                    <a:pt x="860" y="109"/>
                    <a:pt x="859" y="110"/>
                    <a:pt x="862" y="110"/>
                  </a:cubicBezTo>
                  <a:cubicBezTo>
                    <a:pt x="868" y="110"/>
                    <a:pt x="874" y="110"/>
                    <a:pt x="879" y="110"/>
                  </a:cubicBezTo>
                  <a:cubicBezTo>
                    <a:pt x="881" y="110"/>
                    <a:pt x="881" y="110"/>
                    <a:pt x="881" y="108"/>
                  </a:cubicBezTo>
                  <a:cubicBezTo>
                    <a:pt x="881" y="105"/>
                    <a:pt x="881" y="103"/>
                    <a:pt x="881" y="100"/>
                  </a:cubicBezTo>
                  <a:cubicBezTo>
                    <a:pt x="881" y="98"/>
                    <a:pt x="881" y="98"/>
                    <a:pt x="879" y="98"/>
                  </a:cubicBezTo>
                  <a:cubicBezTo>
                    <a:pt x="873" y="98"/>
                    <a:pt x="867" y="98"/>
                    <a:pt x="862" y="98"/>
                  </a:cubicBezTo>
                  <a:cubicBezTo>
                    <a:pt x="860" y="98"/>
                    <a:pt x="860" y="98"/>
                    <a:pt x="860" y="96"/>
                  </a:cubicBezTo>
                  <a:cubicBezTo>
                    <a:pt x="860" y="89"/>
                    <a:pt x="860" y="83"/>
                    <a:pt x="860" y="76"/>
                  </a:cubicBezTo>
                  <a:cubicBezTo>
                    <a:pt x="860" y="75"/>
                    <a:pt x="860" y="74"/>
                    <a:pt x="860" y="74"/>
                  </a:cubicBezTo>
                  <a:cubicBezTo>
                    <a:pt x="856" y="75"/>
                    <a:pt x="852" y="76"/>
                    <a:pt x="849" y="77"/>
                  </a:cubicBezTo>
                  <a:cubicBezTo>
                    <a:pt x="846" y="78"/>
                    <a:pt x="846" y="78"/>
                    <a:pt x="846" y="80"/>
                  </a:cubicBezTo>
                  <a:cubicBezTo>
                    <a:pt x="846" y="86"/>
                    <a:pt x="846" y="91"/>
                    <a:pt x="846" y="97"/>
                  </a:cubicBezTo>
                  <a:cubicBezTo>
                    <a:pt x="846" y="98"/>
                    <a:pt x="846" y="98"/>
                    <a:pt x="845" y="98"/>
                  </a:cubicBezTo>
                  <a:cubicBezTo>
                    <a:pt x="835" y="98"/>
                    <a:pt x="826" y="98"/>
                    <a:pt x="816" y="98"/>
                  </a:cubicBezTo>
                  <a:cubicBezTo>
                    <a:pt x="815" y="98"/>
                    <a:pt x="815" y="98"/>
                    <a:pt x="815" y="97"/>
                  </a:cubicBezTo>
                  <a:cubicBezTo>
                    <a:pt x="815" y="93"/>
                    <a:pt x="815" y="89"/>
                    <a:pt x="815" y="85"/>
                  </a:cubicBezTo>
                  <a:cubicBezTo>
                    <a:pt x="815" y="82"/>
                    <a:pt x="815" y="79"/>
                    <a:pt x="816" y="76"/>
                  </a:cubicBezTo>
                  <a:cubicBezTo>
                    <a:pt x="818" y="71"/>
                    <a:pt x="822" y="68"/>
                    <a:pt x="827" y="68"/>
                  </a:cubicBezTo>
                  <a:cubicBezTo>
                    <a:pt x="831" y="67"/>
                    <a:pt x="834" y="68"/>
                    <a:pt x="837" y="70"/>
                  </a:cubicBezTo>
                  <a:cubicBezTo>
                    <a:pt x="838" y="69"/>
                    <a:pt x="838" y="69"/>
                    <a:pt x="838" y="68"/>
                  </a:cubicBezTo>
                  <a:cubicBezTo>
                    <a:pt x="838" y="65"/>
                    <a:pt x="838" y="62"/>
                    <a:pt x="838" y="59"/>
                  </a:cubicBezTo>
                  <a:cubicBezTo>
                    <a:pt x="838" y="58"/>
                    <a:pt x="838" y="58"/>
                    <a:pt x="836" y="57"/>
                  </a:cubicBezTo>
                  <a:cubicBezTo>
                    <a:pt x="830" y="56"/>
                    <a:pt x="824" y="56"/>
                    <a:pt x="818" y="58"/>
                  </a:cubicBezTo>
                  <a:cubicBezTo>
                    <a:pt x="808" y="62"/>
                    <a:pt x="803" y="70"/>
                    <a:pt x="802" y="81"/>
                  </a:cubicBezTo>
                  <a:cubicBezTo>
                    <a:pt x="801" y="86"/>
                    <a:pt x="801" y="91"/>
                    <a:pt x="801" y="97"/>
                  </a:cubicBezTo>
                  <a:cubicBezTo>
                    <a:pt x="801" y="98"/>
                    <a:pt x="801" y="98"/>
                    <a:pt x="800" y="98"/>
                  </a:cubicBezTo>
                  <a:cubicBezTo>
                    <a:pt x="796" y="98"/>
                    <a:pt x="792" y="98"/>
                    <a:pt x="789" y="98"/>
                  </a:cubicBezTo>
                  <a:cubicBezTo>
                    <a:pt x="787" y="98"/>
                    <a:pt x="787" y="99"/>
                    <a:pt x="787" y="100"/>
                  </a:cubicBezTo>
                  <a:cubicBezTo>
                    <a:pt x="787" y="102"/>
                    <a:pt x="787" y="105"/>
                    <a:pt x="787" y="108"/>
                  </a:cubicBezTo>
                  <a:cubicBezTo>
                    <a:pt x="787" y="109"/>
                    <a:pt x="788" y="110"/>
                    <a:pt x="789" y="110"/>
                  </a:cubicBezTo>
                  <a:cubicBezTo>
                    <a:pt x="792" y="110"/>
                    <a:pt x="795" y="110"/>
                    <a:pt x="799" y="110"/>
                  </a:cubicBezTo>
                  <a:cubicBezTo>
                    <a:pt x="802" y="110"/>
                    <a:pt x="801" y="109"/>
                    <a:pt x="801" y="112"/>
                  </a:cubicBezTo>
                  <a:cubicBezTo>
                    <a:pt x="801" y="135"/>
                    <a:pt x="801" y="157"/>
                    <a:pt x="801" y="179"/>
                  </a:cubicBezTo>
                  <a:cubicBezTo>
                    <a:pt x="801" y="180"/>
                    <a:pt x="801" y="180"/>
                    <a:pt x="801" y="181"/>
                  </a:cubicBezTo>
                  <a:cubicBezTo>
                    <a:pt x="801" y="182"/>
                    <a:pt x="802" y="182"/>
                    <a:pt x="802" y="182"/>
                  </a:cubicBezTo>
                  <a:cubicBezTo>
                    <a:pt x="806" y="182"/>
                    <a:pt x="811" y="182"/>
                    <a:pt x="815" y="182"/>
                  </a:cubicBezTo>
                  <a:cubicBezTo>
                    <a:pt x="815" y="181"/>
                    <a:pt x="815" y="180"/>
                    <a:pt x="815" y="179"/>
                  </a:cubicBezTo>
                  <a:close/>
                  <a:moveTo>
                    <a:pt x="1349" y="182"/>
                  </a:moveTo>
                  <a:cubicBezTo>
                    <a:pt x="1352" y="182"/>
                    <a:pt x="1351" y="182"/>
                    <a:pt x="1351" y="179"/>
                  </a:cubicBezTo>
                  <a:cubicBezTo>
                    <a:pt x="1351" y="164"/>
                    <a:pt x="1351" y="149"/>
                    <a:pt x="1351" y="134"/>
                  </a:cubicBezTo>
                  <a:cubicBezTo>
                    <a:pt x="1351" y="126"/>
                    <a:pt x="1354" y="119"/>
                    <a:pt x="1359" y="114"/>
                  </a:cubicBezTo>
                  <a:cubicBezTo>
                    <a:pt x="1362" y="110"/>
                    <a:pt x="1367" y="108"/>
                    <a:pt x="1373" y="108"/>
                  </a:cubicBezTo>
                  <a:cubicBezTo>
                    <a:pt x="1382" y="108"/>
                    <a:pt x="1387" y="112"/>
                    <a:pt x="1389" y="121"/>
                  </a:cubicBezTo>
                  <a:cubicBezTo>
                    <a:pt x="1390" y="125"/>
                    <a:pt x="1390" y="130"/>
                    <a:pt x="1390" y="134"/>
                  </a:cubicBezTo>
                  <a:cubicBezTo>
                    <a:pt x="1390" y="149"/>
                    <a:pt x="1390" y="165"/>
                    <a:pt x="1390" y="180"/>
                  </a:cubicBezTo>
                  <a:cubicBezTo>
                    <a:pt x="1390" y="182"/>
                    <a:pt x="1390" y="182"/>
                    <a:pt x="1392" y="182"/>
                  </a:cubicBezTo>
                  <a:cubicBezTo>
                    <a:pt x="1395" y="182"/>
                    <a:pt x="1399" y="182"/>
                    <a:pt x="1402" y="182"/>
                  </a:cubicBezTo>
                  <a:cubicBezTo>
                    <a:pt x="1404" y="182"/>
                    <a:pt x="1404" y="182"/>
                    <a:pt x="1404" y="180"/>
                  </a:cubicBezTo>
                  <a:cubicBezTo>
                    <a:pt x="1404" y="163"/>
                    <a:pt x="1404" y="147"/>
                    <a:pt x="1404" y="130"/>
                  </a:cubicBezTo>
                  <a:cubicBezTo>
                    <a:pt x="1404" y="125"/>
                    <a:pt x="1403" y="119"/>
                    <a:pt x="1402" y="114"/>
                  </a:cubicBezTo>
                  <a:cubicBezTo>
                    <a:pt x="1399" y="106"/>
                    <a:pt x="1394" y="100"/>
                    <a:pt x="1386" y="97"/>
                  </a:cubicBezTo>
                  <a:cubicBezTo>
                    <a:pt x="1380" y="96"/>
                    <a:pt x="1374" y="96"/>
                    <a:pt x="1368" y="97"/>
                  </a:cubicBezTo>
                  <a:cubicBezTo>
                    <a:pt x="1361" y="99"/>
                    <a:pt x="1355" y="104"/>
                    <a:pt x="1350" y="110"/>
                  </a:cubicBezTo>
                  <a:cubicBezTo>
                    <a:pt x="1350" y="111"/>
                    <a:pt x="1349" y="112"/>
                    <a:pt x="1348" y="113"/>
                  </a:cubicBezTo>
                  <a:cubicBezTo>
                    <a:pt x="1348" y="112"/>
                    <a:pt x="1348" y="112"/>
                    <a:pt x="1348" y="111"/>
                  </a:cubicBezTo>
                  <a:cubicBezTo>
                    <a:pt x="1345" y="106"/>
                    <a:pt x="1342" y="102"/>
                    <a:pt x="1337" y="99"/>
                  </a:cubicBezTo>
                  <a:cubicBezTo>
                    <a:pt x="1330" y="96"/>
                    <a:pt x="1323" y="95"/>
                    <a:pt x="1316" y="97"/>
                  </a:cubicBezTo>
                  <a:cubicBezTo>
                    <a:pt x="1309" y="99"/>
                    <a:pt x="1304" y="104"/>
                    <a:pt x="1300" y="109"/>
                  </a:cubicBezTo>
                  <a:cubicBezTo>
                    <a:pt x="1300" y="110"/>
                    <a:pt x="1299" y="111"/>
                    <a:pt x="1299" y="111"/>
                  </a:cubicBezTo>
                  <a:cubicBezTo>
                    <a:pt x="1299" y="110"/>
                    <a:pt x="1299" y="109"/>
                    <a:pt x="1299" y="109"/>
                  </a:cubicBezTo>
                  <a:cubicBezTo>
                    <a:pt x="1299" y="106"/>
                    <a:pt x="1298" y="102"/>
                    <a:pt x="1299" y="99"/>
                  </a:cubicBezTo>
                  <a:cubicBezTo>
                    <a:pt x="1299" y="99"/>
                    <a:pt x="1298" y="98"/>
                    <a:pt x="1297" y="98"/>
                  </a:cubicBezTo>
                  <a:cubicBezTo>
                    <a:pt x="1294" y="98"/>
                    <a:pt x="1290" y="98"/>
                    <a:pt x="1286" y="98"/>
                  </a:cubicBezTo>
                  <a:cubicBezTo>
                    <a:pt x="1285" y="98"/>
                    <a:pt x="1285" y="99"/>
                    <a:pt x="1285" y="99"/>
                  </a:cubicBezTo>
                  <a:cubicBezTo>
                    <a:pt x="1285" y="100"/>
                    <a:pt x="1285" y="100"/>
                    <a:pt x="1285" y="101"/>
                  </a:cubicBezTo>
                  <a:cubicBezTo>
                    <a:pt x="1285" y="127"/>
                    <a:pt x="1285" y="153"/>
                    <a:pt x="1285" y="179"/>
                  </a:cubicBezTo>
                  <a:cubicBezTo>
                    <a:pt x="1285" y="180"/>
                    <a:pt x="1285" y="180"/>
                    <a:pt x="1285" y="181"/>
                  </a:cubicBezTo>
                  <a:cubicBezTo>
                    <a:pt x="1285" y="182"/>
                    <a:pt x="1285" y="182"/>
                    <a:pt x="1286" y="182"/>
                  </a:cubicBezTo>
                  <a:cubicBezTo>
                    <a:pt x="1290" y="182"/>
                    <a:pt x="1294" y="182"/>
                    <a:pt x="1298" y="182"/>
                  </a:cubicBezTo>
                  <a:cubicBezTo>
                    <a:pt x="1298" y="182"/>
                    <a:pt x="1299" y="182"/>
                    <a:pt x="1299" y="181"/>
                  </a:cubicBezTo>
                  <a:cubicBezTo>
                    <a:pt x="1298" y="180"/>
                    <a:pt x="1299" y="180"/>
                    <a:pt x="1299" y="179"/>
                  </a:cubicBezTo>
                  <a:cubicBezTo>
                    <a:pt x="1299" y="165"/>
                    <a:pt x="1299" y="150"/>
                    <a:pt x="1298" y="135"/>
                  </a:cubicBezTo>
                  <a:cubicBezTo>
                    <a:pt x="1298" y="133"/>
                    <a:pt x="1299" y="131"/>
                    <a:pt x="1299" y="129"/>
                  </a:cubicBezTo>
                  <a:cubicBezTo>
                    <a:pt x="1300" y="123"/>
                    <a:pt x="1301" y="119"/>
                    <a:pt x="1304" y="115"/>
                  </a:cubicBezTo>
                  <a:cubicBezTo>
                    <a:pt x="1309" y="110"/>
                    <a:pt x="1314" y="107"/>
                    <a:pt x="1321" y="108"/>
                  </a:cubicBezTo>
                  <a:cubicBezTo>
                    <a:pt x="1328" y="108"/>
                    <a:pt x="1333" y="112"/>
                    <a:pt x="1336" y="119"/>
                  </a:cubicBezTo>
                  <a:cubicBezTo>
                    <a:pt x="1336" y="120"/>
                    <a:pt x="1336" y="121"/>
                    <a:pt x="1337" y="122"/>
                  </a:cubicBezTo>
                  <a:cubicBezTo>
                    <a:pt x="1338" y="126"/>
                    <a:pt x="1338" y="129"/>
                    <a:pt x="1338" y="133"/>
                  </a:cubicBezTo>
                  <a:cubicBezTo>
                    <a:pt x="1338" y="143"/>
                    <a:pt x="1338" y="153"/>
                    <a:pt x="1338" y="163"/>
                  </a:cubicBezTo>
                  <a:cubicBezTo>
                    <a:pt x="1338" y="169"/>
                    <a:pt x="1338" y="175"/>
                    <a:pt x="1338" y="182"/>
                  </a:cubicBezTo>
                  <a:cubicBezTo>
                    <a:pt x="1342" y="182"/>
                    <a:pt x="1345" y="182"/>
                    <a:pt x="1349" y="182"/>
                  </a:cubicBezTo>
                  <a:close/>
                  <a:moveTo>
                    <a:pt x="1791" y="180"/>
                  </a:moveTo>
                  <a:cubicBezTo>
                    <a:pt x="1785" y="167"/>
                    <a:pt x="1779" y="155"/>
                    <a:pt x="1773" y="142"/>
                  </a:cubicBezTo>
                  <a:cubicBezTo>
                    <a:pt x="1772" y="141"/>
                    <a:pt x="1772" y="139"/>
                    <a:pt x="1770" y="137"/>
                  </a:cubicBezTo>
                  <a:cubicBezTo>
                    <a:pt x="1768" y="134"/>
                    <a:pt x="1766" y="130"/>
                    <a:pt x="1761" y="129"/>
                  </a:cubicBezTo>
                  <a:cubicBezTo>
                    <a:pt x="1762" y="128"/>
                    <a:pt x="1763" y="128"/>
                    <a:pt x="1764" y="128"/>
                  </a:cubicBezTo>
                  <a:cubicBezTo>
                    <a:pt x="1774" y="125"/>
                    <a:pt x="1781" y="119"/>
                    <a:pt x="1785" y="110"/>
                  </a:cubicBezTo>
                  <a:cubicBezTo>
                    <a:pt x="1787" y="104"/>
                    <a:pt x="1788" y="98"/>
                    <a:pt x="1787" y="91"/>
                  </a:cubicBezTo>
                  <a:cubicBezTo>
                    <a:pt x="1786" y="80"/>
                    <a:pt x="1780" y="72"/>
                    <a:pt x="1769" y="68"/>
                  </a:cubicBezTo>
                  <a:cubicBezTo>
                    <a:pt x="1764" y="66"/>
                    <a:pt x="1759" y="65"/>
                    <a:pt x="1754" y="65"/>
                  </a:cubicBezTo>
                  <a:cubicBezTo>
                    <a:pt x="1742" y="65"/>
                    <a:pt x="1730" y="65"/>
                    <a:pt x="1718" y="65"/>
                  </a:cubicBezTo>
                  <a:cubicBezTo>
                    <a:pt x="1717" y="65"/>
                    <a:pt x="1717" y="65"/>
                    <a:pt x="1717" y="66"/>
                  </a:cubicBezTo>
                  <a:cubicBezTo>
                    <a:pt x="1717" y="66"/>
                    <a:pt x="1717" y="67"/>
                    <a:pt x="1717" y="67"/>
                  </a:cubicBezTo>
                  <a:cubicBezTo>
                    <a:pt x="1717" y="105"/>
                    <a:pt x="1717" y="142"/>
                    <a:pt x="1717" y="179"/>
                  </a:cubicBezTo>
                  <a:cubicBezTo>
                    <a:pt x="1717" y="180"/>
                    <a:pt x="1717" y="180"/>
                    <a:pt x="1717" y="180"/>
                  </a:cubicBezTo>
                  <a:cubicBezTo>
                    <a:pt x="1717" y="182"/>
                    <a:pt x="1717" y="182"/>
                    <a:pt x="1718" y="182"/>
                  </a:cubicBezTo>
                  <a:cubicBezTo>
                    <a:pt x="1722" y="182"/>
                    <a:pt x="1725" y="182"/>
                    <a:pt x="1729" y="182"/>
                  </a:cubicBezTo>
                  <a:cubicBezTo>
                    <a:pt x="1731" y="182"/>
                    <a:pt x="1731" y="182"/>
                    <a:pt x="1731" y="180"/>
                  </a:cubicBezTo>
                  <a:cubicBezTo>
                    <a:pt x="1731" y="172"/>
                    <a:pt x="1731" y="163"/>
                    <a:pt x="1731" y="155"/>
                  </a:cubicBezTo>
                  <a:cubicBezTo>
                    <a:pt x="1731" y="148"/>
                    <a:pt x="1731" y="141"/>
                    <a:pt x="1731" y="134"/>
                  </a:cubicBezTo>
                  <a:cubicBezTo>
                    <a:pt x="1731" y="132"/>
                    <a:pt x="1731" y="132"/>
                    <a:pt x="1732" y="132"/>
                  </a:cubicBezTo>
                  <a:cubicBezTo>
                    <a:pt x="1735" y="132"/>
                    <a:pt x="1739" y="132"/>
                    <a:pt x="1742" y="132"/>
                  </a:cubicBezTo>
                  <a:cubicBezTo>
                    <a:pt x="1747" y="132"/>
                    <a:pt x="1752" y="134"/>
                    <a:pt x="1755" y="138"/>
                  </a:cubicBezTo>
                  <a:cubicBezTo>
                    <a:pt x="1757" y="141"/>
                    <a:pt x="1759" y="144"/>
                    <a:pt x="1761" y="147"/>
                  </a:cubicBezTo>
                  <a:cubicBezTo>
                    <a:pt x="1765" y="158"/>
                    <a:pt x="1770" y="169"/>
                    <a:pt x="1775" y="180"/>
                  </a:cubicBezTo>
                  <a:cubicBezTo>
                    <a:pt x="1775" y="182"/>
                    <a:pt x="1776" y="182"/>
                    <a:pt x="1778" y="182"/>
                  </a:cubicBezTo>
                  <a:cubicBezTo>
                    <a:pt x="1782" y="182"/>
                    <a:pt x="1786" y="182"/>
                    <a:pt x="1790" y="182"/>
                  </a:cubicBezTo>
                  <a:cubicBezTo>
                    <a:pt x="1791" y="182"/>
                    <a:pt x="1791" y="182"/>
                    <a:pt x="1792" y="182"/>
                  </a:cubicBezTo>
                  <a:cubicBezTo>
                    <a:pt x="1792" y="181"/>
                    <a:pt x="1791" y="181"/>
                    <a:pt x="1791" y="180"/>
                  </a:cubicBezTo>
                  <a:close/>
                  <a:moveTo>
                    <a:pt x="1698" y="71"/>
                  </a:moveTo>
                  <a:cubicBezTo>
                    <a:pt x="1698" y="67"/>
                    <a:pt x="1698" y="67"/>
                    <a:pt x="1695" y="66"/>
                  </a:cubicBezTo>
                  <a:cubicBezTo>
                    <a:pt x="1683" y="63"/>
                    <a:pt x="1671" y="62"/>
                    <a:pt x="1659" y="64"/>
                  </a:cubicBezTo>
                  <a:cubicBezTo>
                    <a:pt x="1641" y="67"/>
                    <a:pt x="1627" y="77"/>
                    <a:pt x="1618" y="93"/>
                  </a:cubicBezTo>
                  <a:cubicBezTo>
                    <a:pt x="1614" y="101"/>
                    <a:pt x="1611" y="111"/>
                    <a:pt x="1611" y="120"/>
                  </a:cubicBezTo>
                  <a:cubicBezTo>
                    <a:pt x="1610" y="130"/>
                    <a:pt x="1611" y="140"/>
                    <a:pt x="1614" y="149"/>
                  </a:cubicBezTo>
                  <a:cubicBezTo>
                    <a:pt x="1622" y="169"/>
                    <a:pt x="1637" y="181"/>
                    <a:pt x="1658" y="183"/>
                  </a:cubicBezTo>
                  <a:cubicBezTo>
                    <a:pt x="1666" y="185"/>
                    <a:pt x="1674" y="184"/>
                    <a:pt x="1682" y="183"/>
                  </a:cubicBezTo>
                  <a:cubicBezTo>
                    <a:pt x="1687" y="182"/>
                    <a:pt x="1692" y="180"/>
                    <a:pt x="1696" y="178"/>
                  </a:cubicBezTo>
                  <a:cubicBezTo>
                    <a:pt x="1697" y="177"/>
                    <a:pt x="1698" y="177"/>
                    <a:pt x="1698" y="175"/>
                  </a:cubicBezTo>
                  <a:cubicBezTo>
                    <a:pt x="1698" y="173"/>
                    <a:pt x="1698" y="170"/>
                    <a:pt x="1698" y="167"/>
                  </a:cubicBezTo>
                  <a:cubicBezTo>
                    <a:pt x="1698" y="166"/>
                    <a:pt x="1698" y="165"/>
                    <a:pt x="1698" y="164"/>
                  </a:cubicBezTo>
                  <a:cubicBezTo>
                    <a:pt x="1697" y="164"/>
                    <a:pt x="1697" y="164"/>
                    <a:pt x="1696" y="164"/>
                  </a:cubicBezTo>
                  <a:cubicBezTo>
                    <a:pt x="1686" y="170"/>
                    <a:pt x="1674" y="172"/>
                    <a:pt x="1661" y="171"/>
                  </a:cubicBezTo>
                  <a:cubicBezTo>
                    <a:pt x="1646" y="169"/>
                    <a:pt x="1635" y="161"/>
                    <a:pt x="1629" y="147"/>
                  </a:cubicBezTo>
                  <a:cubicBezTo>
                    <a:pt x="1623" y="131"/>
                    <a:pt x="1623" y="114"/>
                    <a:pt x="1631" y="99"/>
                  </a:cubicBezTo>
                  <a:cubicBezTo>
                    <a:pt x="1636" y="87"/>
                    <a:pt x="1646" y="80"/>
                    <a:pt x="1658" y="77"/>
                  </a:cubicBezTo>
                  <a:cubicBezTo>
                    <a:pt x="1667" y="74"/>
                    <a:pt x="1676" y="75"/>
                    <a:pt x="1685" y="77"/>
                  </a:cubicBezTo>
                  <a:cubicBezTo>
                    <a:pt x="1689" y="78"/>
                    <a:pt x="1694" y="80"/>
                    <a:pt x="1698" y="82"/>
                  </a:cubicBezTo>
                  <a:cubicBezTo>
                    <a:pt x="1698" y="78"/>
                    <a:pt x="1698" y="74"/>
                    <a:pt x="1698" y="71"/>
                  </a:cubicBezTo>
                  <a:close/>
                  <a:moveTo>
                    <a:pt x="1251" y="169"/>
                  </a:moveTo>
                  <a:cubicBezTo>
                    <a:pt x="1251" y="170"/>
                    <a:pt x="1251" y="170"/>
                    <a:pt x="1251" y="170"/>
                  </a:cubicBezTo>
                  <a:cubicBezTo>
                    <a:pt x="1251" y="174"/>
                    <a:pt x="1252" y="177"/>
                    <a:pt x="1251" y="181"/>
                  </a:cubicBezTo>
                  <a:cubicBezTo>
                    <a:pt x="1251" y="182"/>
                    <a:pt x="1252" y="182"/>
                    <a:pt x="1253" y="182"/>
                  </a:cubicBezTo>
                  <a:cubicBezTo>
                    <a:pt x="1256" y="182"/>
                    <a:pt x="1259" y="182"/>
                    <a:pt x="1263" y="182"/>
                  </a:cubicBezTo>
                  <a:cubicBezTo>
                    <a:pt x="1265" y="182"/>
                    <a:pt x="1265" y="182"/>
                    <a:pt x="1265" y="180"/>
                  </a:cubicBezTo>
                  <a:cubicBezTo>
                    <a:pt x="1265" y="163"/>
                    <a:pt x="1265" y="146"/>
                    <a:pt x="1265" y="129"/>
                  </a:cubicBezTo>
                  <a:cubicBezTo>
                    <a:pt x="1265" y="124"/>
                    <a:pt x="1265" y="120"/>
                    <a:pt x="1264" y="116"/>
                  </a:cubicBezTo>
                  <a:cubicBezTo>
                    <a:pt x="1262" y="108"/>
                    <a:pt x="1257" y="102"/>
                    <a:pt x="1250" y="99"/>
                  </a:cubicBezTo>
                  <a:cubicBezTo>
                    <a:pt x="1246" y="97"/>
                    <a:pt x="1243" y="97"/>
                    <a:pt x="1239" y="96"/>
                  </a:cubicBezTo>
                  <a:cubicBezTo>
                    <a:pt x="1233" y="96"/>
                    <a:pt x="1226" y="97"/>
                    <a:pt x="1219" y="99"/>
                  </a:cubicBezTo>
                  <a:cubicBezTo>
                    <a:pt x="1216" y="100"/>
                    <a:pt x="1212" y="101"/>
                    <a:pt x="1209" y="103"/>
                  </a:cubicBezTo>
                  <a:cubicBezTo>
                    <a:pt x="1207" y="104"/>
                    <a:pt x="1207" y="104"/>
                    <a:pt x="1207" y="106"/>
                  </a:cubicBezTo>
                  <a:cubicBezTo>
                    <a:pt x="1207" y="109"/>
                    <a:pt x="1207" y="113"/>
                    <a:pt x="1207" y="116"/>
                  </a:cubicBezTo>
                  <a:cubicBezTo>
                    <a:pt x="1207" y="117"/>
                    <a:pt x="1207" y="117"/>
                    <a:pt x="1207" y="118"/>
                  </a:cubicBezTo>
                  <a:cubicBezTo>
                    <a:pt x="1208" y="117"/>
                    <a:pt x="1208" y="117"/>
                    <a:pt x="1209" y="116"/>
                  </a:cubicBezTo>
                  <a:cubicBezTo>
                    <a:pt x="1217" y="110"/>
                    <a:pt x="1225" y="107"/>
                    <a:pt x="1235" y="108"/>
                  </a:cubicBezTo>
                  <a:cubicBezTo>
                    <a:pt x="1243" y="108"/>
                    <a:pt x="1248" y="112"/>
                    <a:pt x="1250" y="119"/>
                  </a:cubicBezTo>
                  <a:cubicBezTo>
                    <a:pt x="1251" y="122"/>
                    <a:pt x="1251" y="125"/>
                    <a:pt x="1251" y="127"/>
                  </a:cubicBezTo>
                  <a:cubicBezTo>
                    <a:pt x="1252" y="129"/>
                    <a:pt x="1251" y="129"/>
                    <a:pt x="1250" y="129"/>
                  </a:cubicBezTo>
                  <a:cubicBezTo>
                    <a:pt x="1242" y="130"/>
                    <a:pt x="1234" y="131"/>
                    <a:pt x="1226" y="132"/>
                  </a:cubicBezTo>
                  <a:cubicBezTo>
                    <a:pt x="1222" y="133"/>
                    <a:pt x="1217" y="134"/>
                    <a:pt x="1213" y="136"/>
                  </a:cubicBezTo>
                  <a:cubicBezTo>
                    <a:pt x="1206" y="140"/>
                    <a:pt x="1202" y="145"/>
                    <a:pt x="1200" y="152"/>
                  </a:cubicBezTo>
                  <a:cubicBezTo>
                    <a:pt x="1199" y="155"/>
                    <a:pt x="1199" y="158"/>
                    <a:pt x="1199" y="161"/>
                  </a:cubicBezTo>
                  <a:cubicBezTo>
                    <a:pt x="1199" y="170"/>
                    <a:pt x="1204" y="178"/>
                    <a:pt x="1213" y="182"/>
                  </a:cubicBezTo>
                  <a:cubicBezTo>
                    <a:pt x="1216" y="183"/>
                    <a:pt x="1219" y="184"/>
                    <a:pt x="1222" y="184"/>
                  </a:cubicBezTo>
                  <a:cubicBezTo>
                    <a:pt x="1234" y="185"/>
                    <a:pt x="1243" y="181"/>
                    <a:pt x="1250" y="171"/>
                  </a:cubicBezTo>
                  <a:cubicBezTo>
                    <a:pt x="1250" y="170"/>
                    <a:pt x="1251" y="170"/>
                    <a:pt x="1251" y="169"/>
                  </a:cubicBezTo>
                  <a:cubicBezTo>
                    <a:pt x="1251" y="169"/>
                    <a:pt x="1251" y="169"/>
                    <a:pt x="1251" y="169"/>
                  </a:cubicBezTo>
                  <a:close/>
                  <a:moveTo>
                    <a:pt x="733" y="97"/>
                  </a:moveTo>
                  <a:cubicBezTo>
                    <a:pt x="720" y="100"/>
                    <a:pt x="711" y="107"/>
                    <a:pt x="706" y="119"/>
                  </a:cubicBezTo>
                  <a:cubicBezTo>
                    <a:pt x="700" y="132"/>
                    <a:pt x="700" y="146"/>
                    <a:pt x="705" y="159"/>
                  </a:cubicBezTo>
                  <a:cubicBezTo>
                    <a:pt x="709" y="171"/>
                    <a:pt x="717" y="179"/>
                    <a:pt x="729" y="182"/>
                  </a:cubicBezTo>
                  <a:cubicBezTo>
                    <a:pt x="735" y="184"/>
                    <a:pt x="741" y="184"/>
                    <a:pt x="748" y="184"/>
                  </a:cubicBezTo>
                  <a:cubicBezTo>
                    <a:pt x="762" y="182"/>
                    <a:pt x="773" y="175"/>
                    <a:pt x="779" y="161"/>
                  </a:cubicBezTo>
                  <a:cubicBezTo>
                    <a:pt x="782" y="156"/>
                    <a:pt x="783" y="150"/>
                    <a:pt x="784" y="144"/>
                  </a:cubicBezTo>
                  <a:cubicBezTo>
                    <a:pt x="784" y="136"/>
                    <a:pt x="783" y="128"/>
                    <a:pt x="781" y="121"/>
                  </a:cubicBezTo>
                  <a:cubicBezTo>
                    <a:pt x="777" y="111"/>
                    <a:pt x="771" y="103"/>
                    <a:pt x="761" y="99"/>
                  </a:cubicBezTo>
                  <a:cubicBezTo>
                    <a:pt x="755" y="97"/>
                    <a:pt x="750" y="96"/>
                    <a:pt x="744" y="96"/>
                  </a:cubicBezTo>
                  <a:cubicBezTo>
                    <a:pt x="740" y="96"/>
                    <a:pt x="737" y="96"/>
                    <a:pt x="733" y="97"/>
                  </a:cubicBezTo>
                  <a:close/>
                  <a:moveTo>
                    <a:pt x="629" y="122"/>
                  </a:moveTo>
                  <a:cubicBezTo>
                    <a:pt x="625" y="110"/>
                    <a:pt x="617" y="101"/>
                    <a:pt x="605" y="98"/>
                  </a:cubicBezTo>
                  <a:cubicBezTo>
                    <a:pt x="598" y="96"/>
                    <a:pt x="591" y="96"/>
                    <a:pt x="583" y="97"/>
                  </a:cubicBezTo>
                  <a:cubicBezTo>
                    <a:pt x="569" y="99"/>
                    <a:pt x="559" y="106"/>
                    <a:pt x="553" y="120"/>
                  </a:cubicBezTo>
                  <a:cubicBezTo>
                    <a:pt x="548" y="132"/>
                    <a:pt x="548" y="145"/>
                    <a:pt x="552" y="158"/>
                  </a:cubicBezTo>
                  <a:cubicBezTo>
                    <a:pt x="556" y="170"/>
                    <a:pt x="564" y="178"/>
                    <a:pt x="577" y="182"/>
                  </a:cubicBezTo>
                  <a:cubicBezTo>
                    <a:pt x="583" y="184"/>
                    <a:pt x="589" y="184"/>
                    <a:pt x="596" y="184"/>
                  </a:cubicBezTo>
                  <a:cubicBezTo>
                    <a:pt x="610" y="182"/>
                    <a:pt x="620" y="175"/>
                    <a:pt x="627" y="163"/>
                  </a:cubicBezTo>
                  <a:cubicBezTo>
                    <a:pt x="631" y="156"/>
                    <a:pt x="632" y="148"/>
                    <a:pt x="632" y="140"/>
                  </a:cubicBezTo>
                  <a:cubicBezTo>
                    <a:pt x="632" y="134"/>
                    <a:pt x="631" y="128"/>
                    <a:pt x="629" y="122"/>
                  </a:cubicBezTo>
                  <a:close/>
                  <a:moveTo>
                    <a:pt x="1030" y="219"/>
                  </a:moveTo>
                  <a:cubicBezTo>
                    <a:pt x="1030" y="220"/>
                    <a:pt x="1031" y="220"/>
                    <a:pt x="1032" y="221"/>
                  </a:cubicBezTo>
                  <a:cubicBezTo>
                    <a:pt x="1034" y="221"/>
                    <a:pt x="1035" y="221"/>
                    <a:pt x="1037" y="221"/>
                  </a:cubicBezTo>
                  <a:cubicBezTo>
                    <a:pt x="1045" y="222"/>
                    <a:pt x="1051" y="219"/>
                    <a:pt x="1056" y="214"/>
                  </a:cubicBezTo>
                  <a:cubicBezTo>
                    <a:pt x="1058" y="212"/>
                    <a:pt x="1060" y="210"/>
                    <a:pt x="1062" y="208"/>
                  </a:cubicBezTo>
                  <a:cubicBezTo>
                    <a:pt x="1065" y="204"/>
                    <a:pt x="1067" y="199"/>
                    <a:pt x="1068" y="195"/>
                  </a:cubicBezTo>
                  <a:cubicBezTo>
                    <a:pt x="1081" y="163"/>
                    <a:pt x="1093" y="132"/>
                    <a:pt x="1106" y="100"/>
                  </a:cubicBezTo>
                  <a:cubicBezTo>
                    <a:pt x="1106" y="99"/>
                    <a:pt x="1107" y="99"/>
                    <a:pt x="1106" y="98"/>
                  </a:cubicBezTo>
                  <a:cubicBezTo>
                    <a:pt x="1102" y="98"/>
                    <a:pt x="1098" y="98"/>
                    <a:pt x="1094" y="98"/>
                  </a:cubicBezTo>
                  <a:cubicBezTo>
                    <a:pt x="1093" y="98"/>
                    <a:pt x="1093" y="99"/>
                    <a:pt x="1092" y="100"/>
                  </a:cubicBezTo>
                  <a:cubicBezTo>
                    <a:pt x="1090" y="106"/>
                    <a:pt x="1088" y="112"/>
                    <a:pt x="1085" y="118"/>
                  </a:cubicBezTo>
                  <a:cubicBezTo>
                    <a:pt x="1080" y="134"/>
                    <a:pt x="1074" y="150"/>
                    <a:pt x="1068" y="165"/>
                  </a:cubicBezTo>
                  <a:cubicBezTo>
                    <a:pt x="1068" y="166"/>
                    <a:pt x="1068" y="167"/>
                    <a:pt x="1067" y="167"/>
                  </a:cubicBezTo>
                  <a:cubicBezTo>
                    <a:pt x="1067" y="167"/>
                    <a:pt x="1066" y="166"/>
                    <a:pt x="1066" y="165"/>
                  </a:cubicBezTo>
                  <a:cubicBezTo>
                    <a:pt x="1061" y="150"/>
                    <a:pt x="1055" y="134"/>
                    <a:pt x="1050" y="119"/>
                  </a:cubicBezTo>
                  <a:cubicBezTo>
                    <a:pt x="1048" y="112"/>
                    <a:pt x="1045" y="106"/>
                    <a:pt x="1043" y="100"/>
                  </a:cubicBezTo>
                  <a:cubicBezTo>
                    <a:pt x="1043" y="98"/>
                    <a:pt x="1043" y="98"/>
                    <a:pt x="1041" y="98"/>
                  </a:cubicBezTo>
                  <a:cubicBezTo>
                    <a:pt x="1037" y="98"/>
                    <a:pt x="1033" y="98"/>
                    <a:pt x="1030" y="98"/>
                  </a:cubicBezTo>
                  <a:cubicBezTo>
                    <a:pt x="1029" y="98"/>
                    <a:pt x="1028" y="98"/>
                    <a:pt x="1028" y="98"/>
                  </a:cubicBezTo>
                  <a:cubicBezTo>
                    <a:pt x="1028" y="99"/>
                    <a:pt x="1028" y="100"/>
                    <a:pt x="1029" y="101"/>
                  </a:cubicBezTo>
                  <a:cubicBezTo>
                    <a:pt x="1039" y="127"/>
                    <a:pt x="1049" y="154"/>
                    <a:pt x="1060" y="180"/>
                  </a:cubicBezTo>
                  <a:cubicBezTo>
                    <a:pt x="1060" y="181"/>
                    <a:pt x="1060" y="182"/>
                    <a:pt x="1060" y="183"/>
                  </a:cubicBezTo>
                  <a:cubicBezTo>
                    <a:pt x="1058" y="188"/>
                    <a:pt x="1056" y="193"/>
                    <a:pt x="1054" y="198"/>
                  </a:cubicBezTo>
                  <a:cubicBezTo>
                    <a:pt x="1053" y="200"/>
                    <a:pt x="1052" y="202"/>
                    <a:pt x="1050" y="204"/>
                  </a:cubicBezTo>
                  <a:cubicBezTo>
                    <a:pt x="1046" y="208"/>
                    <a:pt x="1041" y="210"/>
                    <a:pt x="1035" y="209"/>
                  </a:cubicBezTo>
                  <a:cubicBezTo>
                    <a:pt x="1034" y="209"/>
                    <a:pt x="1032" y="209"/>
                    <a:pt x="1030" y="208"/>
                  </a:cubicBezTo>
                  <a:cubicBezTo>
                    <a:pt x="1030" y="212"/>
                    <a:pt x="1031" y="215"/>
                    <a:pt x="1030" y="219"/>
                  </a:cubicBezTo>
                  <a:close/>
                  <a:moveTo>
                    <a:pt x="1129" y="110"/>
                  </a:moveTo>
                  <a:cubicBezTo>
                    <a:pt x="1129" y="106"/>
                    <a:pt x="1129" y="103"/>
                    <a:pt x="1129" y="100"/>
                  </a:cubicBezTo>
                  <a:cubicBezTo>
                    <a:pt x="1129" y="99"/>
                    <a:pt x="1129" y="98"/>
                    <a:pt x="1128" y="98"/>
                  </a:cubicBezTo>
                  <a:cubicBezTo>
                    <a:pt x="1124" y="98"/>
                    <a:pt x="1121" y="98"/>
                    <a:pt x="1117" y="98"/>
                  </a:cubicBezTo>
                  <a:cubicBezTo>
                    <a:pt x="1116" y="98"/>
                    <a:pt x="1116" y="98"/>
                    <a:pt x="1116" y="99"/>
                  </a:cubicBezTo>
                  <a:cubicBezTo>
                    <a:pt x="1116" y="100"/>
                    <a:pt x="1116" y="100"/>
                    <a:pt x="1116" y="101"/>
                  </a:cubicBezTo>
                  <a:cubicBezTo>
                    <a:pt x="1116" y="127"/>
                    <a:pt x="1116" y="153"/>
                    <a:pt x="1116" y="179"/>
                  </a:cubicBezTo>
                  <a:cubicBezTo>
                    <a:pt x="1116" y="180"/>
                    <a:pt x="1116" y="180"/>
                    <a:pt x="1116" y="181"/>
                  </a:cubicBezTo>
                  <a:cubicBezTo>
                    <a:pt x="1116" y="182"/>
                    <a:pt x="1116" y="182"/>
                    <a:pt x="1117" y="182"/>
                  </a:cubicBezTo>
                  <a:cubicBezTo>
                    <a:pt x="1121" y="182"/>
                    <a:pt x="1125" y="182"/>
                    <a:pt x="1129" y="182"/>
                  </a:cubicBezTo>
                  <a:cubicBezTo>
                    <a:pt x="1130" y="181"/>
                    <a:pt x="1129" y="180"/>
                    <a:pt x="1129" y="179"/>
                  </a:cubicBezTo>
                  <a:cubicBezTo>
                    <a:pt x="1129" y="165"/>
                    <a:pt x="1129" y="150"/>
                    <a:pt x="1129" y="135"/>
                  </a:cubicBezTo>
                  <a:cubicBezTo>
                    <a:pt x="1129" y="132"/>
                    <a:pt x="1130" y="129"/>
                    <a:pt x="1131" y="125"/>
                  </a:cubicBezTo>
                  <a:cubicBezTo>
                    <a:pt x="1133" y="117"/>
                    <a:pt x="1141" y="107"/>
                    <a:pt x="1154" y="108"/>
                  </a:cubicBezTo>
                  <a:cubicBezTo>
                    <a:pt x="1161" y="108"/>
                    <a:pt x="1167" y="112"/>
                    <a:pt x="1170" y="119"/>
                  </a:cubicBezTo>
                  <a:cubicBezTo>
                    <a:pt x="1170" y="120"/>
                    <a:pt x="1170" y="120"/>
                    <a:pt x="1170" y="121"/>
                  </a:cubicBezTo>
                  <a:cubicBezTo>
                    <a:pt x="1172" y="126"/>
                    <a:pt x="1172" y="130"/>
                    <a:pt x="1172" y="134"/>
                  </a:cubicBezTo>
                  <a:cubicBezTo>
                    <a:pt x="1172" y="149"/>
                    <a:pt x="1172" y="165"/>
                    <a:pt x="1172" y="180"/>
                  </a:cubicBezTo>
                  <a:cubicBezTo>
                    <a:pt x="1172" y="182"/>
                    <a:pt x="1172" y="182"/>
                    <a:pt x="1174" y="182"/>
                  </a:cubicBezTo>
                  <a:cubicBezTo>
                    <a:pt x="1177" y="182"/>
                    <a:pt x="1180" y="182"/>
                    <a:pt x="1183" y="182"/>
                  </a:cubicBezTo>
                  <a:cubicBezTo>
                    <a:pt x="1186" y="182"/>
                    <a:pt x="1185" y="182"/>
                    <a:pt x="1185" y="180"/>
                  </a:cubicBezTo>
                  <a:cubicBezTo>
                    <a:pt x="1185" y="179"/>
                    <a:pt x="1185" y="179"/>
                    <a:pt x="1185" y="179"/>
                  </a:cubicBezTo>
                  <a:cubicBezTo>
                    <a:pt x="1185" y="163"/>
                    <a:pt x="1185" y="148"/>
                    <a:pt x="1185" y="132"/>
                  </a:cubicBezTo>
                  <a:cubicBezTo>
                    <a:pt x="1185" y="130"/>
                    <a:pt x="1185" y="127"/>
                    <a:pt x="1185" y="124"/>
                  </a:cubicBezTo>
                  <a:cubicBezTo>
                    <a:pt x="1185" y="119"/>
                    <a:pt x="1184" y="115"/>
                    <a:pt x="1182" y="111"/>
                  </a:cubicBezTo>
                  <a:cubicBezTo>
                    <a:pt x="1178" y="103"/>
                    <a:pt x="1173" y="99"/>
                    <a:pt x="1165" y="97"/>
                  </a:cubicBezTo>
                  <a:cubicBezTo>
                    <a:pt x="1162" y="96"/>
                    <a:pt x="1158" y="96"/>
                    <a:pt x="1155" y="96"/>
                  </a:cubicBezTo>
                  <a:cubicBezTo>
                    <a:pt x="1145" y="97"/>
                    <a:pt x="1138" y="101"/>
                    <a:pt x="1132" y="109"/>
                  </a:cubicBezTo>
                  <a:cubicBezTo>
                    <a:pt x="1131" y="110"/>
                    <a:pt x="1131" y="111"/>
                    <a:pt x="1130" y="112"/>
                  </a:cubicBezTo>
                  <a:cubicBezTo>
                    <a:pt x="1129" y="111"/>
                    <a:pt x="1129" y="110"/>
                    <a:pt x="1129" y="110"/>
                  </a:cubicBezTo>
                  <a:close/>
                  <a:moveTo>
                    <a:pt x="1573" y="102"/>
                  </a:moveTo>
                  <a:cubicBezTo>
                    <a:pt x="1573" y="100"/>
                    <a:pt x="1573" y="100"/>
                    <a:pt x="1572" y="99"/>
                  </a:cubicBezTo>
                  <a:cubicBezTo>
                    <a:pt x="1566" y="97"/>
                    <a:pt x="1561" y="96"/>
                    <a:pt x="1556" y="96"/>
                  </a:cubicBezTo>
                  <a:cubicBezTo>
                    <a:pt x="1550" y="96"/>
                    <a:pt x="1544" y="97"/>
                    <a:pt x="1539" y="100"/>
                  </a:cubicBezTo>
                  <a:cubicBezTo>
                    <a:pt x="1532" y="103"/>
                    <a:pt x="1528" y="108"/>
                    <a:pt x="1526" y="116"/>
                  </a:cubicBezTo>
                  <a:cubicBezTo>
                    <a:pt x="1525" y="119"/>
                    <a:pt x="1525" y="122"/>
                    <a:pt x="1526" y="125"/>
                  </a:cubicBezTo>
                  <a:cubicBezTo>
                    <a:pt x="1526" y="130"/>
                    <a:pt x="1529" y="134"/>
                    <a:pt x="1533" y="137"/>
                  </a:cubicBezTo>
                  <a:cubicBezTo>
                    <a:pt x="1535" y="139"/>
                    <a:pt x="1537" y="141"/>
                    <a:pt x="1540" y="142"/>
                  </a:cubicBezTo>
                  <a:cubicBezTo>
                    <a:pt x="1543" y="144"/>
                    <a:pt x="1547" y="145"/>
                    <a:pt x="1550" y="147"/>
                  </a:cubicBezTo>
                  <a:cubicBezTo>
                    <a:pt x="1553" y="149"/>
                    <a:pt x="1556" y="150"/>
                    <a:pt x="1559" y="152"/>
                  </a:cubicBezTo>
                  <a:cubicBezTo>
                    <a:pt x="1560" y="153"/>
                    <a:pt x="1562" y="155"/>
                    <a:pt x="1562" y="157"/>
                  </a:cubicBezTo>
                  <a:cubicBezTo>
                    <a:pt x="1564" y="162"/>
                    <a:pt x="1563" y="169"/>
                    <a:pt x="1555" y="171"/>
                  </a:cubicBezTo>
                  <a:cubicBezTo>
                    <a:pt x="1554" y="172"/>
                    <a:pt x="1554" y="172"/>
                    <a:pt x="1553" y="172"/>
                  </a:cubicBezTo>
                  <a:cubicBezTo>
                    <a:pt x="1544" y="173"/>
                    <a:pt x="1535" y="172"/>
                    <a:pt x="1528" y="166"/>
                  </a:cubicBezTo>
                  <a:cubicBezTo>
                    <a:pt x="1527" y="166"/>
                    <a:pt x="1526" y="165"/>
                    <a:pt x="1525" y="165"/>
                  </a:cubicBezTo>
                  <a:cubicBezTo>
                    <a:pt x="1525" y="168"/>
                    <a:pt x="1525" y="171"/>
                    <a:pt x="1525" y="174"/>
                  </a:cubicBezTo>
                  <a:cubicBezTo>
                    <a:pt x="1525" y="176"/>
                    <a:pt x="1525" y="178"/>
                    <a:pt x="1526" y="179"/>
                  </a:cubicBezTo>
                  <a:cubicBezTo>
                    <a:pt x="1527" y="180"/>
                    <a:pt x="1528" y="180"/>
                    <a:pt x="1530" y="181"/>
                  </a:cubicBezTo>
                  <a:cubicBezTo>
                    <a:pt x="1538" y="184"/>
                    <a:pt x="1546" y="185"/>
                    <a:pt x="1554" y="183"/>
                  </a:cubicBezTo>
                  <a:cubicBezTo>
                    <a:pt x="1560" y="182"/>
                    <a:pt x="1565" y="180"/>
                    <a:pt x="1570" y="176"/>
                  </a:cubicBezTo>
                  <a:cubicBezTo>
                    <a:pt x="1579" y="168"/>
                    <a:pt x="1580" y="150"/>
                    <a:pt x="1568" y="142"/>
                  </a:cubicBezTo>
                  <a:cubicBezTo>
                    <a:pt x="1567" y="141"/>
                    <a:pt x="1565" y="140"/>
                    <a:pt x="1563" y="139"/>
                  </a:cubicBezTo>
                  <a:cubicBezTo>
                    <a:pt x="1560" y="137"/>
                    <a:pt x="1557" y="136"/>
                    <a:pt x="1554" y="134"/>
                  </a:cubicBezTo>
                  <a:cubicBezTo>
                    <a:pt x="1550" y="133"/>
                    <a:pt x="1547" y="131"/>
                    <a:pt x="1544" y="129"/>
                  </a:cubicBezTo>
                  <a:cubicBezTo>
                    <a:pt x="1539" y="126"/>
                    <a:pt x="1537" y="115"/>
                    <a:pt x="1544" y="111"/>
                  </a:cubicBezTo>
                  <a:cubicBezTo>
                    <a:pt x="1546" y="109"/>
                    <a:pt x="1550" y="108"/>
                    <a:pt x="1553" y="108"/>
                  </a:cubicBezTo>
                  <a:cubicBezTo>
                    <a:pt x="1560" y="107"/>
                    <a:pt x="1566" y="109"/>
                    <a:pt x="1572" y="113"/>
                  </a:cubicBezTo>
                  <a:cubicBezTo>
                    <a:pt x="1572" y="113"/>
                    <a:pt x="1572" y="113"/>
                    <a:pt x="1573" y="113"/>
                  </a:cubicBezTo>
                  <a:cubicBezTo>
                    <a:pt x="1573" y="109"/>
                    <a:pt x="1573" y="105"/>
                    <a:pt x="1573" y="102"/>
                  </a:cubicBezTo>
                  <a:close/>
                  <a:moveTo>
                    <a:pt x="642" y="177"/>
                  </a:moveTo>
                  <a:cubicBezTo>
                    <a:pt x="642" y="179"/>
                    <a:pt x="642" y="179"/>
                    <a:pt x="644" y="180"/>
                  </a:cubicBezTo>
                  <a:cubicBezTo>
                    <a:pt x="654" y="185"/>
                    <a:pt x="665" y="185"/>
                    <a:pt x="676" y="182"/>
                  </a:cubicBezTo>
                  <a:cubicBezTo>
                    <a:pt x="688" y="178"/>
                    <a:pt x="694" y="169"/>
                    <a:pt x="693" y="158"/>
                  </a:cubicBezTo>
                  <a:cubicBezTo>
                    <a:pt x="693" y="152"/>
                    <a:pt x="691" y="147"/>
                    <a:pt x="687" y="144"/>
                  </a:cubicBezTo>
                  <a:cubicBezTo>
                    <a:pt x="685" y="142"/>
                    <a:pt x="683" y="141"/>
                    <a:pt x="681" y="139"/>
                  </a:cubicBezTo>
                  <a:cubicBezTo>
                    <a:pt x="678" y="138"/>
                    <a:pt x="674" y="136"/>
                    <a:pt x="671" y="135"/>
                  </a:cubicBezTo>
                  <a:cubicBezTo>
                    <a:pt x="668" y="133"/>
                    <a:pt x="664" y="132"/>
                    <a:pt x="661" y="130"/>
                  </a:cubicBezTo>
                  <a:cubicBezTo>
                    <a:pt x="659" y="129"/>
                    <a:pt x="658" y="127"/>
                    <a:pt x="657" y="125"/>
                  </a:cubicBezTo>
                  <a:cubicBezTo>
                    <a:pt x="655" y="120"/>
                    <a:pt x="655" y="113"/>
                    <a:pt x="663" y="109"/>
                  </a:cubicBezTo>
                  <a:cubicBezTo>
                    <a:pt x="664" y="109"/>
                    <a:pt x="665" y="108"/>
                    <a:pt x="666" y="108"/>
                  </a:cubicBezTo>
                  <a:cubicBezTo>
                    <a:pt x="674" y="107"/>
                    <a:pt x="681" y="108"/>
                    <a:pt x="687" y="112"/>
                  </a:cubicBezTo>
                  <a:cubicBezTo>
                    <a:pt x="688" y="113"/>
                    <a:pt x="688" y="113"/>
                    <a:pt x="689" y="113"/>
                  </a:cubicBezTo>
                  <a:cubicBezTo>
                    <a:pt x="689" y="113"/>
                    <a:pt x="689" y="112"/>
                    <a:pt x="689" y="112"/>
                  </a:cubicBezTo>
                  <a:cubicBezTo>
                    <a:pt x="689" y="109"/>
                    <a:pt x="689" y="105"/>
                    <a:pt x="689" y="102"/>
                  </a:cubicBezTo>
                  <a:cubicBezTo>
                    <a:pt x="689" y="100"/>
                    <a:pt x="690" y="100"/>
                    <a:pt x="687" y="99"/>
                  </a:cubicBezTo>
                  <a:cubicBezTo>
                    <a:pt x="680" y="96"/>
                    <a:pt x="673" y="96"/>
                    <a:pt x="666" y="96"/>
                  </a:cubicBezTo>
                  <a:cubicBezTo>
                    <a:pt x="660" y="97"/>
                    <a:pt x="655" y="99"/>
                    <a:pt x="650" y="103"/>
                  </a:cubicBezTo>
                  <a:cubicBezTo>
                    <a:pt x="639" y="112"/>
                    <a:pt x="639" y="132"/>
                    <a:pt x="652" y="140"/>
                  </a:cubicBezTo>
                  <a:cubicBezTo>
                    <a:pt x="655" y="141"/>
                    <a:pt x="658" y="143"/>
                    <a:pt x="661" y="145"/>
                  </a:cubicBezTo>
                  <a:cubicBezTo>
                    <a:pt x="666" y="147"/>
                    <a:pt x="670" y="149"/>
                    <a:pt x="674" y="151"/>
                  </a:cubicBezTo>
                  <a:cubicBezTo>
                    <a:pt x="678" y="154"/>
                    <a:pt x="680" y="158"/>
                    <a:pt x="679" y="163"/>
                  </a:cubicBezTo>
                  <a:cubicBezTo>
                    <a:pt x="679" y="166"/>
                    <a:pt x="677" y="169"/>
                    <a:pt x="674" y="170"/>
                  </a:cubicBezTo>
                  <a:cubicBezTo>
                    <a:pt x="673" y="171"/>
                    <a:pt x="671" y="172"/>
                    <a:pt x="670" y="172"/>
                  </a:cubicBezTo>
                  <a:cubicBezTo>
                    <a:pt x="663" y="173"/>
                    <a:pt x="656" y="172"/>
                    <a:pt x="649" y="169"/>
                  </a:cubicBezTo>
                  <a:cubicBezTo>
                    <a:pt x="647" y="168"/>
                    <a:pt x="644" y="166"/>
                    <a:pt x="642" y="164"/>
                  </a:cubicBezTo>
                  <a:cubicBezTo>
                    <a:pt x="642" y="169"/>
                    <a:pt x="642" y="173"/>
                    <a:pt x="642" y="177"/>
                  </a:cubicBezTo>
                  <a:close/>
                  <a:moveTo>
                    <a:pt x="1516" y="104"/>
                  </a:moveTo>
                  <a:cubicBezTo>
                    <a:pt x="1516" y="100"/>
                    <a:pt x="1516" y="100"/>
                    <a:pt x="1513" y="99"/>
                  </a:cubicBezTo>
                  <a:cubicBezTo>
                    <a:pt x="1505" y="96"/>
                    <a:pt x="1497" y="96"/>
                    <a:pt x="1489" y="97"/>
                  </a:cubicBezTo>
                  <a:cubicBezTo>
                    <a:pt x="1475" y="99"/>
                    <a:pt x="1465" y="106"/>
                    <a:pt x="1458" y="118"/>
                  </a:cubicBezTo>
                  <a:cubicBezTo>
                    <a:pt x="1453" y="130"/>
                    <a:pt x="1452" y="142"/>
                    <a:pt x="1455" y="154"/>
                  </a:cubicBezTo>
                  <a:cubicBezTo>
                    <a:pt x="1457" y="163"/>
                    <a:pt x="1461" y="171"/>
                    <a:pt x="1469" y="177"/>
                  </a:cubicBezTo>
                  <a:cubicBezTo>
                    <a:pt x="1475" y="181"/>
                    <a:pt x="1482" y="183"/>
                    <a:pt x="1489" y="184"/>
                  </a:cubicBezTo>
                  <a:cubicBezTo>
                    <a:pt x="1497" y="184"/>
                    <a:pt x="1505" y="183"/>
                    <a:pt x="1512" y="180"/>
                  </a:cubicBezTo>
                  <a:cubicBezTo>
                    <a:pt x="1516" y="178"/>
                    <a:pt x="1516" y="178"/>
                    <a:pt x="1516" y="174"/>
                  </a:cubicBezTo>
                  <a:cubicBezTo>
                    <a:pt x="1516" y="172"/>
                    <a:pt x="1516" y="169"/>
                    <a:pt x="1516" y="166"/>
                  </a:cubicBezTo>
                  <a:cubicBezTo>
                    <a:pt x="1516" y="166"/>
                    <a:pt x="1516" y="166"/>
                    <a:pt x="1515" y="166"/>
                  </a:cubicBezTo>
                  <a:cubicBezTo>
                    <a:pt x="1515" y="166"/>
                    <a:pt x="1515" y="166"/>
                    <a:pt x="1514" y="167"/>
                  </a:cubicBezTo>
                  <a:cubicBezTo>
                    <a:pt x="1508" y="171"/>
                    <a:pt x="1501" y="173"/>
                    <a:pt x="1493" y="172"/>
                  </a:cubicBezTo>
                  <a:cubicBezTo>
                    <a:pt x="1482" y="172"/>
                    <a:pt x="1474" y="166"/>
                    <a:pt x="1469" y="155"/>
                  </a:cubicBezTo>
                  <a:cubicBezTo>
                    <a:pt x="1466" y="146"/>
                    <a:pt x="1466" y="136"/>
                    <a:pt x="1470" y="126"/>
                  </a:cubicBezTo>
                  <a:cubicBezTo>
                    <a:pt x="1473" y="117"/>
                    <a:pt x="1480" y="110"/>
                    <a:pt x="1490" y="108"/>
                  </a:cubicBezTo>
                  <a:cubicBezTo>
                    <a:pt x="1498" y="107"/>
                    <a:pt x="1506" y="108"/>
                    <a:pt x="1514" y="113"/>
                  </a:cubicBezTo>
                  <a:cubicBezTo>
                    <a:pt x="1514" y="113"/>
                    <a:pt x="1515" y="114"/>
                    <a:pt x="1516" y="114"/>
                  </a:cubicBezTo>
                  <a:cubicBezTo>
                    <a:pt x="1516" y="111"/>
                    <a:pt x="1516" y="107"/>
                    <a:pt x="1516" y="104"/>
                  </a:cubicBezTo>
                  <a:close/>
                  <a:moveTo>
                    <a:pt x="488" y="166"/>
                  </a:moveTo>
                  <a:cubicBezTo>
                    <a:pt x="481" y="171"/>
                    <a:pt x="474" y="173"/>
                    <a:pt x="467" y="172"/>
                  </a:cubicBezTo>
                  <a:cubicBezTo>
                    <a:pt x="456" y="172"/>
                    <a:pt x="448" y="166"/>
                    <a:pt x="444" y="156"/>
                  </a:cubicBezTo>
                  <a:cubicBezTo>
                    <a:pt x="439" y="146"/>
                    <a:pt x="439" y="136"/>
                    <a:pt x="443" y="125"/>
                  </a:cubicBezTo>
                  <a:cubicBezTo>
                    <a:pt x="448" y="114"/>
                    <a:pt x="458" y="108"/>
                    <a:pt x="470" y="108"/>
                  </a:cubicBezTo>
                  <a:cubicBezTo>
                    <a:pt x="477" y="108"/>
                    <a:pt x="482" y="110"/>
                    <a:pt x="488" y="113"/>
                  </a:cubicBezTo>
                  <a:cubicBezTo>
                    <a:pt x="488" y="113"/>
                    <a:pt x="489" y="114"/>
                    <a:pt x="490" y="114"/>
                  </a:cubicBezTo>
                  <a:cubicBezTo>
                    <a:pt x="490" y="110"/>
                    <a:pt x="490" y="106"/>
                    <a:pt x="490" y="102"/>
                  </a:cubicBezTo>
                  <a:cubicBezTo>
                    <a:pt x="490" y="101"/>
                    <a:pt x="489" y="100"/>
                    <a:pt x="489" y="100"/>
                  </a:cubicBezTo>
                  <a:cubicBezTo>
                    <a:pt x="488" y="100"/>
                    <a:pt x="488" y="100"/>
                    <a:pt x="487" y="99"/>
                  </a:cubicBezTo>
                  <a:cubicBezTo>
                    <a:pt x="479" y="96"/>
                    <a:pt x="471" y="96"/>
                    <a:pt x="463" y="97"/>
                  </a:cubicBezTo>
                  <a:cubicBezTo>
                    <a:pt x="448" y="99"/>
                    <a:pt x="437" y="106"/>
                    <a:pt x="431" y="120"/>
                  </a:cubicBezTo>
                  <a:cubicBezTo>
                    <a:pt x="426" y="132"/>
                    <a:pt x="425" y="144"/>
                    <a:pt x="429" y="157"/>
                  </a:cubicBezTo>
                  <a:cubicBezTo>
                    <a:pt x="433" y="169"/>
                    <a:pt x="441" y="178"/>
                    <a:pt x="454" y="182"/>
                  </a:cubicBezTo>
                  <a:cubicBezTo>
                    <a:pt x="461" y="184"/>
                    <a:pt x="468" y="184"/>
                    <a:pt x="475" y="183"/>
                  </a:cubicBezTo>
                  <a:cubicBezTo>
                    <a:pt x="479" y="183"/>
                    <a:pt x="484" y="181"/>
                    <a:pt x="488" y="179"/>
                  </a:cubicBezTo>
                  <a:cubicBezTo>
                    <a:pt x="489" y="178"/>
                    <a:pt x="490" y="178"/>
                    <a:pt x="490" y="177"/>
                  </a:cubicBezTo>
                  <a:cubicBezTo>
                    <a:pt x="490" y="173"/>
                    <a:pt x="490" y="169"/>
                    <a:pt x="490" y="165"/>
                  </a:cubicBezTo>
                  <a:cubicBezTo>
                    <a:pt x="489" y="166"/>
                    <a:pt x="488" y="166"/>
                    <a:pt x="488" y="166"/>
                  </a:cubicBezTo>
                  <a:close/>
                  <a:moveTo>
                    <a:pt x="518" y="100"/>
                  </a:moveTo>
                  <a:cubicBezTo>
                    <a:pt x="518" y="99"/>
                    <a:pt x="518" y="98"/>
                    <a:pt x="517" y="98"/>
                  </a:cubicBezTo>
                  <a:cubicBezTo>
                    <a:pt x="514" y="98"/>
                    <a:pt x="510" y="98"/>
                    <a:pt x="507" y="98"/>
                  </a:cubicBezTo>
                  <a:cubicBezTo>
                    <a:pt x="505" y="98"/>
                    <a:pt x="505" y="98"/>
                    <a:pt x="505" y="101"/>
                  </a:cubicBezTo>
                  <a:cubicBezTo>
                    <a:pt x="505" y="127"/>
                    <a:pt x="505" y="153"/>
                    <a:pt x="505" y="180"/>
                  </a:cubicBezTo>
                  <a:cubicBezTo>
                    <a:pt x="505" y="180"/>
                    <a:pt x="505" y="180"/>
                    <a:pt x="505" y="180"/>
                  </a:cubicBezTo>
                  <a:cubicBezTo>
                    <a:pt x="505" y="182"/>
                    <a:pt x="505" y="182"/>
                    <a:pt x="506" y="182"/>
                  </a:cubicBezTo>
                  <a:cubicBezTo>
                    <a:pt x="510" y="182"/>
                    <a:pt x="513" y="182"/>
                    <a:pt x="516" y="182"/>
                  </a:cubicBezTo>
                  <a:cubicBezTo>
                    <a:pt x="518" y="182"/>
                    <a:pt x="518" y="182"/>
                    <a:pt x="518" y="180"/>
                  </a:cubicBezTo>
                  <a:cubicBezTo>
                    <a:pt x="518" y="180"/>
                    <a:pt x="518" y="179"/>
                    <a:pt x="518" y="179"/>
                  </a:cubicBezTo>
                  <a:cubicBezTo>
                    <a:pt x="518" y="166"/>
                    <a:pt x="518" y="152"/>
                    <a:pt x="518" y="139"/>
                  </a:cubicBezTo>
                  <a:cubicBezTo>
                    <a:pt x="518" y="136"/>
                    <a:pt x="518" y="133"/>
                    <a:pt x="519" y="129"/>
                  </a:cubicBezTo>
                  <a:cubicBezTo>
                    <a:pt x="520" y="124"/>
                    <a:pt x="522" y="119"/>
                    <a:pt x="526" y="115"/>
                  </a:cubicBezTo>
                  <a:cubicBezTo>
                    <a:pt x="528" y="112"/>
                    <a:pt x="531" y="110"/>
                    <a:pt x="535" y="109"/>
                  </a:cubicBezTo>
                  <a:cubicBezTo>
                    <a:pt x="539" y="109"/>
                    <a:pt x="544" y="109"/>
                    <a:pt x="548" y="111"/>
                  </a:cubicBezTo>
                  <a:cubicBezTo>
                    <a:pt x="548" y="111"/>
                    <a:pt x="548" y="112"/>
                    <a:pt x="548" y="111"/>
                  </a:cubicBezTo>
                  <a:cubicBezTo>
                    <a:pt x="548" y="107"/>
                    <a:pt x="548" y="103"/>
                    <a:pt x="549" y="99"/>
                  </a:cubicBezTo>
                  <a:cubicBezTo>
                    <a:pt x="549" y="98"/>
                    <a:pt x="548" y="98"/>
                    <a:pt x="547" y="97"/>
                  </a:cubicBezTo>
                  <a:cubicBezTo>
                    <a:pt x="540" y="96"/>
                    <a:pt x="534" y="97"/>
                    <a:pt x="528" y="101"/>
                  </a:cubicBezTo>
                  <a:cubicBezTo>
                    <a:pt x="524" y="104"/>
                    <a:pt x="521" y="108"/>
                    <a:pt x="520" y="113"/>
                  </a:cubicBezTo>
                  <a:cubicBezTo>
                    <a:pt x="519" y="113"/>
                    <a:pt x="519" y="114"/>
                    <a:pt x="518" y="115"/>
                  </a:cubicBezTo>
                  <a:cubicBezTo>
                    <a:pt x="518" y="110"/>
                    <a:pt x="518" y="105"/>
                    <a:pt x="518" y="100"/>
                  </a:cubicBezTo>
                  <a:close/>
                  <a:moveTo>
                    <a:pt x="1435" y="182"/>
                  </a:moveTo>
                  <a:cubicBezTo>
                    <a:pt x="1437" y="182"/>
                    <a:pt x="1438" y="182"/>
                    <a:pt x="1438" y="179"/>
                  </a:cubicBezTo>
                  <a:cubicBezTo>
                    <a:pt x="1438" y="153"/>
                    <a:pt x="1438" y="127"/>
                    <a:pt x="1438" y="101"/>
                  </a:cubicBezTo>
                  <a:cubicBezTo>
                    <a:pt x="1438" y="100"/>
                    <a:pt x="1437" y="100"/>
                    <a:pt x="1438" y="99"/>
                  </a:cubicBezTo>
                  <a:cubicBezTo>
                    <a:pt x="1438" y="98"/>
                    <a:pt x="1437" y="98"/>
                    <a:pt x="1436" y="98"/>
                  </a:cubicBezTo>
                  <a:cubicBezTo>
                    <a:pt x="1433" y="98"/>
                    <a:pt x="1429" y="98"/>
                    <a:pt x="1426" y="98"/>
                  </a:cubicBezTo>
                  <a:cubicBezTo>
                    <a:pt x="1424" y="98"/>
                    <a:pt x="1424" y="98"/>
                    <a:pt x="1424" y="100"/>
                  </a:cubicBezTo>
                  <a:cubicBezTo>
                    <a:pt x="1424" y="100"/>
                    <a:pt x="1424" y="100"/>
                    <a:pt x="1424" y="100"/>
                  </a:cubicBezTo>
                  <a:cubicBezTo>
                    <a:pt x="1424" y="127"/>
                    <a:pt x="1424" y="153"/>
                    <a:pt x="1424" y="180"/>
                  </a:cubicBezTo>
                  <a:cubicBezTo>
                    <a:pt x="1424" y="180"/>
                    <a:pt x="1424" y="181"/>
                    <a:pt x="1424" y="182"/>
                  </a:cubicBezTo>
                  <a:cubicBezTo>
                    <a:pt x="1428" y="182"/>
                    <a:pt x="1431" y="182"/>
                    <a:pt x="1435" y="182"/>
                  </a:cubicBezTo>
                  <a:close/>
                  <a:moveTo>
                    <a:pt x="411" y="100"/>
                  </a:moveTo>
                  <a:cubicBezTo>
                    <a:pt x="411" y="98"/>
                    <a:pt x="411" y="98"/>
                    <a:pt x="409" y="98"/>
                  </a:cubicBezTo>
                  <a:cubicBezTo>
                    <a:pt x="406" y="98"/>
                    <a:pt x="403" y="98"/>
                    <a:pt x="400" y="98"/>
                  </a:cubicBezTo>
                  <a:cubicBezTo>
                    <a:pt x="397" y="98"/>
                    <a:pt x="398" y="98"/>
                    <a:pt x="398" y="101"/>
                  </a:cubicBezTo>
                  <a:cubicBezTo>
                    <a:pt x="398" y="127"/>
                    <a:pt x="398" y="153"/>
                    <a:pt x="398" y="180"/>
                  </a:cubicBezTo>
                  <a:cubicBezTo>
                    <a:pt x="398" y="180"/>
                    <a:pt x="398" y="180"/>
                    <a:pt x="398" y="181"/>
                  </a:cubicBezTo>
                  <a:cubicBezTo>
                    <a:pt x="398" y="182"/>
                    <a:pt x="398" y="182"/>
                    <a:pt x="398" y="182"/>
                  </a:cubicBezTo>
                  <a:cubicBezTo>
                    <a:pt x="402" y="182"/>
                    <a:pt x="406" y="182"/>
                    <a:pt x="410" y="182"/>
                  </a:cubicBezTo>
                  <a:cubicBezTo>
                    <a:pt x="411" y="182"/>
                    <a:pt x="411" y="182"/>
                    <a:pt x="411" y="181"/>
                  </a:cubicBezTo>
                  <a:cubicBezTo>
                    <a:pt x="411" y="180"/>
                    <a:pt x="411" y="180"/>
                    <a:pt x="411" y="179"/>
                  </a:cubicBezTo>
                  <a:cubicBezTo>
                    <a:pt x="411" y="166"/>
                    <a:pt x="411" y="153"/>
                    <a:pt x="411" y="140"/>
                  </a:cubicBezTo>
                  <a:cubicBezTo>
                    <a:pt x="411" y="127"/>
                    <a:pt x="411" y="114"/>
                    <a:pt x="411" y="100"/>
                  </a:cubicBezTo>
                  <a:close/>
                  <a:moveTo>
                    <a:pt x="414" y="71"/>
                  </a:moveTo>
                  <a:cubicBezTo>
                    <a:pt x="414" y="66"/>
                    <a:pt x="410" y="62"/>
                    <a:pt x="405" y="62"/>
                  </a:cubicBezTo>
                  <a:cubicBezTo>
                    <a:pt x="400" y="62"/>
                    <a:pt x="396" y="66"/>
                    <a:pt x="396" y="71"/>
                  </a:cubicBezTo>
                  <a:cubicBezTo>
                    <a:pt x="396" y="76"/>
                    <a:pt x="400" y="79"/>
                    <a:pt x="405" y="79"/>
                  </a:cubicBezTo>
                  <a:cubicBezTo>
                    <a:pt x="410" y="79"/>
                    <a:pt x="414" y="76"/>
                    <a:pt x="414" y="71"/>
                  </a:cubicBezTo>
                  <a:close/>
                  <a:moveTo>
                    <a:pt x="1431" y="62"/>
                  </a:moveTo>
                  <a:cubicBezTo>
                    <a:pt x="1426" y="62"/>
                    <a:pt x="1422" y="66"/>
                    <a:pt x="1422" y="71"/>
                  </a:cubicBezTo>
                  <a:cubicBezTo>
                    <a:pt x="1422" y="76"/>
                    <a:pt x="1426" y="79"/>
                    <a:pt x="1431" y="79"/>
                  </a:cubicBezTo>
                  <a:cubicBezTo>
                    <a:pt x="1436" y="79"/>
                    <a:pt x="1440" y="76"/>
                    <a:pt x="1440" y="71"/>
                  </a:cubicBezTo>
                  <a:cubicBezTo>
                    <a:pt x="1440" y="66"/>
                    <a:pt x="1436" y="62"/>
                    <a:pt x="1431" y="62"/>
                  </a:cubicBezTo>
                  <a:close/>
                  <a:moveTo>
                    <a:pt x="11" y="177"/>
                  </a:moveTo>
                  <a:cubicBezTo>
                    <a:pt x="12" y="177"/>
                    <a:pt x="14" y="176"/>
                    <a:pt x="16" y="175"/>
                  </a:cubicBezTo>
                  <a:cubicBezTo>
                    <a:pt x="16" y="175"/>
                    <a:pt x="15" y="175"/>
                    <a:pt x="15" y="174"/>
                  </a:cubicBezTo>
                  <a:cubicBezTo>
                    <a:pt x="13" y="175"/>
                    <a:pt x="12" y="176"/>
                    <a:pt x="10" y="177"/>
                  </a:cubicBezTo>
                  <a:cubicBezTo>
                    <a:pt x="10" y="177"/>
                    <a:pt x="10" y="177"/>
                    <a:pt x="11" y="177"/>
                  </a:cubicBezTo>
                  <a:close/>
                  <a:moveTo>
                    <a:pt x="16" y="171"/>
                  </a:moveTo>
                  <a:cubicBezTo>
                    <a:pt x="15" y="171"/>
                    <a:pt x="15" y="172"/>
                    <a:pt x="14" y="172"/>
                  </a:cubicBezTo>
                  <a:cubicBezTo>
                    <a:pt x="14" y="173"/>
                    <a:pt x="14" y="173"/>
                    <a:pt x="15" y="173"/>
                  </a:cubicBezTo>
                  <a:cubicBezTo>
                    <a:pt x="15" y="172"/>
                    <a:pt x="16" y="172"/>
                    <a:pt x="17" y="171"/>
                  </a:cubicBezTo>
                  <a:cubicBezTo>
                    <a:pt x="17" y="171"/>
                    <a:pt x="16" y="171"/>
                    <a:pt x="16" y="171"/>
                  </a:cubicBezTo>
                  <a:close/>
                  <a:moveTo>
                    <a:pt x="5" y="180"/>
                  </a:moveTo>
                  <a:cubicBezTo>
                    <a:pt x="5" y="179"/>
                    <a:pt x="5" y="179"/>
                    <a:pt x="5" y="179"/>
                  </a:cubicBezTo>
                  <a:cubicBezTo>
                    <a:pt x="5" y="179"/>
                    <a:pt x="5" y="179"/>
                    <a:pt x="4" y="179"/>
                  </a:cubicBezTo>
                  <a:cubicBezTo>
                    <a:pt x="4" y="179"/>
                    <a:pt x="4" y="179"/>
                    <a:pt x="4" y="179"/>
                  </a:cubicBezTo>
                  <a:cubicBezTo>
                    <a:pt x="4" y="179"/>
                    <a:pt x="4" y="179"/>
                    <a:pt x="4" y="179"/>
                  </a:cubicBezTo>
                  <a:cubicBezTo>
                    <a:pt x="3" y="180"/>
                    <a:pt x="2" y="181"/>
                    <a:pt x="2" y="182"/>
                  </a:cubicBezTo>
                  <a:cubicBezTo>
                    <a:pt x="2" y="182"/>
                    <a:pt x="3" y="181"/>
                    <a:pt x="3" y="181"/>
                  </a:cubicBezTo>
                  <a:cubicBezTo>
                    <a:pt x="4" y="181"/>
                    <a:pt x="4" y="181"/>
                    <a:pt x="5" y="180"/>
                  </a:cubicBezTo>
                  <a:cubicBezTo>
                    <a:pt x="5" y="180"/>
                    <a:pt x="5" y="180"/>
                    <a:pt x="5" y="180"/>
                  </a:cubicBezTo>
                  <a:close/>
                  <a:moveTo>
                    <a:pt x="5" y="180"/>
                  </a:moveTo>
                  <a:cubicBezTo>
                    <a:pt x="6" y="180"/>
                    <a:pt x="6" y="180"/>
                    <a:pt x="6" y="180"/>
                  </a:cubicBezTo>
                  <a:cubicBezTo>
                    <a:pt x="6" y="180"/>
                    <a:pt x="6" y="180"/>
                    <a:pt x="6" y="180"/>
                  </a:cubicBezTo>
                  <a:cubicBezTo>
                    <a:pt x="7" y="180"/>
                    <a:pt x="7" y="179"/>
                    <a:pt x="8" y="179"/>
                  </a:cubicBezTo>
                  <a:cubicBezTo>
                    <a:pt x="8" y="179"/>
                    <a:pt x="7" y="179"/>
                    <a:pt x="7" y="178"/>
                  </a:cubicBezTo>
                  <a:cubicBezTo>
                    <a:pt x="7" y="178"/>
                    <a:pt x="7" y="178"/>
                    <a:pt x="7" y="178"/>
                  </a:cubicBezTo>
                  <a:cubicBezTo>
                    <a:pt x="7" y="178"/>
                    <a:pt x="6" y="178"/>
                    <a:pt x="6" y="178"/>
                  </a:cubicBezTo>
                  <a:cubicBezTo>
                    <a:pt x="6" y="178"/>
                    <a:pt x="6" y="178"/>
                    <a:pt x="6" y="178"/>
                  </a:cubicBezTo>
                  <a:cubicBezTo>
                    <a:pt x="6" y="178"/>
                    <a:pt x="6" y="178"/>
                    <a:pt x="6" y="178"/>
                  </a:cubicBezTo>
                  <a:cubicBezTo>
                    <a:pt x="5" y="178"/>
                    <a:pt x="5" y="178"/>
                    <a:pt x="5" y="179"/>
                  </a:cubicBezTo>
                  <a:cubicBezTo>
                    <a:pt x="5" y="179"/>
                    <a:pt x="5" y="179"/>
                    <a:pt x="5" y="179"/>
                  </a:cubicBezTo>
                  <a:cubicBezTo>
                    <a:pt x="5" y="179"/>
                    <a:pt x="5" y="180"/>
                    <a:pt x="5" y="180"/>
                  </a:cubicBezTo>
                  <a:cubicBezTo>
                    <a:pt x="5" y="180"/>
                    <a:pt x="5" y="180"/>
                    <a:pt x="5" y="180"/>
                  </a:cubicBezTo>
                  <a:close/>
                  <a:moveTo>
                    <a:pt x="12" y="174"/>
                  </a:moveTo>
                  <a:cubicBezTo>
                    <a:pt x="12" y="174"/>
                    <a:pt x="12" y="174"/>
                    <a:pt x="12" y="174"/>
                  </a:cubicBezTo>
                  <a:cubicBezTo>
                    <a:pt x="13" y="174"/>
                    <a:pt x="14" y="173"/>
                    <a:pt x="15" y="173"/>
                  </a:cubicBezTo>
                  <a:cubicBezTo>
                    <a:pt x="14" y="173"/>
                    <a:pt x="14" y="172"/>
                    <a:pt x="14" y="172"/>
                  </a:cubicBezTo>
                  <a:cubicBezTo>
                    <a:pt x="13" y="173"/>
                    <a:pt x="12" y="173"/>
                    <a:pt x="12" y="174"/>
                  </a:cubicBezTo>
                  <a:close/>
                  <a:moveTo>
                    <a:pt x="8" y="178"/>
                  </a:moveTo>
                  <a:cubicBezTo>
                    <a:pt x="8" y="179"/>
                    <a:pt x="8" y="179"/>
                    <a:pt x="8" y="178"/>
                  </a:cubicBezTo>
                  <a:cubicBezTo>
                    <a:pt x="9" y="178"/>
                    <a:pt x="10" y="178"/>
                    <a:pt x="11" y="177"/>
                  </a:cubicBezTo>
                  <a:cubicBezTo>
                    <a:pt x="10" y="177"/>
                    <a:pt x="10" y="177"/>
                    <a:pt x="10" y="177"/>
                  </a:cubicBezTo>
                  <a:cubicBezTo>
                    <a:pt x="9" y="177"/>
                    <a:pt x="8" y="178"/>
                    <a:pt x="8" y="178"/>
                  </a:cubicBezTo>
                  <a:close/>
                  <a:moveTo>
                    <a:pt x="12" y="174"/>
                  </a:moveTo>
                  <a:cubicBezTo>
                    <a:pt x="12" y="174"/>
                    <a:pt x="12" y="174"/>
                    <a:pt x="11" y="174"/>
                  </a:cubicBezTo>
                  <a:cubicBezTo>
                    <a:pt x="11" y="174"/>
                    <a:pt x="11" y="175"/>
                    <a:pt x="10" y="175"/>
                  </a:cubicBezTo>
                  <a:cubicBezTo>
                    <a:pt x="10" y="175"/>
                    <a:pt x="10" y="175"/>
                    <a:pt x="10" y="175"/>
                  </a:cubicBezTo>
                  <a:cubicBezTo>
                    <a:pt x="10" y="175"/>
                    <a:pt x="10" y="175"/>
                    <a:pt x="10" y="175"/>
                  </a:cubicBezTo>
                  <a:cubicBezTo>
                    <a:pt x="11" y="175"/>
                    <a:pt x="11" y="175"/>
                    <a:pt x="11" y="175"/>
                  </a:cubicBezTo>
                  <a:cubicBezTo>
                    <a:pt x="12" y="175"/>
                    <a:pt x="12" y="175"/>
                    <a:pt x="12" y="174"/>
                  </a:cubicBezTo>
                  <a:close/>
                  <a:moveTo>
                    <a:pt x="8" y="177"/>
                  </a:moveTo>
                  <a:cubicBezTo>
                    <a:pt x="8" y="177"/>
                    <a:pt x="8" y="177"/>
                    <a:pt x="8" y="177"/>
                  </a:cubicBezTo>
                  <a:cubicBezTo>
                    <a:pt x="8" y="177"/>
                    <a:pt x="8" y="177"/>
                    <a:pt x="8" y="177"/>
                  </a:cubicBezTo>
                  <a:cubicBezTo>
                    <a:pt x="7" y="177"/>
                    <a:pt x="6" y="177"/>
                    <a:pt x="6" y="178"/>
                  </a:cubicBezTo>
                  <a:cubicBezTo>
                    <a:pt x="6" y="178"/>
                    <a:pt x="7" y="178"/>
                    <a:pt x="7" y="178"/>
                  </a:cubicBezTo>
                  <a:cubicBezTo>
                    <a:pt x="7" y="178"/>
                    <a:pt x="7" y="178"/>
                    <a:pt x="8" y="177"/>
                  </a:cubicBezTo>
                  <a:close/>
                  <a:moveTo>
                    <a:pt x="9" y="176"/>
                  </a:moveTo>
                  <a:cubicBezTo>
                    <a:pt x="9" y="176"/>
                    <a:pt x="9" y="176"/>
                    <a:pt x="9" y="176"/>
                  </a:cubicBezTo>
                  <a:cubicBezTo>
                    <a:pt x="9" y="176"/>
                    <a:pt x="9" y="176"/>
                    <a:pt x="9" y="176"/>
                  </a:cubicBezTo>
                  <a:cubicBezTo>
                    <a:pt x="10" y="176"/>
                    <a:pt x="10" y="176"/>
                    <a:pt x="10" y="175"/>
                  </a:cubicBezTo>
                  <a:cubicBezTo>
                    <a:pt x="10" y="175"/>
                    <a:pt x="10" y="175"/>
                    <a:pt x="10" y="175"/>
                  </a:cubicBezTo>
                  <a:cubicBezTo>
                    <a:pt x="10" y="175"/>
                    <a:pt x="9" y="175"/>
                    <a:pt x="9" y="176"/>
                  </a:cubicBezTo>
                  <a:close/>
                  <a:moveTo>
                    <a:pt x="9" y="176"/>
                  </a:moveTo>
                  <a:cubicBezTo>
                    <a:pt x="9" y="176"/>
                    <a:pt x="9" y="176"/>
                    <a:pt x="9" y="176"/>
                  </a:cubicBezTo>
                  <a:cubicBezTo>
                    <a:pt x="8" y="176"/>
                    <a:pt x="8" y="176"/>
                    <a:pt x="8" y="177"/>
                  </a:cubicBezTo>
                  <a:cubicBezTo>
                    <a:pt x="8" y="177"/>
                    <a:pt x="8" y="177"/>
                    <a:pt x="8" y="177"/>
                  </a:cubicBezTo>
                  <a:cubicBezTo>
                    <a:pt x="8" y="177"/>
                    <a:pt x="9" y="177"/>
                    <a:pt x="9" y="176"/>
                  </a:cubicBezTo>
                  <a:cubicBezTo>
                    <a:pt x="9" y="176"/>
                    <a:pt x="9" y="176"/>
                    <a:pt x="9" y="176"/>
                  </a:cubicBezTo>
                  <a:close/>
                  <a:moveTo>
                    <a:pt x="7" y="178"/>
                  </a:moveTo>
                  <a:cubicBezTo>
                    <a:pt x="7" y="179"/>
                    <a:pt x="7" y="179"/>
                    <a:pt x="8" y="179"/>
                  </a:cubicBezTo>
                  <a:cubicBezTo>
                    <a:pt x="8" y="179"/>
                    <a:pt x="8" y="179"/>
                    <a:pt x="8" y="178"/>
                  </a:cubicBezTo>
                  <a:cubicBezTo>
                    <a:pt x="8" y="178"/>
                    <a:pt x="8" y="178"/>
                    <a:pt x="8" y="178"/>
                  </a:cubicBezTo>
                  <a:cubicBezTo>
                    <a:pt x="8" y="178"/>
                    <a:pt x="7" y="178"/>
                    <a:pt x="7" y="178"/>
                  </a:cubicBezTo>
                  <a:close/>
                  <a:moveTo>
                    <a:pt x="12" y="174"/>
                  </a:moveTo>
                  <a:cubicBezTo>
                    <a:pt x="12" y="174"/>
                    <a:pt x="12" y="174"/>
                    <a:pt x="12" y="174"/>
                  </a:cubicBezTo>
                  <a:cubicBezTo>
                    <a:pt x="12" y="174"/>
                    <a:pt x="12" y="174"/>
                    <a:pt x="11" y="174"/>
                  </a:cubicBezTo>
                  <a:cubicBezTo>
                    <a:pt x="11" y="174"/>
                    <a:pt x="11" y="174"/>
                    <a:pt x="11" y="175"/>
                  </a:cubicBezTo>
                  <a:cubicBezTo>
                    <a:pt x="12" y="175"/>
                    <a:pt x="12" y="175"/>
                    <a:pt x="12" y="174"/>
                  </a:cubicBezTo>
                  <a:close/>
                  <a:moveTo>
                    <a:pt x="9" y="176"/>
                  </a:moveTo>
                  <a:cubicBezTo>
                    <a:pt x="9" y="176"/>
                    <a:pt x="9" y="176"/>
                    <a:pt x="9" y="176"/>
                  </a:cubicBezTo>
                  <a:cubicBezTo>
                    <a:pt x="9" y="176"/>
                    <a:pt x="9" y="176"/>
                    <a:pt x="9" y="176"/>
                  </a:cubicBezTo>
                  <a:cubicBezTo>
                    <a:pt x="9" y="176"/>
                    <a:pt x="9" y="176"/>
                    <a:pt x="9" y="176"/>
                  </a:cubicBezTo>
                  <a:cubicBezTo>
                    <a:pt x="9" y="176"/>
                    <a:pt x="9" y="176"/>
                    <a:pt x="9" y="176"/>
                  </a:cubicBezTo>
                  <a:close/>
                  <a:moveTo>
                    <a:pt x="8" y="177"/>
                  </a:moveTo>
                  <a:cubicBezTo>
                    <a:pt x="8" y="177"/>
                    <a:pt x="8" y="177"/>
                    <a:pt x="8" y="177"/>
                  </a:cubicBezTo>
                  <a:cubicBezTo>
                    <a:pt x="8" y="177"/>
                    <a:pt x="8" y="177"/>
                    <a:pt x="8" y="177"/>
                  </a:cubicBezTo>
                  <a:cubicBezTo>
                    <a:pt x="8" y="177"/>
                    <a:pt x="8" y="177"/>
                    <a:pt x="8" y="177"/>
                  </a:cubicBezTo>
                  <a:cubicBezTo>
                    <a:pt x="8" y="177"/>
                    <a:pt x="8" y="177"/>
                    <a:pt x="8" y="177"/>
                  </a:cubicBezTo>
                  <a:close/>
                  <a:moveTo>
                    <a:pt x="6" y="178"/>
                  </a:moveTo>
                  <a:cubicBezTo>
                    <a:pt x="6" y="178"/>
                    <a:pt x="6" y="178"/>
                    <a:pt x="6" y="178"/>
                  </a:cubicBezTo>
                  <a:cubicBezTo>
                    <a:pt x="6" y="178"/>
                    <a:pt x="6" y="178"/>
                    <a:pt x="6" y="178"/>
                  </a:cubicBezTo>
                  <a:close/>
                  <a:moveTo>
                    <a:pt x="4" y="179"/>
                  </a:moveTo>
                  <a:cubicBezTo>
                    <a:pt x="5" y="179"/>
                    <a:pt x="5" y="179"/>
                    <a:pt x="5" y="179"/>
                  </a:cubicBezTo>
                  <a:cubicBezTo>
                    <a:pt x="5" y="179"/>
                    <a:pt x="5" y="179"/>
                    <a:pt x="5" y="179"/>
                  </a:cubicBezTo>
                  <a:cubicBezTo>
                    <a:pt x="5" y="179"/>
                    <a:pt x="4" y="179"/>
                    <a:pt x="4" y="179"/>
                  </a:cubicBezTo>
                  <a:close/>
                  <a:moveTo>
                    <a:pt x="4" y="179"/>
                  </a:moveTo>
                  <a:cubicBezTo>
                    <a:pt x="4" y="180"/>
                    <a:pt x="4" y="179"/>
                    <a:pt x="4" y="179"/>
                  </a:cubicBezTo>
                  <a:cubicBezTo>
                    <a:pt x="4" y="179"/>
                    <a:pt x="4" y="179"/>
                    <a:pt x="4" y="179"/>
                  </a:cubicBezTo>
                  <a:close/>
                  <a:moveTo>
                    <a:pt x="6" y="180"/>
                  </a:moveTo>
                  <a:cubicBezTo>
                    <a:pt x="6" y="179"/>
                    <a:pt x="6" y="179"/>
                    <a:pt x="6" y="179"/>
                  </a:cubicBezTo>
                  <a:cubicBezTo>
                    <a:pt x="6" y="179"/>
                    <a:pt x="6" y="180"/>
                    <a:pt x="6" y="180"/>
                  </a:cubicBezTo>
                  <a:cubicBezTo>
                    <a:pt x="6" y="180"/>
                    <a:pt x="6" y="180"/>
                    <a:pt x="6" y="180"/>
                  </a:cubicBezTo>
                  <a:close/>
                  <a:moveTo>
                    <a:pt x="5" y="180"/>
                  </a:moveTo>
                  <a:cubicBezTo>
                    <a:pt x="5" y="180"/>
                    <a:pt x="5" y="180"/>
                    <a:pt x="5" y="180"/>
                  </a:cubicBezTo>
                  <a:cubicBezTo>
                    <a:pt x="5" y="180"/>
                    <a:pt x="5" y="180"/>
                    <a:pt x="5" y="180"/>
                  </a:cubicBezTo>
                  <a:cubicBezTo>
                    <a:pt x="5" y="180"/>
                    <a:pt x="5" y="180"/>
                    <a:pt x="5" y="180"/>
                  </a:cubicBezTo>
                  <a:close/>
                  <a:moveTo>
                    <a:pt x="943" y="168"/>
                  </a:moveTo>
                  <a:cubicBezTo>
                    <a:pt x="943" y="170"/>
                    <a:pt x="943" y="169"/>
                    <a:pt x="945" y="169"/>
                  </a:cubicBezTo>
                  <a:cubicBezTo>
                    <a:pt x="950" y="169"/>
                    <a:pt x="955" y="169"/>
                    <a:pt x="960" y="169"/>
                  </a:cubicBezTo>
                  <a:cubicBezTo>
                    <a:pt x="966" y="169"/>
                    <a:pt x="973" y="169"/>
                    <a:pt x="979" y="167"/>
                  </a:cubicBezTo>
                  <a:cubicBezTo>
                    <a:pt x="993" y="163"/>
                    <a:pt x="1003" y="154"/>
                    <a:pt x="1007" y="140"/>
                  </a:cubicBezTo>
                  <a:cubicBezTo>
                    <a:pt x="1010" y="128"/>
                    <a:pt x="1010" y="116"/>
                    <a:pt x="1007" y="104"/>
                  </a:cubicBezTo>
                  <a:cubicBezTo>
                    <a:pt x="1004" y="93"/>
                    <a:pt x="997" y="86"/>
                    <a:pt x="987" y="82"/>
                  </a:cubicBezTo>
                  <a:cubicBezTo>
                    <a:pt x="982" y="79"/>
                    <a:pt x="977" y="78"/>
                    <a:pt x="971" y="78"/>
                  </a:cubicBezTo>
                  <a:cubicBezTo>
                    <a:pt x="962" y="77"/>
                    <a:pt x="953" y="77"/>
                    <a:pt x="945" y="77"/>
                  </a:cubicBezTo>
                  <a:cubicBezTo>
                    <a:pt x="944" y="77"/>
                    <a:pt x="943" y="77"/>
                    <a:pt x="943" y="78"/>
                  </a:cubicBezTo>
                  <a:cubicBezTo>
                    <a:pt x="943" y="79"/>
                    <a:pt x="943" y="79"/>
                    <a:pt x="943" y="80"/>
                  </a:cubicBezTo>
                  <a:cubicBezTo>
                    <a:pt x="943" y="94"/>
                    <a:pt x="943" y="109"/>
                    <a:pt x="943" y="123"/>
                  </a:cubicBezTo>
                  <a:cubicBezTo>
                    <a:pt x="943" y="138"/>
                    <a:pt x="943" y="153"/>
                    <a:pt x="943" y="168"/>
                  </a:cubicBezTo>
                  <a:close/>
                  <a:moveTo>
                    <a:pt x="1731" y="101"/>
                  </a:moveTo>
                  <a:cubicBezTo>
                    <a:pt x="1731" y="107"/>
                    <a:pt x="1731" y="112"/>
                    <a:pt x="1731" y="118"/>
                  </a:cubicBezTo>
                  <a:cubicBezTo>
                    <a:pt x="1731" y="120"/>
                    <a:pt x="1731" y="120"/>
                    <a:pt x="1732" y="120"/>
                  </a:cubicBezTo>
                  <a:cubicBezTo>
                    <a:pt x="1734" y="120"/>
                    <a:pt x="1736" y="120"/>
                    <a:pt x="1738" y="120"/>
                  </a:cubicBezTo>
                  <a:cubicBezTo>
                    <a:pt x="1743" y="120"/>
                    <a:pt x="1748" y="120"/>
                    <a:pt x="1753" y="119"/>
                  </a:cubicBezTo>
                  <a:cubicBezTo>
                    <a:pt x="1763" y="118"/>
                    <a:pt x="1773" y="110"/>
                    <a:pt x="1773" y="96"/>
                  </a:cubicBezTo>
                  <a:cubicBezTo>
                    <a:pt x="1773" y="89"/>
                    <a:pt x="1769" y="83"/>
                    <a:pt x="1762" y="79"/>
                  </a:cubicBezTo>
                  <a:cubicBezTo>
                    <a:pt x="1759" y="78"/>
                    <a:pt x="1755" y="77"/>
                    <a:pt x="1752" y="77"/>
                  </a:cubicBezTo>
                  <a:cubicBezTo>
                    <a:pt x="1745" y="77"/>
                    <a:pt x="1739" y="77"/>
                    <a:pt x="1732" y="77"/>
                  </a:cubicBezTo>
                  <a:cubicBezTo>
                    <a:pt x="1731" y="77"/>
                    <a:pt x="1731" y="77"/>
                    <a:pt x="1731" y="79"/>
                  </a:cubicBezTo>
                  <a:cubicBezTo>
                    <a:pt x="1731" y="85"/>
                    <a:pt x="1731" y="92"/>
                    <a:pt x="1731" y="98"/>
                  </a:cubicBezTo>
                  <a:cubicBezTo>
                    <a:pt x="1731" y="99"/>
                    <a:pt x="1731" y="100"/>
                    <a:pt x="1731" y="101"/>
                  </a:cubicBezTo>
                  <a:close/>
                  <a:moveTo>
                    <a:pt x="1249" y="140"/>
                  </a:moveTo>
                  <a:cubicBezTo>
                    <a:pt x="1244" y="141"/>
                    <a:pt x="1239" y="141"/>
                    <a:pt x="1234" y="142"/>
                  </a:cubicBezTo>
                  <a:cubicBezTo>
                    <a:pt x="1230" y="143"/>
                    <a:pt x="1226" y="143"/>
                    <a:pt x="1222" y="145"/>
                  </a:cubicBezTo>
                  <a:cubicBezTo>
                    <a:pt x="1216" y="146"/>
                    <a:pt x="1213" y="150"/>
                    <a:pt x="1213" y="156"/>
                  </a:cubicBezTo>
                  <a:cubicBezTo>
                    <a:pt x="1212" y="164"/>
                    <a:pt x="1216" y="170"/>
                    <a:pt x="1223" y="172"/>
                  </a:cubicBezTo>
                  <a:cubicBezTo>
                    <a:pt x="1226" y="173"/>
                    <a:pt x="1230" y="173"/>
                    <a:pt x="1233" y="172"/>
                  </a:cubicBezTo>
                  <a:cubicBezTo>
                    <a:pt x="1242" y="170"/>
                    <a:pt x="1247" y="165"/>
                    <a:pt x="1250" y="156"/>
                  </a:cubicBezTo>
                  <a:cubicBezTo>
                    <a:pt x="1252" y="151"/>
                    <a:pt x="1251" y="145"/>
                    <a:pt x="1251" y="140"/>
                  </a:cubicBezTo>
                  <a:cubicBezTo>
                    <a:pt x="1251" y="140"/>
                    <a:pt x="1250" y="140"/>
                    <a:pt x="1249" y="140"/>
                  </a:cubicBezTo>
                  <a:close/>
                  <a:moveTo>
                    <a:pt x="767" y="123"/>
                  </a:moveTo>
                  <a:cubicBezTo>
                    <a:pt x="764" y="116"/>
                    <a:pt x="759" y="111"/>
                    <a:pt x="751" y="109"/>
                  </a:cubicBezTo>
                  <a:cubicBezTo>
                    <a:pt x="748" y="108"/>
                    <a:pt x="745" y="107"/>
                    <a:pt x="741" y="108"/>
                  </a:cubicBezTo>
                  <a:cubicBezTo>
                    <a:pt x="730" y="108"/>
                    <a:pt x="722" y="114"/>
                    <a:pt x="718" y="125"/>
                  </a:cubicBezTo>
                  <a:cubicBezTo>
                    <a:pt x="714" y="135"/>
                    <a:pt x="714" y="145"/>
                    <a:pt x="717" y="155"/>
                  </a:cubicBezTo>
                  <a:cubicBezTo>
                    <a:pt x="720" y="163"/>
                    <a:pt x="725" y="168"/>
                    <a:pt x="733" y="171"/>
                  </a:cubicBezTo>
                  <a:cubicBezTo>
                    <a:pt x="737" y="172"/>
                    <a:pt x="741" y="173"/>
                    <a:pt x="745" y="172"/>
                  </a:cubicBezTo>
                  <a:cubicBezTo>
                    <a:pt x="756" y="172"/>
                    <a:pt x="764" y="166"/>
                    <a:pt x="767" y="156"/>
                  </a:cubicBezTo>
                  <a:cubicBezTo>
                    <a:pt x="769" y="151"/>
                    <a:pt x="770" y="146"/>
                    <a:pt x="770" y="140"/>
                  </a:cubicBezTo>
                  <a:cubicBezTo>
                    <a:pt x="770" y="134"/>
                    <a:pt x="769" y="128"/>
                    <a:pt x="767" y="123"/>
                  </a:cubicBezTo>
                  <a:close/>
                  <a:moveTo>
                    <a:pt x="616" y="125"/>
                  </a:moveTo>
                  <a:cubicBezTo>
                    <a:pt x="613" y="117"/>
                    <a:pt x="608" y="111"/>
                    <a:pt x="600" y="109"/>
                  </a:cubicBezTo>
                  <a:cubicBezTo>
                    <a:pt x="596" y="108"/>
                    <a:pt x="593" y="107"/>
                    <a:pt x="589" y="108"/>
                  </a:cubicBezTo>
                  <a:cubicBezTo>
                    <a:pt x="578" y="109"/>
                    <a:pt x="570" y="114"/>
                    <a:pt x="566" y="125"/>
                  </a:cubicBezTo>
                  <a:cubicBezTo>
                    <a:pt x="562" y="135"/>
                    <a:pt x="562" y="144"/>
                    <a:pt x="565" y="154"/>
                  </a:cubicBezTo>
                  <a:cubicBezTo>
                    <a:pt x="568" y="163"/>
                    <a:pt x="574" y="169"/>
                    <a:pt x="582" y="171"/>
                  </a:cubicBezTo>
                  <a:cubicBezTo>
                    <a:pt x="586" y="172"/>
                    <a:pt x="590" y="173"/>
                    <a:pt x="594" y="172"/>
                  </a:cubicBezTo>
                  <a:cubicBezTo>
                    <a:pt x="604" y="172"/>
                    <a:pt x="611" y="167"/>
                    <a:pt x="615" y="157"/>
                  </a:cubicBezTo>
                  <a:cubicBezTo>
                    <a:pt x="617" y="152"/>
                    <a:pt x="618" y="146"/>
                    <a:pt x="618" y="141"/>
                  </a:cubicBezTo>
                  <a:cubicBezTo>
                    <a:pt x="618" y="135"/>
                    <a:pt x="618" y="130"/>
                    <a:pt x="616" y="125"/>
                  </a:cubicBezTo>
                  <a:close/>
                </a:path>
              </a:pathLst>
            </a:custGeom>
            <a:solidFill>
              <a:srgbClr val="FFFFFF"/>
            </a:solid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255" name="Freeform 254"/>
            <p:cNvSpPr>
              <a:spLocks noEditPoints="1"/>
            </p:cNvSpPr>
            <p:nvPr/>
          </p:nvSpPr>
          <p:spPr bwMode="auto">
            <a:xfrm>
              <a:off x="9602113" y="1949027"/>
              <a:ext cx="970669" cy="214939"/>
            </a:xfrm>
            <a:custGeom>
              <a:avLst/>
              <a:gdLst>
                <a:gd name="T0" fmla="*/ 200 w 1905"/>
                <a:gd name="T1" fmla="*/ 10 h 419"/>
                <a:gd name="T2" fmla="*/ 350 w 1905"/>
                <a:gd name="T3" fmla="*/ 39 h 419"/>
                <a:gd name="T4" fmla="*/ 12 w 1905"/>
                <a:gd name="T5" fmla="*/ 341 h 419"/>
                <a:gd name="T6" fmla="*/ 117 w 1905"/>
                <a:gd name="T7" fmla="*/ 352 h 419"/>
                <a:gd name="T8" fmla="*/ 225 w 1905"/>
                <a:gd name="T9" fmla="*/ 68 h 419"/>
                <a:gd name="T10" fmla="*/ 77 w 1905"/>
                <a:gd name="T11" fmla="*/ 304 h 419"/>
                <a:gd name="T12" fmla="*/ 939 w 1905"/>
                <a:gd name="T13" fmla="*/ 71 h 419"/>
                <a:gd name="T14" fmla="*/ 860 w 1905"/>
                <a:gd name="T15" fmla="*/ 154 h 419"/>
                <a:gd name="T16" fmla="*/ 794 w 1905"/>
                <a:gd name="T17" fmla="*/ 108 h 419"/>
                <a:gd name="T18" fmla="*/ 838 w 1905"/>
                <a:gd name="T19" fmla="*/ 69 h 419"/>
                <a:gd name="T20" fmla="*/ 760 w 1905"/>
                <a:gd name="T21" fmla="*/ 156 h 419"/>
                <a:gd name="T22" fmla="*/ 758 w 1905"/>
                <a:gd name="T23" fmla="*/ 181 h 419"/>
                <a:gd name="T24" fmla="*/ 791 w 1905"/>
                <a:gd name="T25" fmla="*/ 333 h 419"/>
                <a:gd name="T26" fmla="*/ 860 w 1905"/>
                <a:gd name="T27" fmla="*/ 333 h 419"/>
                <a:gd name="T28" fmla="*/ 892 w 1905"/>
                <a:gd name="T29" fmla="*/ 181 h 419"/>
                <a:gd name="T30" fmla="*/ 892 w 1905"/>
                <a:gd name="T31" fmla="*/ 156 h 419"/>
                <a:gd name="T32" fmla="*/ 938 w 1905"/>
                <a:gd name="T33" fmla="*/ 95 h 419"/>
                <a:gd name="T34" fmla="*/ 681 w 1905"/>
                <a:gd name="T35" fmla="*/ 115 h 419"/>
                <a:gd name="T36" fmla="*/ 544 w 1905"/>
                <a:gd name="T37" fmla="*/ 91 h 419"/>
                <a:gd name="T38" fmla="*/ 477 w 1905"/>
                <a:gd name="T39" fmla="*/ 234 h 419"/>
                <a:gd name="T40" fmla="*/ 609 w 1905"/>
                <a:gd name="T41" fmla="*/ 339 h 419"/>
                <a:gd name="T42" fmla="*/ 713 w 1905"/>
                <a:gd name="T43" fmla="*/ 215 h 419"/>
                <a:gd name="T44" fmla="*/ 588 w 1905"/>
                <a:gd name="T45" fmla="*/ 107 h 419"/>
                <a:gd name="T46" fmla="*/ 682 w 1905"/>
                <a:gd name="T47" fmla="*/ 216 h 419"/>
                <a:gd name="T48" fmla="*/ 537 w 1905"/>
                <a:gd name="T49" fmla="*/ 292 h 419"/>
                <a:gd name="T50" fmla="*/ 526 w 1905"/>
                <a:gd name="T51" fmla="*/ 142 h 419"/>
                <a:gd name="T52" fmla="*/ 1599 w 1905"/>
                <a:gd name="T53" fmla="*/ 126 h 419"/>
                <a:gd name="T54" fmla="*/ 1667 w 1905"/>
                <a:gd name="T55" fmla="*/ 339 h 419"/>
                <a:gd name="T56" fmla="*/ 1637 w 1905"/>
                <a:gd name="T57" fmla="*/ 183 h 419"/>
                <a:gd name="T58" fmla="*/ 1628 w 1905"/>
                <a:gd name="T59" fmla="*/ 131 h 419"/>
                <a:gd name="T60" fmla="*/ 1634 w 1905"/>
                <a:gd name="T61" fmla="*/ 208 h 419"/>
                <a:gd name="T62" fmla="*/ 1636 w 1905"/>
                <a:gd name="T63" fmla="*/ 310 h 419"/>
                <a:gd name="T64" fmla="*/ 1248 w 1905"/>
                <a:gd name="T65" fmla="*/ 314 h 419"/>
                <a:gd name="T66" fmla="*/ 1327 w 1905"/>
                <a:gd name="T67" fmla="*/ 251 h 419"/>
                <a:gd name="T68" fmla="*/ 1181 w 1905"/>
                <a:gd name="T69" fmla="*/ 200 h 419"/>
                <a:gd name="T70" fmla="*/ 1313 w 1905"/>
                <a:gd name="T71" fmla="*/ 324 h 419"/>
                <a:gd name="T72" fmla="*/ 1203 w 1905"/>
                <a:gd name="T73" fmla="*/ 229 h 419"/>
                <a:gd name="T74" fmla="*/ 1298 w 1905"/>
                <a:gd name="T75" fmla="*/ 227 h 419"/>
                <a:gd name="T76" fmla="*/ 1769 w 1905"/>
                <a:gd name="T77" fmla="*/ 333 h 419"/>
                <a:gd name="T78" fmla="*/ 1879 w 1905"/>
                <a:gd name="T79" fmla="*/ 201 h 419"/>
                <a:gd name="T80" fmla="*/ 1801 w 1905"/>
                <a:gd name="T81" fmla="*/ 113 h 419"/>
                <a:gd name="T82" fmla="*/ 1889 w 1905"/>
                <a:gd name="T83" fmla="*/ 84 h 419"/>
                <a:gd name="T84" fmla="*/ 1769 w 1905"/>
                <a:gd name="T85" fmla="*/ 210 h 419"/>
                <a:gd name="T86" fmla="*/ 1833 w 1905"/>
                <a:gd name="T87" fmla="*/ 313 h 419"/>
                <a:gd name="T88" fmla="*/ 1477 w 1905"/>
                <a:gd name="T89" fmla="*/ 106 h 419"/>
                <a:gd name="T90" fmla="*/ 1427 w 1905"/>
                <a:gd name="T91" fmla="*/ 193 h 419"/>
                <a:gd name="T92" fmla="*/ 1485 w 1905"/>
                <a:gd name="T93" fmla="*/ 224 h 419"/>
                <a:gd name="T94" fmla="*/ 1400 w 1905"/>
                <a:gd name="T95" fmla="*/ 295 h 419"/>
                <a:gd name="T96" fmla="*/ 1494 w 1905"/>
                <a:gd name="T97" fmla="*/ 334 h 419"/>
                <a:gd name="T98" fmla="*/ 1486 w 1905"/>
                <a:gd name="T99" fmla="*/ 204 h 419"/>
                <a:gd name="T100" fmla="*/ 1462 w 1905"/>
                <a:gd name="T101" fmla="*/ 80 h 419"/>
                <a:gd name="T102" fmla="*/ 1413 w 1905"/>
                <a:gd name="T103" fmla="*/ 120 h 419"/>
                <a:gd name="T104" fmla="*/ 1083 w 1905"/>
                <a:gd name="T105" fmla="*/ 182 h 419"/>
                <a:gd name="T106" fmla="*/ 1139 w 1905"/>
                <a:gd name="T107" fmla="*/ 156 h 419"/>
                <a:gd name="T108" fmla="*/ 1120 w 1905"/>
                <a:gd name="T109" fmla="*/ 338 h 419"/>
                <a:gd name="T110" fmla="*/ 987 w 1905"/>
                <a:gd name="T111" fmla="*/ 159 h 419"/>
                <a:gd name="T112" fmla="*/ 958 w 1905"/>
                <a:gd name="T113" fmla="*/ 164 h 419"/>
                <a:gd name="T114" fmla="*/ 987 w 1905"/>
                <a:gd name="T115" fmla="*/ 246 h 419"/>
                <a:gd name="T116" fmla="*/ 954 w 1905"/>
                <a:gd name="T117" fmla="*/ 92 h 419"/>
                <a:gd name="T118" fmla="*/ 2 w 1905"/>
                <a:gd name="T119" fmla="*/ 336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905" h="419">
                  <a:moveTo>
                    <a:pt x="1" y="336"/>
                  </a:moveTo>
                  <a:cubicBezTo>
                    <a:pt x="1" y="336"/>
                    <a:pt x="1" y="336"/>
                    <a:pt x="0" y="336"/>
                  </a:cubicBezTo>
                  <a:cubicBezTo>
                    <a:pt x="0" y="252"/>
                    <a:pt x="0" y="168"/>
                    <a:pt x="0" y="85"/>
                  </a:cubicBezTo>
                  <a:cubicBezTo>
                    <a:pt x="1" y="84"/>
                    <a:pt x="2" y="84"/>
                    <a:pt x="3" y="84"/>
                  </a:cubicBezTo>
                  <a:cubicBezTo>
                    <a:pt x="69" y="59"/>
                    <a:pt x="135" y="34"/>
                    <a:pt x="200" y="10"/>
                  </a:cubicBezTo>
                  <a:cubicBezTo>
                    <a:pt x="208" y="7"/>
                    <a:pt x="216" y="4"/>
                    <a:pt x="224" y="0"/>
                  </a:cubicBezTo>
                  <a:cubicBezTo>
                    <a:pt x="225" y="0"/>
                    <a:pt x="226" y="0"/>
                    <a:pt x="226" y="0"/>
                  </a:cubicBezTo>
                  <a:cubicBezTo>
                    <a:pt x="232" y="3"/>
                    <a:pt x="237" y="4"/>
                    <a:pt x="243" y="6"/>
                  </a:cubicBezTo>
                  <a:cubicBezTo>
                    <a:pt x="278" y="16"/>
                    <a:pt x="313" y="26"/>
                    <a:pt x="347" y="36"/>
                  </a:cubicBezTo>
                  <a:cubicBezTo>
                    <a:pt x="349" y="36"/>
                    <a:pt x="350" y="37"/>
                    <a:pt x="350" y="39"/>
                  </a:cubicBezTo>
                  <a:cubicBezTo>
                    <a:pt x="350" y="153"/>
                    <a:pt x="350" y="268"/>
                    <a:pt x="350" y="382"/>
                  </a:cubicBezTo>
                  <a:cubicBezTo>
                    <a:pt x="350" y="384"/>
                    <a:pt x="349" y="385"/>
                    <a:pt x="348" y="385"/>
                  </a:cubicBezTo>
                  <a:cubicBezTo>
                    <a:pt x="307" y="396"/>
                    <a:pt x="267" y="408"/>
                    <a:pt x="227" y="419"/>
                  </a:cubicBezTo>
                  <a:cubicBezTo>
                    <a:pt x="225" y="419"/>
                    <a:pt x="224" y="419"/>
                    <a:pt x="223" y="419"/>
                  </a:cubicBezTo>
                  <a:cubicBezTo>
                    <a:pt x="153" y="393"/>
                    <a:pt x="83" y="367"/>
                    <a:pt x="12" y="341"/>
                  </a:cubicBezTo>
                  <a:cubicBezTo>
                    <a:pt x="9" y="339"/>
                    <a:pt x="5" y="338"/>
                    <a:pt x="1" y="336"/>
                  </a:cubicBezTo>
                  <a:cubicBezTo>
                    <a:pt x="2" y="336"/>
                    <a:pt x="2" y="336"/>
                    <a:pt x="2" y="336"/>
                  </a:cubicBezTo>
                  <a:cubicBezTo>
                    <a:pt x="7" y="337"/>
                    <a:pt x="11" y="338"/>
                    <a:pt x="16" y="338"/>
                  </a:cubicBezTo>
                  <a:cubicBezTo>
                    <a:pt x="32" y="340"/>
                    <a:pt x="49" y="343"/>
                    <a:pt x="65" y="345"/>
                  </a:cubicBezTo>
                  <a:cubicBezTo>
                    <a:pt x="83" y="347"/>
                    <a:pt x="100" y="350"/>
                    <a:pt x="117" y="352"/>
                  </a:cubicBezTo>
                  <a:cubicBezTo>
                    <a:pt x="134" y="355"/>
                    <a:pt x="152" y="357"/>
                    <a:pt x="169" y="359"/>
                  </a:cubicBezTo>
                  <a:cubicBezTo>
                    <a:pt x="187" y="362"/>
                    <a:pt x="205" y="364"/>
                    <a:pt x="222" y="367"/>
                  </a:cubicBezTo>
                  <a:cubicBezTo>
                    <a:pt x="225" y="367"/>
                    <a:pt x="225" y="366"/>
                    <a:pt x="225" y="364"/>
                  </a:cubicBezTo>
                  <a:cubicBezTo>
                    <a:pt x="225" y="266"/>
                    <a:pt x="225" y="168"/>
                    <a:pt x="225" y="69"/>
                  </a:cubicBezTo>
                  <a:cubicBezTo>
                    <a:pt x="225" y="69"/>
                    <a:pt x="225" y="69"/>
                    <a:pt x="225" y="68"/>
                  </a:cubicBezTo>
                  <a:cubicBezTo>
                    <a:pt x="225" y="67"/>
                    <a:pt x="225" y="66"/>
                    <a:pt x="223" y="67"/>
                  </a:cubicBezTo>
                  <a:cubicBezTo>
                    <a:pt x="218" y="68"/>
                    <a:pt x="212" y="69"/>
                    <a:pt x="207" y="71"/>
                  </a:cubicBezTo>
                  <a:cubicBezTo>
                    <a:pt x="164" y="81"/>
                    <a:pt x="122" y="91"/>
                    <a:pt x="80" y="101"/>
                  </a:cubicBezTo>
                  <a:cubicBezTo>
                    <a:pt x="78" y="102"/>
                    <a:pt x="77" y="102"/>
                    <a:pt x="77" y="104"/>
                  </a:cubicBezTo>
                  <a:cubicBezTo>
                    <a:pt x="77" y="171"/>
                    <a:pt x="77" y="237"/>
                    <a:pt x="77" y="304"/>
                  </a:cubicBezTo>
                  <a:cubicBezTo>
                    <a:pt x="77" y="306"/>
                    <a:pt x="77" y="307"/>
                    <a:pt x="75" y="307"/>
                  </a:cubicBezTo>
                  <a:cubicBezTo>
                    <a:pt x="55" y="315"/>
                    <a:pt x="35" y="323"/>
                    <a:pt x="15" y="330"/>
                  </a:cubicBezTo>
                  <a:cubicBezTo>
                    <a:pt x="11" y="332"/>
                    <a:pt x="6" y="334"/>
                    <a:pt x="2" y="336"/>
                  </a:cubicBezTo>
                  <a:cubicBezTo>
                    <a:pt x="2" y="336"/>
                    <a:pt x="1" y="336"/>
                    <a:pt x="1" y="336"/>
                  </a:cubicBezTo>
                  <a:close/>
                  <a:moveTo>
                    <a:pt x="939" y="71"/>
                  </a:moveTo>
                  <a:cubicBezTo>
                    <a:pt x="939" y="70"/>
                    <a:pt x="938" y="69"/>
                    <a:pt x="936" y="69"/>
                  </a:cubicBezTo>
                  <a:cubicBezTo>
                    <a:pt x="932" y="67"/>
                    <a:pt x="927" y="67"/>
                    <a:pt x="922" y="66"/>
                  </a:cubicBezTo>
                  <a:cubicBezTo>
                    <a:pt x="910" y="66"/>
                    <a:pt x="899" y="67"/>
                    <a:pt x="889" y="73"/>
                  </a:cubicBezTo>
                  <a:cubicBezTo>
                    <a:pt x="870" y="85"/>
                    <a:pt x="861" y="102"/>
                    <a:pt x="861" y="124"/>
                  </a:cubicBezTo>
                  <a:cubicBezTo>
                    <a:pt x="860" y="134"/>
                    <a:pt x="860" y="144"/>
                    <a:pt x="860" y="154"/>
                  </a:cubicBezTo>
                  <a:cubicBezTo>
                    <a:pt x="860" y="156"/>
                    <a:pt x="860" y="156"/>
                    <a:pt x="859" y="156"/>
                  </a:cubicBezTo>
                  <a:cubicBezTo>
                    <a:pt x="837" y="156"/>
                    <a:pt x="815" y="156"/>
                    <a:pt x="793" y="156"/>
                  </a:cubicBezTo>
                  <a:cubicBezTo>
                    <a:pt x="791" y="156"/>
                    <a:pt x="791" y="156"/>
                    <a:pt x="791" y="154"/>
                  </a:cubicBezTo>
                  <a:cubicBezTo>
                    <a:pt x="791" y="146"/>
                    <a:pt x="791" y="137"/>
                    <a:pt x="791" y="128"/>
                  </a:cubicBezTo>
                  <a:cubicBezTo>
                    <a:pt x="791" y="121"/>
                    <a:pt x="791" y="114"/>
                    <a:pt x="794" y="108"/>
                  </a:cubicBezTo>
                  <a:cubicBezTo>
                    <a:pt x="797" y="99"/>
                    <a:pt x="803" y="94"/>
                    <a:pt x="812" y="92"/>
                  </a:cubicBezTo>
                  <a:cubicBezTo>
                    <a:pt x="821" y="90"/>
                    <a:pt x="830" y="91"/>
                    <a:pt x="838" y="94"/>
                  </a:cubicBezTo>
                  <a:cubicBezTo>
                    <a:pt x="838" y="95"/>
                    <a:pt x="839" y="95"/>
                    <a:pt x="840" y="95"/>
                  </a:cubicBezTo>
                  <a:cubicBezTo>
                    <a:pt x="840" y="87"/>
                    <a:pt x="840" y="79"/>
                    <a:pt x="840" y="71"/>
                  </a:cubicBezTo>
                  <a:cubicBezTo>
                    <a:pt x="840" y="70"/>
                    <a:pt x="839" y="69"/>
                    <a:pt x="838" y="69"/>
                  </a:cubicBezTo>
                  <a:cubicBezTo>
                    <a:pt x="833" y="67"/>
                    <a:pt x="828" y="67"/>
                    <a:pt x="823" y="66"/>
                  </a:cubicBezTo>
                  <a:cubicBezTo>
                    <a:pt x="812" y="66"/>
                    <a:pt x="802" y="67"/>
                    <a:pt x="792" y="72"/>
                  </a:cubicBezTo>
                  <a:cubicBezTo>
                    <a:pt x="772" y="83"/>
                    <a:pt x="763" y="101"/>
                    <a:pt x="762" y="123"/>
                  </a:cubicBezTo>
                  <a:cubicBezTo>
                    <a:pt x="762" y="133"/>
                    <a:pt x="762" y="144"/>
                    <a:pt x="762" y="154"/>
                  </a:cubicBezTo>
                  <a:cubicBezTo>
                    <a:pt x="762" y="156"/>
                    <a:pt x="762" y="156"/>
                    <a:pt x="760" y="156"/>
                  </a:cubicBezTo>
                  <a:cubicBezTo>
                    <a:pt x="751" y="156"/>
                    <a:pt x="742" y="156"/>
                    <a:pt x="733" y="156"/>
                  </a:cubicBezTo>
                  <a:cubicBezTo>
                    <a:pt x="732" y="156"/>
                    <a:pt x="731" y="157"/>
                    <a:pt x="731" y="158"/>
                  </a:cubicBezTo>
                  <a:cubicBezTo>
                    <a:pt x="731" y="165"/>
                    <a:pt x="731" y="172"/>
                    <a:pt x="731" y="179"/>
                  </a:cubicBezTo>
                  <a:cubicBezTo>
                    <a:pt x="731" y="180"/>
                    <a:pt x="732" y="181"/>
                    <a:pt x="733" y="181"/>
                  </a:cubicBezTo>
                  <a:cubicBezTo>
                    <a:pt x="742" y="181"/>
                    <a:pt x="750" y="181"/>
                    <a:pt x="758" y="181"/>
                  </a:cubicBezTo>
                  <a:cubicBezTo>
                    <a:pt x="762" y="181"/>
                    <a:pt x="762" y="181"/>
                    <a:pt x="762" y="185"/>
                  </a:cubicBezTo>
                  <a:cubicBezTo>
                    <a:pt x="762" y="234"/>
                    <a:pt x="762" y="284"/>
                    <a:pt x="762" y="333"/>
                  </a:cubicBezTo>
                  <a:cubicBezTo>
                    <a:pt x="762" y="335"/>
                    <a:pt x="762" y="336"/>
                    <a:pt x="764" y="336"/>
                  </a:cubicBezTo>
                  <a:cubicBezTo>
                    <a:pt x="772" y="335"/>
                    <a:pt x="780" y="335"/>
                    <a:pt x="788" y="336"/>
                  </a:cubicBezTo>
                  <a:cubicBezTo>
                    <a:pt x="790" y="336"/>
                    <a:pt x="791" y="335"/>
                    <a:pt x="791" y="333"/>
                  </a:cubicBezTo>
                  <a:cubicBezTo>
                    <a:pt x="791" y="283"/>
                    <a:pt x="791" y="233"/>
                    <a:pt x="791" y="183"/>
                  </a:cubicBezTo>
                  <a:cubicBezTo>
                    <a:pt x="791" y="181"/>
                    <a:pt x="791" y="181"/>
                    <a:pt x="793" y="181"/>
                  </a:cubicBezTo>
                  <a:cubicBezTo>
                    <a:pt x="815" y="181"/>
                    <a:pt x="836" y="181"/>
                    <a:pt x="858" y="181"/>
                  </a:cubicBezTo>
                  <a:cubicBezTo>
                    <a:pt x="860" y="181"/>
                    <a:pt x="860" y="181"/>
                    <a:pt x="860" y="184"/>
                  </a:cubicBezTo>
                  <a:cubicBezTo>
                    <a:pt x="860" y="233"/>
                    <a:pt x="860" y="283"/>
                    <a:pt x="860" y="333"/>
                  </a:cubicBezTo>
                  <a:cubicBezTo>
                    <a:pt x="860" y="335"/>
                    <a:pt x="861" y="336"/>
                    <a:pt x="863" y="336"/>
                  </a:cubicBezTo>
                  <a:cubicBezTo>
                    <a:pt x="871" y="335"/>
                    <a:pt x="878" y="336"/>
                    <a:pt x="886" y="336"/>
                  </a:cubicBezTo>
                  <a:cubicBezTo>
                    <a:pt x="889" y="336"/>
                    <a:pt x="889" y="336"/>
                    <a:pt x="889" y="332"/>
                  </a:cubicBezTo>
                  <a:cubicBezTo>
                    <a:pt x="889" y="283"/>
                    <a:pt x="889" y="233"/>
                    <a:pt x="889" y="183"/>
                  </a:cubicBezTo>
                  <a:cubicBezTo>
                    <a:pt x="889" y="181"/>
                    <a:pt x="890" y="181"/>
                    <a:pt x="892" y="181"/>
                  </a:cubicBezTo>
                  <a:cubicBezTo>
                    <a:pt x="904" y="181"/>
                    <a:pt x="917" y="181"/>
                    <a:pt x="929" y="181"/>
                  </a:cubicBezTo>
                  <a:cubicBezTo>
                    <a:pt x="931" y="181"/>
                    <a:pt x="931" y="180"/>
                    <a:pt x="931" y="179"/>
                  </a:cubicBezTo>
                  <a:cubicBezTo>
                    <a:pt x="931" y="172"/>
                    <a:pt x="931" y="165"/>
                    <a:pt x="931" y="159"/>
                  </a:cubicBezTo>
                  <a:cubicBezTo>
                    <a:pt x="931" y="157"/>
                    <a:pt x="931" y="156"/>
                    <a:pt x="929" y="156"/>
                  </a:cubicBezTo>
                  <a:cubicBezTo>
                    <a:pt x="916" y="156"/>
                    <a:pt x="904" y="156"/>
                    <a:pt x="892" y="156"/>
                  </a:cubicBezTo>
                  <a:cubicBezTo>
                    <a:pt x="890" y="156"/>
                    <a:pt x="889" y="156"/>
                    <a:pt x="889" y="154"/>
                  </a:cubicBezTo>
                  <a:cubicBezTo>
                    <a:pt x="889" y="146"/>
                    <a:pt x="889" y="138"/>
                    <a:pt x="889" y="129"/>
                  </a:cubicBezTo>
                  <a:cubicBezTo>
                    <a:pt x="889" y="124"/>
                    <a:pt x="890" y="119"/>
                    <a:pt x="891" y="114"/>
                  </a:cubicBezTo>
                  <a:cubicBezTo>
                    <a:pt x="894" y="98"/>
                    <a:pt x="905" y="89"/>
                    <a:pt x="922" y="91"/>
                  </a:cubicBezTo>
                  <a:cubicBezTo>
                    <a:pt x="928" y="91"/>
                    <a:pt x="933" y="93"/>
                    <a:pt x="938" y="95"/>
                  </a:cubicBezTo>
                  <a:cubicBezTo>
                    <a:pt x="938" y="87"/>
                    <a:pt x="938" y="79"/>
                    <a:pt x="939" y="71"/>
                  </a:cubicBezTo>
                  <a:close/>
                  <a:moveTo>
                    <a:pt x="712" y="194"/>
                  </a:moveTo>
                  <a:cubicBezTo>
                    <a:pt x="712" y="188"/>
                    <a:pt x="711" y="182"/>
                    <a:pt x="710" y="177"/>
                  </a:cubicBezTo>
                  <a:cubicBezTo>
                    <a:pt x="709" y="169"/>
                    <a:pt x="706" y="160"/>
                    <a:pt x="703" y="152"/>
                  </a:cubicBezTo>
                  <a:cubicBezTo>
                    <a:pt x="698" y="139"/>
                    <a:pt x="691" y="126"/>
                    <a:pt x="681" y="115"/>
                  </a:cubicBezTo>
                  <a:cubicBezTo>
                    <a:pt x="673" y="107"/>
                    <a:pt x="665" y="101"/>
                    <a:pt x="655" y="95"/>
                  </a:cubicBezTo>
                  <a:cubicBezTo>
                    <a:pt x="638" y="85"/>
                    <a:pt x="620" y="81"/>
                    <a:pt x="601" y="80"/>
                  </a:cubicBezTo>
                  <a:cubicBezTo>
                    <a:pt x="596" y="80"/>
                    <a:pt x="591" y="80"/>
                    <a:pt x="587" y="81"/>
                  </a:cubicBezTo>
                  <a:cubicBezTo>
                    <a:pt x="581" y="81"/>
                    <a:pt x="575" y="82"/>
                    <a:pt x="569" y="83"/>
                  </a:cubicBezTo>
                  <a:cubicBezTo>
                    <a:pt x="561" y="85"/>
                    <a:pt x="552" y="87"/>
                    <a:pt x="544" y="91"/>
                  </a:cubicBezTo>
                  <a:cubicBezTo>
                    <a:pt x="533" y="96"/>
                    <a:pt x="523" y="102"/>
                    <a:pt x="514" y="111"/>
                  </a:cubicBezTo>
                  <a:cubicBezTo>
                    <a:pt x="509" y="114"/>
                    <a:pt x="506" y="119"/>
                    <a:pt x="503" y="123"/>
                  </a:cubicBezTo>
                  <a:cubicBezTo>
                    <a:pt x="492" y="137"/>
                    <a:pt x="485" y="153"/>
                    <a:pt x="480" y="170"/>
                  </a:cubicBezTo>
                  <a:cubicBezTo>
                    <a:pt x="477" y="181"/>
                    <a:pt x="476" y="193"/>
                    <a:pt x="475" y="204"/>
                  </a:cubicBezTo>
                  <a:cubicBezTo>
                    <a:pt x="475" y="214"/>
                    <a:pt x="475" y="224"/>
                    <a:pt x="477" y="234"/>
                  </a:cubicBezTo>
                  <a:cubicBezTo>
                    <a:pt x="478" y="248"/>
                    <a:pt x="482" y="260"/>
                    <a:pt x="487" y="273"/>
                  </a:cubicBezTo>
                  <a:cubicBezTo>
                    <a:pt x="494" y="289"/>
                    <a:pt x="504" y="302"/>
                    <a:pt x="517" y="313"/>
                  </a:cubicBezTo>
                  <a:cubicBezTo>
                    <a:pt x="525" y="321"/>
                    <a:pt x="534" y="326"/>
                    <a:pt x="544" y="331"/>
                  </a:cubicBezTo>
                  <a:cubicBezTo>
                    <a:pt x="557" y="336"/>
                    <a:pt x="571" y="339"/>
                    <a:pt x="585" y="340"/>
                  </a:cubicBezTo>
                  <a:cubicBezTo>
                    <a:pt x="593" y="340"/>
                    <a:pt x="601" y="340"/>
                    <a:pt x="609" y="339"/>
                  </a:cubicBezTo>
                  <a:cubicBezTo>
                    <a:pt x="616" y="338"/>
                    <a:pt x="624" y="337"/>
                    <a:pt x="631" y="335"/>
                  </a:cubicBezTo>
                  <a:cubicBezTo>
                    <a:pt x="653" y="328"/>
                    <a:pt x="670" y="317"/>
                    <a:pt x="684" y="299"/>
                  </a:cubicBezTo>
                  <a:cubicBezTo>
                    <a:pt x="693" y="289"/>
                    <a:pt x="699" y="276"/>
                    <a:pt x="704" y="263"/>
                  </a:cubicBezTo>
                  <a:cubicBezTo>
                    <a:pt x="707" y="255"/>
                    <a:pt x="709" y="246"/>
                    <a:pt x="710" y="237"/>
                  </a:cubicBezTo>
                  <a:cubicBezTo>
                    <a:pt x="712" y="230"/>
                    <a:pt x="712" y="222"/>
                    <a:pt x="713" y="215"/>
                  </a:cubicBezTo>
                  <a:cubicBezTo>
                    <a:pt x="713" y="210"/>
                    <a:pt x="713" y="205"/>
                    <a:pt x="713" y="200"/>
                  </a:cubicBezTo>
                  <a:cubicBezTo>
                    <a:pt x="713" y="198"/>
                    <a:pt x="712" y="196"/>
                    <a:pt x="712" y="194"/>
                  </a:cubicBezTo>
                  <a:close/>
                  <a:moveTo>
                    <a:pt x="526" y="142"/>
                  </a:moveTo>
                  <a:cubicBezTo>
                    <a:pt x="533" y="132"/>
                    <a:pt x="542" y="124"/>
                    <a:pt x="552" y="118"/>
                  </a:cubicBezTo>
                  <a:cubicBezTo>
                    <a:pt x="563" y="112"/>
                    <a:pt x="575" y="108"/>
                    <a:pt x="588" y="107"/>
                  </a:cubicBezTo>
                  <a:cubicBezTo>
                    <a:pt x="600" y="106"/>
                    <a:pt x="612" y="107"/>
                    <a:pt x="624" y="111"/>
                  </a:cubicBezTo>
                  <a:cubicBezTo>
                    <a:pt x="634" y="114"/>
                    <a:pt x="642" y="119"/>
                    <a:pt x="650" y="125"/>
                  </a:cubicBezTo>
                  <a:cubicBezTo>
                    <a:pt x="659" y="133"/>
                    <a:pt x="665" y="142"/>
                    <a:pt x="670" y="152"/>
                  </a:cubicBezTo>
                  <a:cubicBezTo>
                    <a:pt x="676" y="163"/>
                    <a:pt x="679" y="174"/>
                    <a:pt x="680" y="186"/>
                  </a:cubicBezTo>
                  <a:cubicBezTo>
                    <a:pt x="682" y="196"/>
                    <a:pt x="682" y="206"/>
                    <a:pt x="682" y="216"/>
                  </a:cubicBezTo>
                  <a:cubicBezTo>
                    <a:pt x="681" y="236"/>
                    <a:pt x="678" y="255"/>
                    <a:pt x="668" y="273"/>
                  </a:cubicBezTo>
                  <a:cubicBezTo>
                    <a:pt x="654" y="296"/>
                    <a:pt x="634" y="309"/>
                    <a:pt x="608" y="312"/>
                  </a:cubicBezTo>
                  <a:cubicBezTo>
                    <a:pt x="599" y="313"/>
                    <a:pt x="590" y="314"/>
                    <a:pt x="581" y="313"/>
                  </a:cubicBezTo>
                  <a:cubicBezTo>
                    <a:pt x="573" y="312"/>
                    <a:pt x="566" y="309"/>
                    <a:pt x="559" y="306"/>
                  </a:cubicBezTo>
                  <a:cubicBezTo>
                    <a:pt x="551" y="303"/>
                    <a:pt x="543" y="298"/>
                    <a:pt x="537" y="292"/>
                  </a:cubicBezTo>
                  <a:cubicBezTo>
                    <a:pt x="530" y="286"/>
                    <a:pt x="525" y="279"/>
                    <a:pt x="521" y="272"/>
                  </a:cubicBezTo>
                  <a:cubicBezTo>
                    <a:pt x="515" y="261"/>
                    <a:pt x="511" y="250"/>
                    <a:pt x="509" y="239"/>
                  </a:cubicBezTo>
                  <a:cubicBezTo>
                    <a:pt x="508" y="233"/>
                    <a:pt x="507" y="228"/>
                    <a:pt x="507" y="223"/>
                  </a:cubicBezTo>
                  <a:cubicBezTo>
                    <a:pt x="506" y="218"/>
                    <a:pt x="506" y="213"/>
                    <a:pt x="506" y="206"/>
                  </a:cubicBezTo>
                  <a:cubicBezTo>
                    <a:pt x="507" y="184"/>
                    <a:pt x="512" y="162"/>
                    <a:pt x="526" y="142"/>
                  </a:cubicBezTo>
                  <a:close/>
                  <a:moveTo>
                    <a:pt x="1719" y="90"/>
                  </a:moveTo>
                  <a:cubicBezTo>
                    <a:pt x="1719" y="88"/>
                    <a:pt x="1719" y="87"/>
                    <a:pt x="1717" y="86"/>
                  </a:cubicBezTo>
                  <a:cubicBezTo>
                    <a:pt x="1708" y="83"/>
                    <a:pt x="1698" y="81"/>
                    <a:pt x="1688" y="81"/>
                  </a:cubicBezTo>
                  <a:cubicBezTo>
                    <a:pt x="1674" y="80"/>
                    <a:pt x="1661" y="80"/>
                    <a:pt x="1647" y="85"/>
                  </a:cubicBezTo>
                  <a:cubicBezTo>
                    <a:pt x="1626" y="93"/>
                    <a:pt x="1611" y="107"/>
                    <a:pt x="1599" y="126"/>
                  </a:cubicBezTo>
                  <a:cubicBezTo>
                    <a:pt x="1585" y="148"/>
                    <a:pt x="1579" y="173"/>
                    <a:pt x="1576" y="199"/>
                  </a:cubicBezTo>
                  <a:cubicBezTo>
                    <a:pt x="1575" y="217"/>
                    <a:pt x="1575" y="235"/>
                    <a:pt x="1577" y="253"/>
                  </a:cubicBezTo>
                  <a:cubicBezTo>
                    <a:pt x="1579" y="269"/>
                    <a:pt x="1583" y="285"/>
                    <a:pt x="1590" y="299"/>
                  </a:cubicBezTo>
                  <a:cubicBezTo>
                    <a:pt x="1597" y="312"/>
                    <a:pt x="1606" y="323"/>
                    <a:pt x="1619" y="331"/>
                  </a:cubicBezTo>
                  <a:cubicBezTo>
                    <a:pt x="1634" y="339"/>
                    <a:pt x="1650" y="341"/>
                    <a:pt x="1667" y="339"/>
                  </a:cubicBezTo>
                  <a:cubicBezTo>
                    <a:pt x="1694" y="335"/>
                    <a:pt x="1714" y="321"/>
                    <a:pt x="1726" y="296"/>
                  </a:cubicBezTo>
                  <a:cubicBezTo>
                    <a:pt x="1735" y="276"/>
                    <a:pt x="1737" y="256"/>
                    <a:pt x="1733" y="235"/>
                  </a:cubicBezTo>
                  <a:cubicBezTo>
                    <a:pt x="1729" y="216"/>
                    <a:pt x="1720" y="201"/>
                    <a:pt x="1704" y="190"/>
                  </a:cubicBezTo>
                  <a:cubicBezTo>
                    <a:pt x="1693" y="183"/>
                    <a:pt x="1681" y="179"/>
                    <a:pt x="1668" y="179"/>
                  </a:cubicBezTo>
                  <a:cubicBezTo>
                    <a:pt x="1657" y="178"/>
                    <a:pt x="1647" y="179"/>
                    <a:pt x="1637" y="183"/>
                  </a:cubicBezTo>
                  <a:cubicBezTo>
                    <a:pt x="1623" y="189"/>
                    <a:pt x="1613" y="199"/>
                    <a:pt x="1607" y="212"/>
                  </a:cubicBezTo>
                  <a:cubicBezTo>
                    <a:pt x="1606" y="213"/>
                    <a:pt x="1606" y="214"/>
                    <a:pt x="1605" y="214"/>
                  </a:cubicBezTo>
                  <a:cubicBezTo>
                    <a:pt x="1605" y="213"/>
                    <a:pt x="1605" y="212"/>
                    <a:pt x="1605" y="211"/>
                  </a:cubicBezTo>
                  <a:cubicBezTo>
                    <a:pt x="1605" y="200"/>
                    <a:pt x="1606" y="188"/>
                    <a:pt x="1608" y="176"/>
                  </a:cubicBezTo>
                  <a:cubicBezTo>
                    <a:pt x="1612" y="160"/>
                    <a:pt x="1618" y="144"/>
                    <a:pt x="1628" y="131"/>
                  </a:cubicBezTo>
                  <a:cubicBezTo>
                    <a:pt x="1636" y="119"/>
                    <a:pt x="1647" y="111"/>
                    <a:pt x="1660" y="107"/>
                  </a:cubicBezTo>
                  <a:cubicBezTo>
                    <a:pt x="1676" y="103"/>
                    <a:pt x="1692" y="105"/>
                    <a:pt x="1708" y="110"/>
                  </a:cubicBezTo>
                  <a:cubicBezTo>
                    <a:pt x="1712" y="111"/>
                    <a:pt x="1715" y="113"/>
                    <a:pt x="1719" y="115"/>
                  </a:cubicBezTo>
                  <a:cubicBezTo>
                    <a:pt x="1719" y="106"/>
                    <a:pt x="1719" y="98"/>
                    <a:pt x="1719" y="90"/>
                  </a:cubicBezTo>
                  <a:close/>
                  <a:moveTo>
                    <a:pt x="1634" y="208"/>
                  </a:moveTo>
                  <a:cubicBezTo>
                    <a:pt x="1649" y="200"/>
                    <a:pt x="1675" y="201"/>
                    <a:pt x="1689" y="215"/>
                  </a:cubicBezTo>
                  <a:cubicBezTo>
                    <a:pt x="1697" y="222"/>
                    <a:pt x="1701" y="231"/>
                    <a:pt x="1703" y="241"/>
                  </a:cubicBezTo>
                  <a:cubicBezTo>
                    <a:pt x="1706" y="256"/>
                    <a:pt x="1706" y="271"/>
                    <a:pt x="1701" y="285"/>
                  </a:cubicBezTo>
                  <a:cubicBezTo>
                    <a:pt x="1695" y="300"/>
                    <a:pt x="1684" y="311"/>
                    <a:pt x="1668" y="314"/>
                  </a:cubicBezTo>
                  <a:cubicBezTo>
                    <a:pt x="1657" y="317"/>
                    <a:pt x="1646" y="316"/>
                    <a:pt x="1636" y="310"/>
                  </a:cubicBezTo>
                  <a:cubicBezTo>
                    <a:pt x="1626" y="305"/>
                    <a:pt x="1619" y="296"/>
                    <a:pt x="1614" y="286"/>
                  </a:cubicBezTo>
                  <a:cubicBezTo>
                    <a:pt x="1609" y="276"/>
                    <a:pt x="1607" y="266"/>
                    <a:pt x="1607" y="255"/>
                  </a:cubicBezTo>
                  <a:cubicBezTo>
                    <a:pt x="1607" y="234"/>
                    <a:pt x="1616" y="218"/>
                    <a:pt x="1634" y="208"/>
                  </a:cubicBezTo>
                  <a:close/>
                  <a:moveTo>
                    <a:pt x="1313" y="297"/>
                  </a:moveTo>
                  <a:cubicBezTo>
                    <a:pt x="1293" y="312"/>
                    <a:pt x="1272" y="318"/>
                    <a:pt x="1248" y="314"/>
                  </a:cubicBezTo>
                  <a:cubicBezTo>
                    <a:pt x="1230" y="312"/>
                    <a:pt x="1217" y="304"/>
                    <a:pt x="1209" y="288"/>
                  </a:cubicBezTo>
                  <a:cubicBezTo>
                    <a:pt x="1203" y="278"/>
                    <a:pt x="1201" y="267"/>
                    <a:pt x="1201" y="256"/>
                  </a:cubicBezTo>
                  <a:cubicBezTo>
                    <a:pt x="1201" y="254"/>
                    <a:pt x="1201" y="253"/>
                    <a:pt x="1203" y="253"/>
                  </a:cubicBezTo>
                  <a:cubicBezTo>
                    <a:pt x="1244" y="253"/>
                    <a:pt x="1284" y="253"/>
                    <a:pt x="1325" y="253"/>
                  </a:cubicBezTo>
                  <a:cubicBezTo>
                    <a:pt x="1327" y="253"/>
                    <a:pt x="1327" y="253"/>
                    <a:pt x="1327" y="251"/>
                  </a:cubicBezTo>
                  <a:cubicBezTo>
                    <a:pt x="1327" y="245"/>
                    <a:pt x="1327" y="240"/>
                    <a:pt x="1327" y="234"/>
                  </a:cubicBezTo>
                  <a:cubicBezTo>
                    <a:pt x="1327" y="223"/>
                    <a:pt x="1326" y="212"/>
                    <a:pt x="1322" y="201"/>
                  </a:cubicBezTo>
                  <a:cubicBezTo>
                    <a:pt x="1317" y="185"/>
                    <a:pt x="1308" y="171"/>
                    <a:pt x="1292" y="162"/>
                  </a:cubicBezTo>
                  <a:cubicBezTo>
                    <a:pt x="1272" y="150"/>
                    <a:pt x="1249" y="149"/>
                    <a:pt x="1227" y="156"/>
                  </a:cubicBezTo>
                  <a:cubicBezTo>
                    <a:pt x="1205" y="164"/>
                    <a:pt x="1190" y="179"/>
                    <a:pt x="1181" y="200"/>
                  </a:cubicBezTo>
                  <a:cubicBezTo>
                    <a:pt x="1173" y="216"/>
                    <a:pt x="1170" y="234"/>
                    <a:pt x="1171" y="252"/>
                  </a:cubicBezTo>
                  <a:cubicBezTo>
                    <a:pt x="1171" y="266"/>
                    <a:pt x="1173" y="280"/>
                    <a:pt x="1179" y="293"/>
                  </a:cubicBezTo>
                  <a:cubicBezTo>
                    <a:pt x="1189" y="319"/>
                    <a:pt x="1208" y="334"/>
                    <a:pt x="1236" y="339"/>
                  </a:cubicBezTo>
                  <a:cubicBezTo>
                    <a:pt x="1250" y="341"/>
                    <a:pt x="1264" y="340"/>
                    <a:pt x="1277" y="338"/>
                  </a:cubicBezTo>
                  <a:cubicBezTo>
                    <a:pt x="1290" y="336"/>
                    <a:pt x="1302" y="331"/>
                    <a:pt x="1313" y="324"/>
                  </a:cubicBezTo>
                  <a:cubicBezTo>
                    <a:pt x="1314" y="323"/>
                    <a:pt x="1315" y="322"/>
                    <a:pt x="1315" y="320"/>
                  </a:cubicBezTo>
                  <a:cubicBezTo>
                    <a:pt x="1315" y="313"/>
                    <a:pt x="1315" y="306"/>
                    <a:pt x="1315" y="298"/>
                  </a:cubicBezTo>
                  <a:cubicBezTo>
                    <a:pt x="1315" y="297"/>
                    <a:pt x="1315" y="297"/>
                    <a:pt x="1314" y="296"/>
                  </a:cubicBezTo>
                  <a:cubicBezTo>
                    <a:pt x="1314" y="296"/>
                    <a:pt x="1313" y="297"/>
                    <a:pt x="1313" y="297"/>
                  </a:cubicBezTo>
                  <a:close/>
                  <a:moveTo>
                    <a:pt x="1203" y="229"/>
                  </a:moveTo>
                  <a:cubicBezTo>
                    <a:pt x="1201" y="229"/>
                    <a:pt x="1201" y="228"/>
                    <a:pt x="1201" y="226"/>
                  </a:cubicBezTo>
                  <a:cubicBezTo>
                    <a:pt x="1205" y="210"/>
                    <a:pt x="1212" y="195"/>
                    <a:pt x="1226" y="185"/>
                  </a:cubicBezTo>
                  <a:cubicBezTo>
                    <a:pt x="1241" y="174"/>
                    <a:pt x="1264" y="174"/>
                    <a:pt x="1279" y="184"/>
                  </a:cubicBezTo>
                  <a:cubicBezTo>
                    <a:pt x="1288" y="191"/>
                    <a:pt x="1293" y="200"/>
                    <a:pt x="1296" y="211"/>
                  </a:cubicBezTo>
                  <a:cubicBezTo>
                    <a:pt x="1297" y="216"/>
                    <a:pt x="1297" y="221"/>
                    <a:pt x="1298" y="227"/>
                  </a:cubicBezTo>
                  <a:cubicBezTo>
                    <a:pt x="1298" y="228"/>
                    <a:pt x="1297" y="229"/>
                    <a:pt x="1295" y="229"/>
                  </a:cubicBezTo>
                  <a:cubicBezTo>
                    <a:pt x="1280" y="229"/>
                    <a:pt x="1265" y="229"/>
                    <a:pt x="1249" y="229"/>
                  </a:cubicBezTo>
                  <a:cubicBezTo>
                    <a:pt x="1234" y="229"/>
                    <a:pt x="1219" y="229"/>
                    <a:pt x="1203" y="229"/>
                  </a:cubicBezTo>
                  <a:close/>
                  <a:moveTo>
                    <a:pt x="1763" y="324"/>
                  </a:moveTo>
                  <a:cubicBezTo>
                    <a:pt x="1763" y="330"/>
                    <a:pt x="1763" y="330"/>
                    <a:pt x="1769" y="333"/>
                  </a:cubicBezTo>
                  <a:cubicBezTo>
                    <a:pt x="1780" y="337"/>
                    <a:pt x="1791" y="339"/>
                    <a:pt x="1803" y="340"/>
                  </a:cubicBezTo>
                  <a:cubicBezTo>
                    <a:pt x="1818" y="341"/>
                    <a:pt x="1832" y="340"/>
                    <a:pt x="1846" y="336"/>
                  </a:cubicBezTo>
                  <a:cubicBezTo>
                    <a:pt x="1871" y="329"/>
                    <a:pt x="1889" y="314"/>
                    <a:pt x="1898" y="291"/>
                  </a:cubicBezTo>
                  <a:cubicBezTo>
                    <a:pt x="1905" y="274"/>
                    <a:pt x="1905" y="257"/>
                    <a:pt x="1902" y="239"/>
                  </a:cubicBezTo>
                  <a:cubicBezTo>
                    <a:pt x="1899" y="224"/>
                    <a:pt x="1891" y="211"/>
                    <a:pt x="1879" y="201"/>
                  </a:cubicBezTo>
                  <a:cubicBezTo>
                    <a:pt x="1861" y="187"/>
                    <a:pt x="1840" y="183"/>
                    <a:pt x="1819" y="183"/>
                  </a:cubicBezTo>
                  <a:cubicBezTo>
                    <a:pt x="1812" y="183"/>
                    <a:pt x="1805" y="184"/>
                    <a:pt x="1798" y="184"/>
                  </a:cubicBezTo>
                  <a:cubicBezTo>
                    <a:pt x="1796" y="184"/>
                    <a:pt x="1796" y="184"/>
                    <a:pt x="1796" y="182"/>
                  </a:cubicBezTo>
                  <a:cubicBezTo>
                    <a:pt x="1796" y="179"/>
                    <a:pt x="1796" y="175"/>
                    <a:pt x="1797" y="171"/>
                  </a:cubicBezTo>
                  <a:cubicBezTo>
                    <a:pt x="1798" y="152"/>
                    <a:pt x="1799" y="133"/>
                    <a:pt x="1801" y="113"/>
                  </a:cubicBezTo>
                  <a:cubicBezTo>
                    <a:pt x="1801" y="111"/>
                    <a:pt x="1801" y="110"/>
                    <a:pt x="1804" y="110"/>
                  </a:cubicBezTo>
                  <a:cubicBezTo>
                    <a:pt x="1832" y="111"/>
                    <a:pt x="1861" y="110"/>
                    <a:pt x="1890" y="111"/>
                  </a:cubicBezTo>
                  <a:cubicBezTo>
                    <a:pt x="1892" y="111"/>
                    <a:pt x="1892" y="110"/>
                    <a:pt x="1892" y="108"/>
                  </a:cubicBezTo>
                  <a:cubicBezTo>
                    <a:pt x="1892" y="101"/>
                    <a:pt x="1892" y="94"/>
                    <a:pt x="1892" y="87"/>
                  </a:cubicBezTo>
                  <a:cubicBezTo>
                    <a:pt x="1892" y="85"/>
                    <a:pt x="1892" y="84"/>
                    <a:pt x="1889" y="84"/>
                  </a:cubicBezTo>
                  <a:cubicBezTo>
                    <a:pt x="1853" y="84"/>
                    <a:pt x="1816" y="85"/>
                    <a:pt x="1779" y="84"/>
                  </a:cubicBezTo>
                  <a:cubicBezTo>
                    <a:pt x="1776" y="84"/>
                    <a:pt x="1776" y="85"/>
                    <a:pt x="1776" y="87"/>
                  </a:cubicBezTo>
                  <a:cubicBezTo>
                    <a:pt x="1774" y="107"/>
                    <a:pt x="1773" y="126"/>
                    <a:pt x="1772" y="145"/>
                  </a:cubicBezTo>
                  <a:cubicBezTo>
                    <a:pt x="1770" y="166"/>
                    <a:pt x="1769" y="188"/>
                    <a:pt x="1767" y="209"/>
                  </a:cubicBezTo>
                  <a:cubicBezTo>
                    <a:pt x="1767" y="210"/>
                    <a:pt x="1768" y="211"/>
                    <a:pt x="1769" y="210"/>
                  </a:cubicBezTo>
                  <a:cubicBezTo>
                    <a:pt x="1778" y="209"/>
                    <a:pt x="1787" y="209"/>
                    <a:pt x="1796" y="209"/>
                  </a:cubicBezTo>
                  <a:cubicBezTo>
                    <a:pt x="1807" y="208"/>
                    <a:pt x="1818" y="208"/>
                    <a:pt x="1830" y="210"/>
                  </a:cubicBezTo>
                  <a:cubicBezTo>
                    <a:pt x="1840" y="212"/>
                    <a:pt x="1850" y="216"/>
                    <a:pt x="1858" y="223"/>
                  </a:cubicBezTo>
                  <a:cubicBezTo>
                    <a:pt x="1869" y="232"/>
                    <a:pt x="1874" y="245"/>
                    <a:pt x="1874" y="259"/>
                  </a:cubicBezTo>
                  <a:cubicBezTo>
                    <a:pt x="1875" y="286"/>
                    <a:pt x="1859" y="307"/>
                    <a:pt x="1833" y="313"/>
                  </a:cubicBezTo>
                  <a:cubicBezTo>
                    <a:pt x="1815" y="317"/>
                    <a:pt x="1797" y="315"/>
                    <a:pt x="1780" y="308"/>
                  </a:cubicBezTo>
                  <a:cubicBezTo>
                    <a:pt x="1774" y="306"/>
                    <a:pt x="1769" y="303"/>
                    <a:pt x="1763" y="299"/>
                  </a:cubicBezTo>
                  <a:cubicBezTo>
                    <a:pt x="1763" y="307"/>
                    <a:pt x="1763" y="315"/>
                    <a:pt x="1763" y="324"/>
                  </a:cubicBezTo>
                  <a:close/>
                  <a:moveTo>
                    <a:pt x="1413" y="120"/>
                  </a:moveTo>
                  <a:cubicBezTo>
                    <a:pt x="1432" y="107"/>
                    <a:pt x="1454" y="102"/>
                    <a:pt x="1477" y="106"/>
                  </a:cubicBezTo>
                  <a:cubicBezTo>
                    <a:pt x="1490" y="109"/>
                    <a:pt x="1500" y="117"/>
                    <a:pt x="1504" y="130"/>
                  </a:cubicBezTo>
                  <a:cubicBezTo>
                    <a:pt x="1507" y="137"/>
                    <a:pt x="1507" y="145"/>
                    <a:pt x="1507" y="152"/>
                  </a:cubicBezTo>
                  <a:cubicBezTo>
                    <a:pt x="1505" y="168"/>
                    <a:pt x="1498" y="180"/>
                    <a:pt x="1483" y="187"/>
                  </a:cubicBezTo>
                  <a:cubicBezTo>
                    <a:pt x="1474" y="191"/>
                    <a:pt x="1464" y="193"/>
                    <a:pt x="1454" y="193"/>
                  </a:cubicBezTo>
                  <a:cubicBezTo>
                    <a:pt x="1445" y="194"/>
                    <a:pt x="1436" y="193"/>
                    <a:pt x="1427" y="193"/>
                  </a:cubicBezTo>
                  <a:cubicBezTo>
                    <a:pt x="1426" y="193"/>
                    <a:pt x="1425" y="194"/>
                    <a:pt x="1425" y="196"/>
                  </a:cubicBezTo>
                  <a:cubicBezTo>
                    <a:pt x="1425" y="202"/>
                    <a:pt x="1425" y="209"/>
                    <a:pt x="1425" y="216"/>
                  </a:cubicBezTo>
                  <a:cubicBezTo>
                    <a:pt x="1425" y="218"/>
                    <a:pt x="1426" y="218"/>
                    <a:pt x="1427" y="218"/>
                  </a:cubicBezTo>
                  <a:cubicBezTo>
                    <a:pt x="1436" y="218"/>
                    <a:pt x="1445" y="218"/>
                    <a:pt x="1453" y="218"/>
                  </a:cubicBezTo>
                  <a:cubicBezTo>
                    <a:pt x="1464" y="218"/>
                    <a:pt x="1475" y="220"/>
                    <a:pt x="1485" y="224"/>
                  </a:cubicBezTo>
                  <a:cubicBezTo>
                    <a:pt x="1494" y="227"/>
                    <a:pt x="1503" y="232"/>
                    <a:pt x="1508" y="240"/>
                  </a:cubicBezTo>
                  <a:cubicBezTo>
                    <a:pt x="1517" y="253"/>
                    <a:pt x="1518" y="268"/>
                    <a:pt x="1514" y="282"/>
                  </a:cubicBezTo>
                  <a:cubicBezTo>
                    <a:pt x="1509" y="298"/>
                    <a:pt x="1497" y="308"/>
                    <a:pt x="1482" y="312"/>
                  </a:cubicBezTo>
                  <a:cubicBezTo>
                    <a:pt x="1453" y="320"/>
                    <a:pt x="1426" y="314"/>
                    <a:pt x="1402" y="297"/>
                  </a:cubicBezTo>
                  <a:cubicBezTo>
                    <a:pt x="1402" y="297"/>
                    <a:pt x="1401" y="296"/>
                    <a:pt x="1400" y="295"/>
                  </a:cubicBezTo>
                  <a:cubicBezTo>
                    <a:pt x="1400" y="306"/>
                    <a:pt x="1400" y="315"/>
                    <a:pt x="1400" y="325"/>
                  </a:cubicBezTo>
                  <a:cubicBezTo>
                    <a:pt x="1400" y="326"/>
                    <a:pt x="1401" y="327"/>
                    <a:pt x="1401" y="327"/>
                  </a:cubicBezTo>
                  <a:cubicBezTo>
                    <a:pt x="1406" y="330"/>
                    <a:pt x="1410" y="332"/>
                    <a:pt x="1415" y="334"/>
                  </a:cubicBezTo>
                  <a:cubicBezTo>
                    <a:pt x="1426" y="338"/>
                    <a:pt x="1437" y="339"/>
                    <a:pt x="1449" y="340"/>
                  </a:cubicBezTo>
                  <a:cubicBezTo>
                    <a:pt x="1464" y="341"/>
                    <a:pt x="1479" y="339"/>
                    <a:pt x="1494" y="334"/>
                  </a:cubicBezTo>
                  <a:cubicBezTo>
                    <a:pt x="1513" y="328"/>
                    <a:pt x="1528" y="317"/>
                    <a:pt x="1537" y="300"/>
                  </a:cubicBezTo>
                  <a:cubicBezTo>
                    <a:pt x="1543" y="289"/>
                    <a:pt x="1545" y="278"/>
                    <a:pt x="1545" y="267"/>
                  </a:cubicBezTo>
                  <a:cubicBezTo>
                    <a:pt x="1546" y="256"/>
                    <a:pt x="1544" y="246"/>
                    <a:pt x="1539" y="237"/>
                  </a:cubicBezTo>
                  <a:cubicBezTo>
                    <a:pt x="1530" y="221"/>
                    <a:pt x="1516" y="211"/>
                    <a:pt x="1498" y="207"/>
                  </a:cubicBezTo>
                  <a:cubicBezTo>
                    <a:pt x="1494" y="206"/>
                    <a:pt x="1490" y="205"/>
                    <a:pt x="1486" y="204"/>
                  </a:cubicBezTo>
                  <a:cubicBezTo>
                    <a:pt x="1487" y="203"/>
                    <a:pt x="1488" y="203"/>
                    <a:pt x="1489" y="203"/>
                  </a:cubicBezTo>
                  <a:cubicBezTo>
                    <a:pt x="1502" y="199"/>
                    <a:pt x="1513" y="194"/>
                    <a:pt x="1521" y="184"/>
                  </a:cubicBezTo>
                  <a:cubicBezTo>
                    <a:pt x="1537" y="165"/>
                    <a:pt x="1540" y="143"/>
                    <a:pt x="1533" y="121"/>
                  </a:cubicBezTo>
                  <a:cubicBezTo>
                    <a:pt x="1528" y="102"/>
                    <a:pt x="1514" y="92"/>
                    <a:pt x="1497" y="85"/>
                  </a:cubicBezTo>
                  <a:cubicBezTo>
                    <a:pt x="1486" y="81"/>
                    <a:pt x="1474" y="80"/>
                    <a:pt x="1462" y="80"/>
                  </a:cubicBezTo>
                  <a:cubicBezTo>
                    <a:pt x="1445" y="81"/>
                    <a:pt x="1429" y="84"/>
                    <a:pt x="1414" y="92"/>
                  </a:cubicBezTo>
                  <a:cubicBezTo>
                    <a:pt x="1411" y="94"/>
                    <a:pt x="1409" y="96"/>
                    <a:pt x="1410" y="100"/>
                  </a:cubicBezTo>
                  <a:cubicBezTo>
                    <a:pt x="1410" y="106"/>
                    <a:pt x="1410" y="113"/>
                    <a:pt x="1410" y="120"/>
                  </a:cubicBezTo>
                  <a:cubicBezTo>
                    <a:pt x="1410" y="121"/>
                    <a:pt x="1410" y="121"/>
                    <a:pt x="1410" y="123"/>
                  </a:cubicBezTo>
                  <a:cubicBezTo>
                    <a:pt x="1411" y="122"/>
                    <a:pt x="1412" y="121"/>
                    <a:pt x="1413" y="120"/>
                  </a:cubicBezTo>
                  <a:close/>
                  <a:moveTo>
                    <a:pt x="1149" y="301"/>
                  </a:moveTo>
                  <a:cubicBezTo>
                    <a:pt x="1134" y="312"/>
                    <a:pt x="1118" y="317"/>
                    <a:pt x="1100" y="315"/>
                  </a:cubicBezTo>
                  <a:cubicBezTo>
                    <a:pt x="1078" y="313"/>
                    <a:pt x="1062" y="302"/>
                    <a:pt x="1052" y="283"/>
                  </a:cubicBezTo>
                  <a:cubicBezTo>
                    <a:pt x="1043" y="263"/>
                    <a:pt x="1043" y="242"/>
                    <a:pt x="1049" y="221"/>
                  </a:cubicBezTo>
                  <a:cubicBezTo>
                    <a:pt x="1054" y="203"/>
                    <a:pt x="1065" y="189"/>
                    <a:pt x="1083" y="182"/>
                  </a:cubicBezTo>
                  <a:cubicBezTo>
                    <a:pt x="1101" y="174"/>
                    <a:pt x="1119" y="175"/>
                    <a:pt x="1137" y="183"/>
                  </a:cubicBezTo>
                  <a:cubicBezTo>
                    <a:pt x="1142" y="185"/>
                    <a:pt x="1146" y="188"/>
                    <a:pt x="1151" y="191"/>
                  </a:cubicBezTo>
                  <a:cubicBezTo>
                    <a:pt x="1151" y="181"/>
                    <a:pt x="1151" y="171"/>
                    <a:pt x="1151" y="162"/>
                  </a:cubicBezTo>
                  <a:cubicBezTo>
                    <a:pt x="1151" y="161"/>
                    <a:pt x="1150" y="161"/>
                    <a:pt x="1149" y="160"/>
                  </a:cubicBezTo>
                  <a:cubicBezTo>
                    <a:pt x="1146" y="159"/>
                    <a:pt x="1143" y="157"/>
                    <a:pt x="1139" y="156"/>
                  </a:cubicBezTo>
                  <a:cubicBezTo>
                    <a:pt x="1123" y="151"/>
                    <a:pt x="1107" y="151"/>
                    <a:pt x="1091" y="153"/>
                  </a:cubicBezTo>
                  <a:cubicBezTo>
                    <a:pt x="1064" y="157"/>
                    <a:pt x="1044" y="171"/>
                    <a:pt x="1030" y="194"/>
                  </a:cubicBezTo>
                  <a:cubicBezTo>
                    <a:pt x="1013" y="223"/>
                    <a:pt x="1011" y="254"/>
                    <a:pt x="1022" y="285"/>
                  </a:cubicBezTo>
                  <a:cubicBezTo>
                    <a:pt x="1030" y="311"/>
                    <a:pt x="1048" y="328"/>
                    <a:pt x="1074" y="336"/>
                  </a:cubicBezTo>
                  <a:cubicBezTo>
                    <a:pt x="1089" y="341"/>
                    <a:pt x="1105" y="341"/>
                    <a:pt x="1120" y="338"/>
                  </a:cubicBezTo>
                  <a:cubicBezTo>
                    <a:pt x="1130" y="337"/>
                    <a:pt x="1140" y="333"/>
                    <a:pt x="1149" y="328"/>
                  </a:cubicBezTo>
                  <a:cubicBezTo>
                    <a:pt x="1150" y="328"/>
                    <a:pt x="1150" y="328"/>
                    <a:pt x="1150" y="326"/>
                  </a:cubicBezTo>
                  <a:cubicBezTo>
                    <a:pt x="1150" y="318"/>
                    <a:pt x="1150" y="309"/>
                    <a:pt x="1150" y="300"/>
                  </a:cubicBezTo>
                  <a:cubicBezTo>
                    <a:pt x="1150" y="301"/>
                    <a:pt x="1149" y="301"/>
                    <a:pt x="1149" y="301"/>
                  </a:cubicBezTo>
                  <a:close/>
                  <a:moveTo>
                    <a:pt x="987" y="159"/>
                  </a:moveTo>
                  <a:cubicBezTo>
                    <a:pt x="987" y="159"/>
                    <a:pt x="987" y="158"/>
                    <a:pt x="987" y="158"/>
                  </a:cubicBezTo>
                  <a:cubicBezTo>
                    <a:pt x="987" y="157"/>
                    <a:pt x="986" y="156"/>
                    <a:pt x="985" y="156"/>
                  </a:cubicBezTo>
                  <a:cubicBezTo>
                    <a:pt x="976" y="156"/>
                    <a:pt x="968" y="156"/>
                    <a:pt x="959" y="156"/>
                  </a:cubicBezTo>
                  <a:cubicBezTo>
                    <a:pt x="958" y="156"/>
                    <a:pt x="958" y="157"/>
                    <a:pt x="958" y="158"/>
                  </a:cubicBezTo>
                  <a:cubicBezTo>
                    <a:pt x="958" y="160"/>
                    <a:pt x="958" y="162"/>
                    <a:pt x="958" y="164"/>
                  </a:cubicBezTo>
                  <a:cubicBezTo>
                    <a:pt x="958" y="220"/>
                    <a:pt x="958" y="276"/>
                    <a:pt x="958" y="332"/>
                  </a:cubicBezTo>
                  <a:cubicBezTo>
                    <a:pt x="958" y="336"/>
                    <a:pt x="958" y="336"/>
                    <a:pt x="961" y="336"/>
                  </a:cubicBezTo>
                  <a:cubicBezTo>
                    <a:pt x="969" y="336"/>
                    <a:pt x="976" y="336"/>
                    <a:pt x="984" y="336"/>
                  </a:cubicBezTo>
                  <a:cubicBezTo>
                    <a:pt x="987" y="336"/>
                    <a:pt x="987" y="336"/>
                    <a:pt x="987" y="332"/>
                  </a:cubicBezTo>
                  <a:cubicBezTo>
                    <a:pt x="987" y="304"/>
                    <a:pt x="987" y="275"/>
                    <a:pt x="987" y="246"/>
                  </a:cubicBezTo>
                  <a:cubicBezTo>
                    <a:pt x="987" y="217"/>
                    <a:pt x="987" y="188"/>
                    <a:pt x="987" y="159"/>
                  </a:cubicBezTo>
                  <a:close/>
                  <a:moveTo>
                    <a:pt x="973" y="111"/>
                  </a:moveTo>
                  <a:cubicBezTo>
                    <a:pt x="983" y="111"/>
                    <a:pt x="991" y="103"/>
                    <a:pt x="991" y="92"/>
                  </a:cubicBezTo>
                  <a:cubicBezTo>
                    <a:pt x="991" y="81"/>
                    <a:pt x="983" y="73"/>
                    <a:pt x="972" y="73"/>
                  </a:cubicBezTo>
                  <a:cubicBezTo>
                    <a:pt x="962" y="74"/>
                    <a:pt x="954" y="82"/>
                    <a:pt x="954" y="92"/>
                  </a:cubicBezTo>
                  <a:cubicBezTo>
                    <a:pt x="954" y="103"/>
                    <a:pt x="961" y="111"/>
                    <a:pt x="973" y="111"/>
                  </a:cubicBezTo>
                  <a:close/>
                  <a:moveTo>
                    <a:pt x="1" y="336"/>
                  </a:moveTo>
                  <a:cubicBezTo>
                    <a:pt x="1" y="336"/>
                    <a:pt x="1" y="336"/>
                    <a:pt x="1" y="336"/>
                  </a:cubicBezTo>
                  <a:cubicBezTo>
                    <a:pt x="2" y="336"/>
                    <a:pt x="2" y="336"/>
                    <a:pt x="2" y="336"/>
                  </a:cubicBezTo>
                  <a:cubicBezTo>
                    <a:pt x="2" y="336"/>
                    <a:pt x="2" y="336"/>
                    <a:pt x="2" y="336"/>
                  </a:cubicBezTo>
                  <a:cubicBezTo>
                    <a:pt x="2" y="336"/>
                    <a:pt x="1" y="336"/>
                    <a:pt x="1" y="336"/>
                  </a:cubicBezTo>
                  <a:close/>
                </a:path>
              </a:pathLst>
            </a:custGeom>
            <a:solidFill>
              <a:srgbClr val="FFFFFF"/>
            </a:solidFill>
            <a:ln>
              <a:noFill/>
            </a:ln>
          </p:spPr>
          <p:txBody>
            <a:bodyPr vert="horz" wrap="square" lIns="89619" tIns="44809" rIns="89619" bIns="44809" numCol="1" anchor="t" anchorCtr="0" compatLnSpc="1">
              <a:prstTxWarp prst="textNoShape">
                <a:avLst/>
              </a:prstTxWarp>
            </a:bodyPr>
            <a:lstStyle/>
            <a:p>
              <a:pPr defTabSz="913859"/>
              <a:endParaRPr lang="en-US" sz="1764">
                <a:solidFill>
                  <a:prstClr val="black"/>
                </a:solidFill>
              </a:endParaRPr>
            </a:p>
          </p:txBody>
        </p:sp>
        <p:sp>
          <p:nvSpPr>
            <p:cNvPr id="256" name="Freeform 5"/>
            <p:cNvSpPr>
              <a:spLocks noEditPoints="1"/>
            </p:cNvSpPr>
            <p:nvPr/>
          </p:nvSpPr>
          <p:spPr bwMode="auto">
            <a:xfrm>
              <a:off x="9602114" y="2233417"/>
              <a:ext cx="1276068" cy="185344"/>
            </a:xfrm>
            <a:custGeom>
              <a:avLst/>
              <a:gdLst>
                <a:gd name="T0" fmla="*/ 51 w 807"/>
                <a:gd name="T1" fmla="*/ 106 h 115"/>
                <a:gd name="T2" fmla="*/ 115 w 807"/>
                <a:gd name="T3" fmla="*/ 0 h 115"/>
                <a:gd name="T4" fmla="*/ 48 w 807"/>
                <a:gd name="T5" fmla="*/ 59 h 115"/>
                <a:gd name="T6" fmla="*/ 195 w 807"/>
                <a:gd name="T7" fmla="*/ 37 h 115"/>
                <a:gd name="T8" fmla="*/ 221 w 807"/>
                <a:gd name="T9" fmla="*/ 88 h 115"/>
                <a:gd name="T10" fmla="*/ 224 w 807"/>
                <a:gd name="T11" fmla="*/ 48 h 115"/>
                <a:gd name="T12" fmla="*/ 175 w 807"/>
                <a:gd name="T13" fmla="*/ 80 h 115"/>
                <a:gd name="T14" fmla="*/ 168 w 807"/>
                <a:gd name="T15" fmla="*/ 85 h 115"/>
                <a:gd name="T16" fmla="*/ 0 w 807"/>
                <a:gd name="T17" fmla="*/ 56 h 115"/>
                <a:gd name="T18" fmla="*/ 0 w 807"/>
                <a:gd name="T19" fmla="*/ 56 h 115"/>
                <a:gd name="T20" fmla="*/ 488 w 807"/>
                <a:gd name="T21" fmla="*/ 54 h 115"/>
                <a:gd name="T22" fmla="*/ 473 w 807"/>
                <a:gd name="T23" fmla="*/ 81 h 115"/>
                <a:gd name="T24" fmla="*/ 442 w 807"/>
                <a:gd name="T25" fmla="*/ 82 h 115"/>
                <a:gd name="T26" fmla="*/ 448 w 807"/>
                <a:gd name="T27" fmla="*/ 85 h 115"/>
                <a:gd name="T28" fmla="*/ 353 w 807"/>
                <a:gd name="T29" fmla="*/ 19 h 115"/>
                <a:gd name="T30" fmla="*/ 318 w 807"/>
                <a:gd name="T31" fmla="*/ 56 h 115"/>
                <a:gd name="T32" fmla="*/ 354 w 807"/>
                <a:gd name="T33" fmla="*/ 92 h 115"/>
                <a:gd name="T34" fmla="*/ 338 w 807"/>
                <a:gd name="T35" fmla="*/ 86 h 115"/>
                <a:gd name="T36" fmla="*/ 353 w 807"/>
                <a:gd name="T37" fmla="*/ 63 h 115"/>
                <a:gd name="T38" fmla="*/ 804 w 807"/>
                <a:gd name="T39" fmla="*/ 53 h 115"/>
                <a:gd name="T40" fmla="*/ 779 w 807"/>
                <a:gd name="T41" fmla="*/ 92 h 115"/>
                <a:gd name="T42" fmla="*/ 807 w 807"/>
                <a:gd name="T43" fmla="*/ 69 h 115"/>
                <a:gd name="T44" fmla="*/ 772 w 807"/>
                <a:gd name="T45" fmla="*/ 62 h 115"/>
                <a:gd name="T46" fmla="*/ 389 w 807"/>
                <a:gd name="T47" fmla="*/ 93 h 115"/>
                <a:gd name="T48" fmla="*/ 390 w 807"/>
                <a:gd name="T49" fmla="*/ 85 h 115"/>
                <a:gd name="T50" fmla="*/ 392 w 807"/>
                <a:gd name="T51" fmla="*/ 86 h 115"/>
                <a:gd name="T52" fmla="*/ 693 w 807"/>
                <a:gd name="T53" fmla="*/ 91 h 115"/>
                <a:gd name="T54" fmla="*/ 693 w 807"/>
                <a:gd name="T55" fmla="*/ 69 h 115"/>
                <a:gd name="T56" fmla="*/ 668 w 807"/>
                <a:gd name="T57" fmla="*/ 68 h 115"/>
                <a:gd name="T58" fmla="*/ 722 w 807"/>
                <a:gd name="T59" fmla="*/ 64 h 115"/>
                <a:gd name="T60" fmla="*/ 747 w 807"/>
                <a:gd name="T61" fmla="*/ 72 h 115"/>
                <a:gd name="T62" fmla="*/ 754 w 807"/>
                <a:gd name="T63" fmla="*/ 54 h 115"/>
                <a:gd name="T64" fmla="*/ 714 w 807"/>
                <a:gd name="T65" fmla="*/ 43 h 115"/>
                <a:gd name="T66" fmla="*/ 585 w 807"/>
                <a:gd name="T67" fmla="*/ 91 h 115"/>
                <a:gd name="T68" fmla="*/ 610 w 807"/>
                <a:gd name="T69" fmla="*/ 58 h 115"/>
                <a:gd name="T70" fmla="*/ 617 w 807"/>
                <a:gd name="T71" fmla="*/ 55 h 115"/>
                <a:gd name="T72" fmla="*/ 577 w 807"/>
                <a:gd name="T73" fmla="*/ 43 h 115"/>
                <a:gd name="T74" fmla="*/ 274 w 807"/>
                <a:gd name="T75" fmla="*/ 92 h 115"/>
                <a:gd name="T76" fmla="*/ 298 w 807"/>
                <a:gd name="T77" fmla="*/ 60 h 115"/>
                <a:gd name="T78" fmla="*/ 307 w 807"/>
                <a:gd name="T79" fmla="*/ 63 h 115"/>
                <a:gd name="T80" fmla="*/ 274 w 807"/>
                <a:gd name="T81" fmla="*/ 43 h 115"/>
                <a:gd name="T82" fmla="*/ 510 w 807"/>
                <a:gd name="T83" fmla="*/ 41 h 115"/>
                <a:gd name="T84" fmla="*/ 517 w 807"/>
                <a:gd name="T85" fmla="*/ 81 h 115"/>
                <a:gd name="T86" fmla="*/ 503 w 807"/>
                <a:gd name="T87" fmla="*/ 93 h 115"/>
                <a:gd name="T88" fmla="*/ 508 w 807"/>
                <a:gd name="T89" fmla="*/ 62 h 115"/>
                <a:gd name="T90" fmla="*/ 515 w 807"/>
                <a:gd name="T91" fmla="*/ 41 h 115"/>
                <a:gd name="T92" fmla="*/ 653 w 807"/>
                <a:gd name="T93" fmla="*/ 42 h 115"/>
                <a:gd name="T94" fmla="*/ 625 w 807"/>
                <a:gd name="T95" fmla="*/ 43 h 115"/>
                <a:gd name="T96" fmla="*/ 633 w 807"/>
                <a:gd name="T97" fmla="*/ 80 h 115"/>
                <a:gd name="T98" fmla="*/ 563 w 807"/>
                <a:gd name="T99" fmla="*/ 91 h 115"/>
                <a:gd name="T100" fmla="*/ 563 w 807"/>
                <a:gd name="T101" fmla="*/ 91 h 115"/>
                <a:gd name="T102" fmla="*/ 246 w 807"/>
                <a:gd name="T103" fmla="*/ 43 h 115"/>
                <a:gd name="T104" fmla="*/ 250 w 807"/>
                <a:gd name="T105" fmla="*/ 21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07" h="115">
                  <a:moveTo>
                    <a:pt x="51" y="59"/>
                  </a:moveTo>
                  <a:cubicBezTo>
                    <a:pt x="73" y="59"/>
                    <a:pt x="94" y="59"/>
                    <a:pt x="115" y="59"/>
                  </a:cubicBezTo>
                  <a:cubicBezTo>
                    <a:pt x="115" y="77"/>
                    <a:pt x="115" y="96"/>
                    <a:pt x="115" y="115"/>
                  </a:cubicBezTo>
                  <a:cubicBezTo>
                    <a:pt x="94" y="112"/>
                    <a:pt x="73" y="109"/>
                    <a:pt x="51" y="106"/>
                  </a:cubicBezTo>
                  <a:cubicBezTo>
                    <a:pt x="51" y="90"/>
                    <a:pt x="51" y="75"/>
                    <a:pt x="51" y="59"/>
                  </a:cubicBezTo>
                  <a:close/>
                  <a:moveTo>
                    <a:pt x="52" y="56"/>
                  </a:moveTo>
                  <a:cubicBezTo>
                    <a:pt x="73" y="56"/>
                    <a:pt x="94" y="56"/>
                    <a:pt x="115" y="56"/>
                  </a:cubicBezTo>
                  <a:cubicBezTo>
                    <a:pt x="115" y="37"/>
                    <a:pt x="115" y="18"/>
                    <a:pt x="115" y="0"/>
                  </a:cubicBezTo>
                  <a:cubicBezTo>
                    <a:pt x="94" y="3"/>
                    <a:pt x="73" y="5"/>
                    <a:pt x="52" y="8"/>
                  </a:cubicBezTo>
                  <a:cubicBezTo>
                    <a:pt x="52" y="25"/>
                    <a:pt x="52" y="40"/>
                    <a:pt x="52" y="56"/>
                  </a:cubicBezTo>
                  <a:close/>
                  <a:moveTo>
                    <a:pt x="48" y="106"/>
                  </a:moveTo>
                  <a:cubicBezTo>
                    <a:pt x="48" y="90"/>
                    <a:pt x="48" y="74"/>
                    <a:pt x="48" y="59"/>
                  </a:cubicBezTo>
                  <a:cubicBezTo>
                    <a:pt x="32" y="59"/>
                    <a:pt x="16" y="59"/>
                    <a:pt x="0" y="59"/>
                  </a:cubicBezTo>
                  <a:cubicBezTo>
                    <a:pt x="0" y="72"/>
                    <a:pt x="0" y="86"/>
                    <a:pt x="0" y="99"/>
                  </a:cubicBezTo>
                  <a:cubicBezTo>
                    <a:pt x="16" y="101"/>
                    <a:pt x="32" y="103"/>
                    <a:pt x="48" y="106"/>
                  </a:cubicBezTo>
                  <a:close/>
                  <a:moveTo>
                    <a:pt x="195" y="37"/>
                  </a:moveTo>
                  <a:cubicBezTo>
                    <a:pt x="195" y="39"/>
                    <a:pt x="196" y="40"/>
                    <a:pt x="196" y="41"/>
                  </a:cubicBezTo>
                  <a:cubicBezTo>
                    <a:pt x="200" y="57"/>
                    <a:pt x="205" y="72"/>
                    <a:pt x="209" y="88"/>
                  </a:cubicBezTo>
                  <a:cubicBezTo>
                    <a:pt x="210" y="92"/>
                    <a:pt x="212" y="92"/>
                    <a:pt x="215" y="92"/>
                  </a:cubicBezTo>
                  <a:cubicBezTo>
                    <a:pt x="219" y="92"/>
                    <a:pt x="220" y="91"/>
                    <a:pt x="221" y="88"/>
                  </a:cubicBezTo>
                  <a:cubicBezTo>
                    <a:pt x="225" y="72"/>
                    <a:pt x="230" y="56"/>
                    <a:pt x="234" y="41"/>
                  </a:cubicBezTo>
                  <a:cubicBezTo>
                    <a:pt x="236" y="35"/>
                    <a:pt x="238" y="29"/>
                    <a:pt x="239" y="23"/>
                  </a:cubicBezTo>
                  <a:cubicBezTo>
                    <a:pt x="231" y="22"/>
                    <a:pt x="231" y="22"/>
                    <a:pt x="229" y="30"/>
                  </a:cubicBezTo>
                  <a:cubicBezTo>
                    <a:pt x="227" y="36"/>
                    <a:pt x="225" y="42"/>
                    <a:pt x="224" y="48"/>
                  </a:cubicBezTo>
                  <a:cubicBezTo>
                    <a:pt x="221" y="59"/>
                    <a:pt x="218" y="69"/>
                    <a:pt x="215" y="80"/>
                  </a:cubicBezTo>
                  <a:cubicBezTo>
                    <a:pt x="210" y="62"/>
                    <a:pt x="206" y="46"/>
                    <a:pt x="201" y="29"/>
                  </a:cubicBezTo>
                  <a:cubicBezTo>
                    <a:pt x="199" y="22"/>
                    <a:pt x="199" y="22"/>
                    <a:pt x="191" y="23"/>
                  </a:cubicBezTo>
                  <a:cubicBezTo>
                    <a:pt x="186" y="42"/>
                    <a:pt x="180" y="60"/>
                    <a:pt x="175" y="80"/>
                  </a:cubicBezTo>
                  <a:cubicBezTo>
                    <a:pt x="169" y="60"/>
                    <a:pt x="164" y="42"/>
                    <a:pt x="159" y="23"/>
                  </a:cubicBezTo>
                  <a:cubicBezTo>
                    <a:pt x="156" y="23"/>
                    <a:pt x="153" y="23"/>
                    <a:pt x="150" y="23"/>
                  </a:cubicBezTo>
                  <a:cubicBezTo>
                    <a:pt x="150" y="25"/>
                    <a:pt x="151" y="26"/>
                    <a:pt x="151" y="28"/>
                  </a:cubicBezTo>
                  <a:cubicBezTo>
                    <a:pt x="156" y="47"/>
                    <a:pt x="162" y="66"/>
                    <a:pt x="168" y="85"/>
                  </a:cubicBezTo>
                  <a:cubicBezTo>
                    <a:pt x="170" y="93"/>
                    <a:pt x="170" y="93"/>
                    <a:pt x="179" y="92"/>
                  </a:cubicBezTo>
                  <a:cubicBezTo>
                    <a:pt x="179" y="92"/>
                    <a:pt x="179" y="92"/>
                    <a:pt x="180" y="91"/>
                  </a:cubicBezTo>
                  <a:cubicBezTo>
                    <a:pt x="185" y="74"/>
                    <a:pt x="190" y="56"/>
                    <a:pt x="195" y="37"/>
                  </a:cubicBezTo>
                  <a:close/>
                  <a:moveTo>
                    <a:pt x="0" y="56"/>
                  </a:moveTo>
                  <a:cubicBezTo>
                    <a:pt x="16" y="56"/>
                    <a:pt x="32" y="56"/>
                    <a:pt x="48" y="56"/>
                  </a:cubicBezTo>
                  <a:cubicBezTo>
                    <a:pt x="48" y="40"/>
                    <a:pt x="48" y="25"/>
                    <a:pt x="48" y="9"/>
                  </a:cubicBezTo>
                  <a:cubicBezTo>
                    <a:pt x="32" y="11"/>
                    <a:pt x="16" y="13"/>
                    <a:pt x="0" y="16"/>
                  </a:cubicBezTo>
                  <a:cubicBezTo>
                    <a:pt x="0" y="29"/>
                    <a:pt x="0" y="43"/>
                    <a:pt x="0" y="56"/>
                  </a:cubicBezTo>
                  <a:close/>
                  <a:moveTo>
                    <a:pt x="467" y="88"/>
                  </a:moveTo>
                  <a:cubicBezTo>
                    <a:pt x="468" y="92"/>
                    <a:pt x="470" y="92"/>
                    <a:pt x="472" y="92"/>
                  </a:cubicBezTo>
                  <a:cubicBezTo>
                    <a:pt x="475" y="92"/>
                    <a:pt x="477" y="92"/>
                    <a:pt x="478" y="88"/>
                  </a:cubicBezTo>
                  <a:cubicBezTo>
                    <a:pt x="481" y="77"/>
                    <a:pt x="485" y="66"/>
                    <a:pt x="488" y="54"/>
                  </a:cubicBezTo>
                  <a:cubicBezTo>
                    <a:pt x="489" y="50"/>
                    <a:pt x="490" y="47"/>
                    <a:pt x="492" y="43"/>
                  </a:cubicBezTo>
                  <a:cubicBezTo>
                    <a:pt x="484" y="42"/>
                    <a:pt x="484" y="42"/>
                    <a:pt x="482" y="49"/>
                  </a:cubicBezTo>
                  <a:cubicBezTo>
                    <a:pt x="482" y="50"/>
                    <a:pt x="481" y="51"/>
                    <a:pt x="481" y="52"/>
                  </a:cubicBezTo>
                  <a:cubicBezTo>
                    <a:pt x="479" y="61"/>
                    <a:pt x="476" y="71"/>
                    <a:pt x="473" y="81"/>
                  </a:cubicBezTo>
                  <a:cubicBezTo>
                    <a:pt x="473" y="81"/>
                    <a:pt x="473" y="81"/>
                    <a:pt x="472" y="80"/>
                  </a:cubicBezTo>
                  <a:cubicBezTo>
                    <a:pt x="469" y="68"/>
                    <a:pt x="465" y="55"/>
                    <a:pt x="462" y="43"/>
                  </a:cubicBezTo>
                  <a:cubicBezTo>
                    <a:pt x="456" y="41"/>
                    <a:pt x="454" y="43"/>
                    <a:pt x="452" y="48"/>
                  </a:cubicBezTo>
                  <a:cubicBezTo>
                    <a:pt x="449" y="59"/>
                    <a:pt x="446" y="70"/>
                    <a:pt x="442" y="82"/>
                  </a:cubicBezTo>
                  <a:cubicBezTo>
                    <a:pt x="438" y="68"/>
                    <a:pt x="435" y="55"/>
                    <a:pt x="431" y="43"/>
                  </a:cubicBezTo>
                  <a:cubicBezTo>
                    <a:pt x="428" y="43"/>
                    <a:pt x="426" y="43"/>
                    <a:pt x="423" y="43"/>
                  </a:cubicBezTo>
                  <a:cubicBezTo>
                    <a:pt x="428" y="59"/>
                    <a:pt x="432" y="76"/>
                    <a:pt x="437" y="92"/>
                  </a:cubicBezTo>
                  <a:cubicBezTo>
                    <a:pt x="445" y="93"/>
                    <a:pt x="445" y="93"/>
                    <a:pt x="448" y="85"/>
                  </a:cubicBezTo>
                  <a:cubicBezTo>
                    <a:pt x="451" y="75"/>
                    <a:pt x="454" y="65"/>
                    <a:pt x="457" y="54"/>
                  </a:cubicBezTo>
                  <a:cubicBezTo>
                    <a:pt x="461" y="66"/>
                    <a:pt x="464" y="77"/>
                    <a:pt x="467" y="88"/>
                  </a:cubicBezTo>
                  <a:close/>
                  <a:moveTo>
                    <a:pt x="361" y="19"/>
                  </a:moveTo>
                  <a:cubicBezTo>
                    <a:pt x="359" y="19"/>
                    <a:pt x="356" y="19"/>
                    <a:pt x="353" y="19"/>
                  </a:cubicBezTo>
                  <a:cubicBezTo>
                    <a:pt x="353" y="24"/>
                    <a:pt x="353" y="28"/>
                    <a:pt x="353" y="33"/>
                  </a:cubicBezTo>
                  <a:cubicBezTo>
                    <a:pt x="353" y="38"/>
                    <a:pt x="353" y="42"/>
                    <a:pt x="353" y="47"/>
                  </a:cubicBezTo>
                  <a:cubicBezTo>
                    <a:pt x="353" y="47"/>
                    <a:pt x="352" y="47"/>
                    <a:pt x="352" y="47"/>
                  </a:cubicBezTo>
                  <a:cubicBezTo>
                    <a:pt x="340" y="37"/>
                    <a:pt x="324" y="41"/>
                    <a:pt x="318" y="56"/>
                  </a:cubicBezTo>
                  <a:cubicBezTo>
                    <a:pt x="315" y="63"/>
                    <a:pt x="315" y="70"/>
                    <a:pt x="317" y="78"/>
                  </a:cubicBezTo>
                  <a:cubicBezTo>
                    <a:pt x="320" y="90"/>
                    <a:pt x="331" y="96"/>
                    <a:pt x="343" y="92"/>
                  </a:cubicBezTo>
                  <a:cubicBezTo>
                    <a:pt x="347" y="91"/>
                    <a:pt x="350" y="88"/>
                    <a:pt x="353" y="86"/>
                  </a:cubicBezTo>
                  <a:cubicBezTo>
                    <a:pt x="353" y="88"/>
                    <a:pt x="354" y="90"/>
                    <a:pt x="354" y="92"/>
                  </a:cubicBezTo>
                  <a:cubicBezTo>
                    <a:pt x="356" y="92"/>
                    <a:pt x="359" y="92"/>
                    <a:pt x="361" y="92"/>
                  </a:cubicBezTo>
                  <a:cubicBezTo>
                    <a:pt x="361" y="67"/>
                    <a:pt x="361" y="43"/>
                    <a:pt x="361" y="19"/>
                  </a:cubicBezTo>
                  <a:close/>
                  <a:moveTo>
                    <a:pt x="352" y="77"/>
                  </a:moveTo>
                  <a:cubicBezTo>
                    <a:pt x="350" y="83"/>
                    <a:pt x="344" y="86"/>
                    <a:pt x="338" y="86"/>
                  </a:cubicBezTo>
                  <a:cubicBezTo>
                    <a:pt x="332" y="86"/>
                    <a:pt x="327" y="82"/>
                    <a:pt x="325" y="76"/>
                  </a:cubicBezTo>
                  <a:cubicBezTo>
                    <a:pt x="323" y="70"/>
                    <a:pt x="324" y="64"/>
                    <a:pt x="326" y="58"/>
                  </a:cubicBezTo>
                  <a:cubicBezTo>
                    <a:pt x="328" y="51"/>
                    <a:pt x="335" y="47"/>
                    <a:pt x="342" y="48"/>
                  </a:cubicBezTo>
                  <a:cubicBezTo>
                    <a:pt x="349" y="50"/>
                    <a:pt x="353" y="55"/>
                    <a:pt x="353" y="63"/>
                  </a:cubicBezTo>
                  <a:cubicBezTo>
                    <a:pt x="353" y="64"/>
                    <a:pt x="353" y="65"/>
                    <a:pt x="353" y="66"/>
                  </a:cubicBezTo>
                  <a:cubicBezTo>
                    <a:pt x="354" y="66"/>
                    <a:pt x="354" y="66"/>
                    <a:pt x="354" y="66"/>
                  </a:cubicBezTo>
                  <a:cubicBezTo>
                    <a:pt x="353" y="70"/>
                    <a:pt x="353" y="74"/>
                    <a:pt x="352" y="77"/>
                  </a:cubicBezTo>
                  <a:close/>
                  <a:moveTo>
                    <a:pt x="804" y="53"/>
                  </a:moveTo>
                  <a:cubicBezTo>
                    <a:pt x="801" y="46"/>
                    <a:pt x="796" y="42"/>
                    <a:pt x="789" y="42"/>
                  </a:cubicBezTo>
                  <a:cubicBezTo>
                    <a:pt x="777" y="40"/>
                    <a:pt x="768" y="46"/>
                    <a:pt x="765" y="57"/>
                  </a:cubicBezTo>
                  <a:cubicBezTo>
                    <a:pt x="760" y="69"/>
                    <a:pt x="764" y="84"/>
                    <a:pt x="773" y="90"/>
                  </a:cubicBezTo>
                  <a:cubicBezTo>
                    <a:pt x="775" y="91"/>
                    <a:pt x="777" y="92"/>
                    <a:pt x="779" y="92"/>
                  </a:cubicBezTo>
                  <a:cubicBezTo>
                    <a:pt x="785" y="92"/>
                    <a:pt x="791" y="92"/>
                    <a:pt x="797" y="91"/>
                  </a:cubicBezTo>
                  <a:cubicBezTo>
                    <a:pt x="803" y="90"/>
                    <a:pt x="803" y="88"/>
                    <a:pt x="802" y="82"/>
                  </a:cubicBezTo>
                  <a:cubicBezTo>
                    <a:pt x="784" y="90"/>
                    <a:pt x="773" y="86"/>
                    <a:pt x="772" y="69"/>
                  </a:cubicBezTo>
                  <a:cubicBezTo>
                    <a:pt x="783" y="69"/>
                    <a:pt x="794" y="69"/>
                    <a:pt x="807" y="69"/>
                  </a:cubicBezTo>
                  <a:cubicBezTo>
                    <a:pt x="806" y="63"/>
                    <a:pt x="805" y="58"/>
                    <a:pt x="804" y="53"/>
                  </a:cubicBezTo>
                  <a:close/>
                  <a:moveTo>
                    <a:pt x="786" y="48"/>
                  </a:moveTo>
                  <a:cubicBezTo>
                    <a:pt x="793" y="49"/>
                    <a:pt x="797" y="52"/>
                    <a:pt x="798" y="62"/>
                  </a:cubicBezTo>
                  <a:cubicBezTo>
                    <a:pt x="789" y="62"/>
                    <a:pt x="781" y="62"/>
                    <a:pt x="772" y="62"/>
                  </a:cubicBezTo>
                  <a:cubicBezTo>
                    <a:pt x="772" y="55"/>
                    <a:pt x="779" y="48"/>
                    <a:pt x="786" y="48"/>
                  </a:cubicBezTo>
                  <a:close/>
                  <a:moveTo>
                    <a:pt x="404" y="42"/>
                  </a:moveTo>
                  <a:cubicBezTo>
                    <a:pt x="389" y="39"/>
                    <a:pt x="373" y="44"/>
                    <a:pt x="371" y="64"/>
                  </a:cubicBezTo>
                  <a:cubicBezTo>
                    <a:pt x="369" y="78"/>
                    <a:pt x="377" y="90"/>
                    <a:pt x="389" y="93"/>
                  </a:cubicBezTo>
                  <a:cubicBezTo>
                    <a:pt x="407" y="96"/>
                    <a:pt x="420" y="85"/>
                    <a:pt x="420" y="67"/>
                  </a:cubicBezTo>
                  <a:cubicBezTo>
                    <a:pt x="420" y="54"/>
                    <a:pt x="414" y="45"/>
                    <a:pt x="404" y="42"/>
                  </a:cubicBezTo>
                  <a:close/>
                  <a:moveTo>
                    <a:pt x="392" y="86"/>
                  </a:moveTo>
                  <a:cubicBezTo>
                    <a:pt x="391" y="86"/>
                    <a:pt x="391" y="86"/>
                    <a:pt x="390" y="85"/>
                  </a:cubicBezTo>
                  <a:cubicBezTo>
                    <a:pt x="382" y="83"/>
                    <a:pt x="377" y="72"/>
                    <a:pt x="380" y="60"/>
                  </a:cubicBezTo>
                  <a:cubicBezTo>
                    <a:pt x="383" y="51"/>
                    <a:pt x="391" y="46"/>
                    <a:pt x="400" y="49"/>
                  </a:cubicBezTo>
                  <a:cubicBezTo>
                    <a:pt x="408" y="51"/>
                    <a:pt x="411" y="57"/>
                    <a:pt x="411" y="68"/>
                  </a:cubicBezTo>
                  <a:cubicBezTo>
                    <a:pt x="411" y="81"/>
                    <a:pt x="404" y="88"/>
                    <a:pt x="392" y="86"/>
                  </a:cubicBezTo>
                  <a:close/>
                  <a:moveTo>
                    <a:pt x="660" y="77"/>
                  </a:moveTo>
                  <a:cubicBezTo>
                    <a:pt x="661" y="89"/>
                    <a:pt x="669" y="95"/>
                    <a:pt x="681" y="93"/>
                  </a:cubicBezTo>
                  <a:cubicBezTo>
                    <a:pt x="685" y="92"/>
                    <a:pt x="689" y="89"/>
                    <a:pt x="692" y="87"/>
                  </a:cubicBezTo>
                  <a:cubicBezTo>
                    <a:pt x="693" y="88"/>
                    <a:pt x="693" y="90"/>
                    <a:pt x="693" y="91"/>
                  </a:cubicBezTo>
                  <a:cubicBezTo>
                    <a:pt x="696" y="91"/>
                    <a:pt x="698" y="91"/>
                    <a:pt x="701" y="91"/>
                  </a:cubicBezTo>
                  <a:cubicBezTo>
                    <a:pt x="701" y="75"/>
                    <a:pt x="701" y="59"/>
                    <a:pt x="701" y="43"/>
                  </a:cubicBezTo>
                  <a:cubicBezTo>
                    <a:pt x="698" y="43"/>
                    <a:pt x="695" y="43"/>
                    <a:pt x="693" y="43"/>
                  </a:cubicBezTo>
                  <a:cubicBezTo>
                    <a:pt x="693" y="52"/>
                    <a:pt x="693" y="61"/>
                    <a:pt x="693" y="69"/>
                  </a:cubicBezTo>
                  <a:cubicBezTo>
                    <a:pt x="692" y="72"/>
                    <a:pt x="692" y="76"/>
                    <a:pt x="691" y="79"/>
                  </a:cubicBezTo>
                  <a:cubicBezTo>
                    <a:pt x="689" y="84"/>
                    <a:pt x="684" y="87"/>
                    <a:pt x="677" y="86"/>
                  </a:cubicBezTo>
                  <a:cubicBezTo>
                    <a:pt x="672" y="85"/>
                    <a:pt x="669" y="82"/>
                    <a:pt x="668" y="75"/>
                  </a:cubicBezTo>
                  <a:cubicBezTo>
                    <a:pt x="668" y="73"/>
                    <a:pt x="668" y="71"/>
                    <a:pt x="668" y="68"/>
                  </a:cubicBezTo>
                  <a:cubicBezTo>
                    <a:pt x="668" y="60"/>
                    <a:pt x="668" y="51"/>
                    <a:pt x="668" y="43"/>
                  </a:cubicBezTo>
                  <a:cubicBezTo>
                    <a:pt x="665" y="43"/>
                    <a:pt x="663" y="43"/>
                    <a:pt x="660" y="43"/>
                  </a:cubicBezTo>
                  <a:cubicBezTo>
                    <a:pt x="660" y="54"/>
                    <a:pt x="659" y="65"/>
                    <a:pt x="660" y="77"/>
                  </a:cubicBezTo>
                  <a:close/>
                  <a:moveTo>
                    <a:pt x="722" y="64"/>
                  </a:moveTo>
                  <a:cubicBezTo>
                    <a:pt x="722" y="61"/>
                    <a:pt x="723" y="59"/>
                    <a:pt x="724" y="56"/>
                  </a:cubicBezTo>
                  <a:cubicBezTo>
                    <a:pt x="726" y="51"/>
                    <a:pt x="732" y="48"/>
                    <a:pt x="737" y="48"/>
                  </a:cubicBezTo>
                  <a:cubicBezTo>
                    <a:pt x="742" y="49"/>
                    <a:pt x="746" y="53"/>
                    <a:pt x="746" y="59"/>
                  </a:cubicBezTo>
                  <a:cubicBezTo>
                    <a:pt x="747" y="64"/>
                    <a:pt x="747" y="68"/>
                    <a:pt x="747" y="72"/>
                  </a:cubicBezTo>
                  <a:cubicBezTo>
                    <a:pt x="747" y="78"/>
                    <a:pt x="747" y="85"/>
                    <a:pt x="747" y="91"/>
                  </a:cubicBezTo>
                  <a:cubicBezTo>
                    <a:pt x="750" y="91"/>
                    <a:pt x="752" y="91"/>
                    <a:pt x="755" y="91"/>
                  </a:cubicBezTo>
                  <a:cubicBezTo>
                    <a:pt x="755" y="86"/>
                    <a:pt x="755" y="80"/>
                    <a:pt x="755" y="74"/>
                  </a:cubicBezTo>
                  <a:cubicBezTo>
                    <a:pt x="755" y="67"/>
                    <a:pt x="755" y="61"/>
                    <a:pt x="754" y="54"/>
                  </a:cubicBezTo>
                  <a:cubicBezTo>
                    <a:pt x="752" y="46"/>
                    <a:pt x="747" y="42"/>
                    <a:pt x="738" y="41"/>
                  </a:cubicBezTo>
                  <a:cubicBezTo>
                    <a:pt x="732" y="41"/>
                    <a:pt x="727" y="44"/>
                    <a:pt x="722" y="49"/>
                  </a:cubicBezTo>
                  <a:cubicBezTo>
                    <a:pt x="722" y="47"/>
                    <a:pt x="722" y="45"/>
                    <a:pt x="722" y="43"/>
                  </a:cubicBezTo>
                  <a:cubicBezTo>
                    <a:pt x="719" y="43"/>
                    <a:pt x="717" y="43"/>
                    <a:pt x="714" y="43"/>
                  </a:cubicBezTo>
                  <a:cubicBezTo>
                    <a:pt x="714" y="59"/>
                    <a:pt x="714" y="75"/>
                    <a:pt x="714" y="91"/>
                  </a:cubicBezTo>
                  <a:cubicBezTo>
                    <a:pt x="717" y="91"/>
                    <a:pt x="719" y="91"/>
                    <a:pt x="722" y="91"/>
                  </a:cubicBezTo>
                  <a:cubicBezTo>
                    <a:pt x="722" y="82"/>
                    <a:pt x="722" y="73"/>
                    <a:pt x="722" y="64"/>
                  </a:cubicBezTo>
                  <a:close/>
                  <a:moveTo>
                    <a:pt x="585" y="91"/>
                  </a:moveTo>
                  <a:cubicBezTo>
                    <a:pt x="585" y="82"/>
                    <a:pt x="585" y="73"/>
                    <a:pt x="586" y="65"/>
                  </a:cubicBezTo>
                  <a:cubicBezTo>
                    <a:pt x="586" y="61"/>
                    <a:pt x="587" y="56"/>
                    <a:pt x="589" y="53"/>
                  </a:cubicBezTo>
                  <a:cubicBezTo>
                    <a:pt x="592" y="49"/>
                    <a:pt x="597" y="48"/>
                    <a:pt x="602" y="49"/>
                  </a:cubicBezTo>
                  <a:cubicBezTo>
                    <a:pt x="607" y="50"/>
                    <a:pt x="609" y="53"/>
                    <a:pt x="610" y="58"/>
                  </a:cubicBezTo>
                  <a:cubicBezTo>
                    <a:pt x="610" y="61"/>
                    <a:pt x="610" y="64"/>
                    <a:pt x="610" y="66"/>
                  </a:cubicBezTo>
                  <a:cubicBezTo>
                    <a:pt x="610" y="75"/>
                    <a:pt x="610" y="83"/>
                    <a:pt x="610" y="91"/>
                  </a:cubicBezTo>
                  <a:cubicBezTo>
                    <a:pt x="613" y="91"/>
                    <a:pt x="616" y="91"/>
                    <a:pt x="618" y="91"/>
                  </a:cubicBezTo>
                  <a:cubicBezTo>
                    <a:pt x="618" y="79"/>
                    <a:pt x="618" y="67"/>
                    <a:pt x="617" y="55"/>
                  </a:cubicBezTo>
                  <a:cubicBezTo>
                    <a:pt x="617" y="46"/>
                    <a:pt x="611" y="42"/>
                    <a:pt x="601" y="41"/>
                  </a:cubicBezTo>
                  <a:cubicBezTo>
                    <a:pt x="595" y="41"/>
                    <a:pt x="590" y="44"/>
                    <a:pt x="586" y="49"/>
                  </a:cubicBezTo>
                  <a:cubicBezTo>
                    <a:pt x="585" y="47"/>
                    <a:pt x="585" y="45"/>
                    <a:pt x="585" y="43"/>
                  </a:cubicBezTo>
                  <a:cubicBezTo>
                    <a:pt x="582" y="43"/>
                    <a:pt x="580" y="43"/>
                    <a:pt x="577" y="43"/>
                  </a:cubicBezTo>
                  <a:cubicBezTo>
                    <a:pt x="577" y="59"/>
                    <a:pt x="577" y="75"/>
                    <a:pt x="577" y="91"/>
                  </a:cubicBezTo>
                  <a:cubicBezTo>
                    <a:pt x="580" y="91"/>
                    <a:pt x="583" y="91"/>
                    <a:pt x="585" y="91"/>
                  </a:cubicBezTo>
                  <a:close/>
                  <a:moveTo>
                    <a:pt x="266" y="92"/>
                  </a:moveTo>
                  <a:cubicBezTo>
                    <a:pt x="269" y="92"/>
                    <a:pt x="271" y="92"/>
                    <a:pt x="274" y="92"/>
                  </a:cubicBezTo>
                  <a:cubicBezTo>
                    <a:pt x="274" y="89"/>
                    <a:pt x="274" y="87"/>
                    <a:pt x="274" y="85"/>
                  </a:cubicBezTo>
                  <a:cubicBezTo>
                    <a:pt x="274" y="77"/>
                    <a:pt x="274" y="69"/>
                    <a:pt x="274" y="62"/>
                  </a:cubicBezTo>
                  <a:cubicBezTo>
                    <a:pt x="274" y="54"/>
                    <a:pt x="280" y="48"/>
                    <a:pt x="287" y="48"/>
                  </a:cubicBezTo>
                  <a:cubicBezTo>
                    <a:pt x="294" y="48"/>
                    <a:pt x="297" y="52"/>
                    <a:pt x="298" y="60"/>
                  </a:cubicBezTo>
                  <a:cubicBezTo>
                    <a:pt x="299" y="66"/>
                    <a:pt x="299" y="72"/>
                    <a:pt x="299" y="78"/>
                  </a:cubicBezTo>
                  <a:cubicBezTo>
                    <a:pt x="299" y="82"/>
                    <a:pt x="299" y="87"/>
                    <a:pt x="299" y="92"/>
                  </a:cubicBezTo>
                  <a:cubicBezTo>
                    <a:pt x="302" y="92"/>
                    <a:pt x="304" y="92"/>
                    <a:pt x="307" y="92"/>
                  </a:cubicBezTo>
                  <a:cubicBezTo>
                    <a:pt x="307" y="82"/>
                    <a:pt x="307" y="72"/>
                    <a:pt x="307" y="63"/>
                  </a:cubicBezTo>
                  <a:cubicBezTo>
                    <a:pt x="307" y="61"/>
                    <a:pt x="307" y="59"/>
                    <a:pt x="306" y="57"/>
                  </a:cubicBezTo>
                  <a:cubicBezTo>
                    <a:pt x="305" y="46"/>
                    <a:pt x="298" y="39"/>
                    <a:pt x="287" y="42"/>
                  </a:cubicBezTo>
                  <a:cubicBezTo>
                    <a:pt x="282" y="43"/>
                    <a:pt x="278" y="46"/>
                    <a:pt x="274" y="48"/>
                  </a:cubicBezTo>
                  <a:cubicBezTo>
                    <a:pt x="274" y="47"/>
                    <a:pt x="274" y="45"/>
                    <a:pt x="274" y="43"/>
                  </a:cubicBezTo>
                  <a:cubicBezTo>
                    <a:pt x="271" y="43"/>
                    <a:pt x="269" y="43"/>
                    <a:pt x="266" y="43"/>
                  </a:cubicBezTo>
                  <a:cubicBezTo>
                    <a:pt x="266" y="59"/>
                    <a:pt x="266" y="75"/>
                    <a:pt x="266" y="92"/>
                  </a:cubicBezTo>
                  <a:close/>
                  <a:moveTo>
                    <a:pt x="515" y="41"/>
                  </a:moveTo>
                  <a:cubicBezTo>
                    <a:pt x="513" y="41"/>
                    <a:pt x="512" y="41"/>
                    <a:pt x="510" y="41"/>
                  </a:cubicBezTo>
                  <a:cubicBezTo>
                    <a:pt x="502" y="42"/>
                    <a:pt x="496" y="47"/>
                    <a:pt x="495" y="54"/>
                  </a:cubicBezTo>
                  <a:cubicBezTo>
                    <a:pt x="494" y="60"/>
                    <a:pt x="497" y="66"/>
                    <a:pt x="505" y="69"/>
                  </a:cubicBezTo>
                  <a:cubicBezTo>
                    <a:pt x="508" y="71"/>
                    <a:pt x="512" y="72"/>
                    <a:pt x="514" y="74"/>
                  </a:cubicBezTo>
                  <a:cubicBezTo>
                    <a:pt x="516" y="76"/>
                    <a:pt x="517" y="79"/>
                    <a:pt x="517" y="81"/>
                  </a:cubicBezTo>
                  <a:cubicBezTo>
                    <a:pt x="516" y="83"/>
                    <a:pt x="514" y="85"/>
                    <a:pt x="512" y="86"/>
                  </a:cubicBezTo>
                  <a:cubicBezTo>
                    <a:pt x="510" y="86"/>
                    <a:pt x="507" y="86"/>
                    <a:pt x="505" y="86"/>
                  </a:cubicBezTo>
                  <a:cubicBezTo>
                    <a:pt x="502" y="85"/>
                    <a:pt x="498" y="84"/>
                    <a:pt x="495" y="82"/>
                  </a:cubicBezTo>
                  <a:cubicBezTo>
                    <a:pt x="494" y="91"/>
                    <a:pt x="495" y="92"/>
                    <a:pt x="503" y="93"/>
                  </a:cubicBezTo>
                  <a:cubicBezTo>
                    <a:pt x="507" y="93"/>
                    <a:pt x="512" y="93"/>
                    <a:pt x="515" y="92"/>
                  </a:cubicBezTo>
                  <a:cubicBezTo>
                    <a:pt x="521" y="90"/>
                    <a:pt x="524" y="86"/>
                    <a:pt x="525" y="81"/>
                  </a:cubicBezTo>
                  <a:cubicBezTo>
                    <a:pt x="526" y="74"/>
                    <a:pt x="524" y="70"/>
                    <a:pt x="518" y="67"/>
                  </a:cubicBezTo>
                  <a:cubicBezTo>
                    <a:pt x="515" y="65"/>
                    <a:pt x="511" y="63"/>
                    <a:pt x="508" y="62"/>
                  </a:cubicBezTo>
                  <a:cubicBezTo>
                    <a:pt x="504" y="60"/>
                    <a:pt x="503" y="57"/>
                    <a:pt x="504" y="53"/>
                  </a:cubicBezTo>
                  <a:cubicBezTo>
                    <a:pt x="504" y="50"/>
                    <a:pt x="507" y="48"/>
                    <a:pt x="511" y="48"/>
                  </a:cubicBezTo>
                  <a:cubicBezTo>
                    <a:pt x="515" y="49"/>
                    <a:pt x="519" y="50"/>
                    <a:pt x="523" y="50"/>
                  </a:cubicBezTo>
                  <a:cubicBezTo>
                    <a:pt x="523" y="43"/>
                    <a:pt x="523" y="42"/>
                    <a:pt x="515" y="41"/>
                  </a:cubicBezTo>
                  <a:close/>
                  <a:moveTo>
                    <a:pt x="642" y="81"/>
                  </a:moveTo>
                  <a:cubicBezTo>
                    <a:pt x="641" y="70"/>
                    <a:pt x="641" y="60"/>
                    <a:pt x="641" y="49"/>
                  </a:cubicBezTo>
                  <a:cubicBezTo>
                    <a:pt x="645" y="49"/>
                    <a:pt x="649" y="49"/>
                    <a:pt x="653" y="49"/>
                  </a:cubicBezTo>
                  <a:cubicBezTo>
                    <a:pt x="653" y="47"/>
                    <a:pt x="653" y="45"/>
                    <a:pt x="653" y="42"/>
                  </a:cubicBezTo>
                  <a:cubicBezTo>
                    <a:pt x="649" y="42"/>
                    <a:pt x="645" y="42"/>
                    <a:pt x="641" y="42"/>
                  </a:cubicBezTo>
                  <a:cubicBezTo>
                    <a:pt x="641" y="38"/>
                    <a:pt x="641" y="33"/>
                    <a:pt x="641" y="29"/>
                  </a:cubicBezTo>
                  <a:cubicBezTo>
                    <a:pt x="629" y="28"/>
                    <a:pt x="634" y="37"/>
                    <a:pt x="632" y="42"/>
                  </a:cubicBezTo>
                  <a:cubicBezTo>
                    <a:pt x="630" y="42"/>
                    <a:pt x="627" y="43"/>
                    <a:pt x="625" y="43"/>
                  </a:cubicBezTo>
                  <a:cubicBezTo>
                    <a:pt x="625" y="45"/>
                    <a:pt x="625" y="47"/>
                    <a:pt x="625" y="49"/>
                  </a:cubicBezTo>
                  <a:cubicBezTo>
                    <a:pt x="627" y="49"/>
                    <a:pt x="630" y="49"/>
                    <a:pt x="633" y="50"/>
                  </a:cubicBezTo>
                  <a:cubicBezTo>
                    <a:pt x="633" y="51"/>
                    <a:pt x="633" y="53"/>
                    <a:pt x="633" y="55"/>
                  </a:cubicBezTo>
                  <a:cubicBezTo>
                    <a:pt x="633" y="63"/>
                    <a:pt x="633" y="72"/>
                    <a:pt x="633" y="80"/>
                  </a:cubicBezTo>
                  <a:cubicBezTo>
                    <a:pt x="633" y="89"/>
                    <a:pt x="638" y="93"/>
                    <a:pt x="647" y="93"/>
                  </a:cubicBezTo>
                  <a:cubicBezTo>
                    <a:pt x="653" y="93"/>
                    <a:pt x="654" y="92"/>
                    <a:pt x="653" y="85"/>
                  </a:cubicBezTo>
                  <a:cubicBezTo>
                    <a:pt x="646" y="87"/>
                    <a:pt x="642" y="86"/>
                    <a:pt x="642" y="81"/>
                  </a:cubicBezTo>
                  <a:close/>
                  <a:moveTo>
                    <a:pt x="563" y="91"/>
                  </a:moveTo>
                  <a:cubicBezTo>
                    <a:pt x="563" y="69"/>
                    <a:pt x="563" y="46"/>
                    <a:pt x="563" y="23"/>
                  </a:cubicBezTo>
                  <a:cubicBezTo>
                    <a:pt x="560" y="23"/>
                    <a:pt x="557" y="23"/>
                    <a:pt x="555" y="23"/>
                  </a:cubicBezTo>
                  <a:cubicBezTo>
                    <a:pt x="555" y="46"/>
                    <a:pt x="555" y="69"/>
                    <a:pt x="555" y="91"/>
                  </a:cubicBezTo>
                  <a:cubicBezTo>
                    <a:pt x="558" y="91"/>
                    <a:pt x="560" y="91"/>
                    <a:pt x="563" y="91"/>
                  </a:cubicBezTo>
                  <a:close/>
                  <a:moveTo>
                    <a:pt x="246" y="92"/>
                  </a:moveTo>
                  <a:cubicBezTo>
                    <a:pt x="249" y="92"/>
                    <a:pt x="251" y="92"/>
                    <a:pt x="253" y="92"/>
                  </a:cubicBezTo>
                  <a:cubicBezTo>
                    <a:pt x="253" y="75"/>
                    <a:pt x="253" y="59"/>
                    <a:pt x="253" y="43"/>
                  </a:cubicBezTo>
                  <a:cubicBezTo>
                    <a:pt x="251" y="43"/>
                    <a:pt x="249" y="43"/>
                    <a:pt x="246" y="43"/>
                  </a:cubicBezTo>
                  <a:cubicBezTo>
                    <a:pt x="246" y="59"/>
                    <a:pt x="246" y="76"/>
                    <a:pt x="246" y="92"/>
                  </a:cubicBezTo>
                  <a:close/>
                  <a:moveTo>
                    <a:pt x="251" y="32"/>
                  </a:moveTo>
                  <a:cubicBezTo>
                    <a:pt x="252" y="30"/>
                    <a:pt x="254" y="29"/>
                    <a:pt x="255" y="27"/>
                  </a:cubicBezTo>
                  <a:cubicBezTo>
                    <a:pt x="256" y="23"/>
                    <a:pt x="253" y="21"/>
                    <a:pt x="250" y="21"/>
                  </a:cubicBezTo>
                  <a:cubicBezTo>
                    <a:pt x="247" y="21"/>
                    <a:pt x="244" y="23"/>
                    <a:pt x="245" y="26"/>
                  </a:cubicBezTo>
                  <a:cubicBezTo>
                    <a:pt x="245" y="28"/>
                    <a:pt x="247" y="30"/>
                    <a:pt x="248" y="32"/>
                  </a:cubicBezTo>
                  <a:cubicBezTo>
                    <a:pt x="249" y="32"/>
                    <a:pt x="250" y="32"/>
                    <a:pt x="251" y="32"/>
                  </a:cubicBezTo>
                  <a:close/>
                </a:path>
              </a:pathLst>
            </a:custGeom>
            <a:solidFill>
              <a:srgbClr val="FFFFFF"/>
            </a:solidFill>
            <a:ln>
              <a:noFill/>
            </a:ln>
          </p:spPr>
          <p:txBody>
            <a:bodyPr vert="horz" wrap="square" lIns="87857" tIns="43929" rIns="87857" bIns="43929" numCol="1" anchor="t" anchorCtr="0" compatLnSpc="1">
              <a:prstTxWarp prst="textNoShape">
                <a:avLst/>
              </a:prstTxWarp>
            </a:bodyPr>
            <a:lstStyle/>
            <a:p>
              <a:pPr defTabSz="896085"/>
              <a:endParaRPr lang="en-US" sz="1729">
                <a:solidFill>
                  <a:srgbClr val="505050"/>
                </a:solidFill>
              </a:endParaRPr>
            </a:p>
          </p:txBody>
        </p:sp>
      </p:grpSp>
      <p:sp>
        <p:nvSpPr>
          <p:cNvPr id="247" name="TextBox 246"/>
          <p:cNvSpPr txBox="1"/>
          <p:nvPr/>
        </p:nvSpPr>
        <p:spPr>
          <a:xfrm>
            <a:off x="10130727" y="2273673"/>
            <a:ext cx="2064977" cy="162890"/>
          </a:xfrm>
          <a:prstGeom prst="rect">
            <a:avLst/>
          </a:prstGeom>
          <a:noFill/>
        </p:spPr>
        <p:txBody>
          <a:bodyPr wrap="square" lIns="0" tIns="0" rIns="0" bIns="0" rtlCol="0">
            <a:spAutoFit/>
          </a:bodyPr>
          <a:lstStyle/>
          <a:p>
            <a:pPr algn="ctr" defTabSz="1218184">
              <a:lnSpc>
                <a:spcPct val="90000"/>
              </a:lnSpc>
              <a:spcBef>
                <a:spcPct val="20000"/>
              </a:spcBef>
              <a:buSzPct val="80000"/>
            </a:pPr>
            <a:r>
              <a:rPr lang="en-US" sz="1176" dirty="0">
                <a:solidFill>
                  <a:schemeClr val="bg1"/>
                </a:solidFill>
              </a:rPr>
              <a:t>3rd party clouds/hosting</a:t>
            </a:r>
          </a:p>
        </p:txBody>
      </p:sp>
      <p:grpSp>
        <p:nvGrpSpPr>
          <p:cNvPr id="257" name="Group 256"/>
          <p:cNvGrpSpPr/>
          <p:nvPr/>
        </p:nvGrpSpPr>
        <p:grpSpPr>
          <a:xfrm>
            <a:off x="7866497" y="1619894"/>
            <a:ext cx="694811" cy="493635"/>
            <a:chOff x="5543178" y="2749845"/>
            <a:chExt cx="1350118" cy="1163895"/>
          </a:xfrm>
        </p:grpSpPr>
        <p:sp>
          <p:nvSpPr>
            <p:cNvPr id="258" name="Isosceles Triangle 257"/>
            <p:cNvSpPr/>
            <p:nvPr/>
          </p:nvSpPr>
          <p:spPr bwMode="auto">
            <a:xfrm>
              <a:off x="5543178" y="2749845"/>
              <a:ext cx="1350118" cy="1163895"/>
            </a:xfrm>
            <a:prstGeom prst="triangl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895822" fontAlgn="base">
                <a:lnSpc>
                  <a:spcPct val="90000"/>
                </a:lnSpc>
                <a:spcBef>
                  <a:spcPct val="0"/>
                </a:spcBef>
                <a:spcAft>
                  <a:spcPct val="0"/>
                </a:spcAft>
              </a:pPr>
              <a:endParaRPr lang="en-US" sz="1960" spc="-49" dirty="0">
                <a:gradFill>
                  <a:gsLst>
                    <a:gs pos="1250">
                      <a:srgbClr val="EFEFEF"/>
                    </a:gs>
                    <a:gs pos="10417">
                      <a:srgbClr val="EFEFEF"/>
                    </a:gs>
                  </a:gsLst>
                  <a:lin ang="5400000" scaled="0"/>
                </a:gradFill>
              </a:endParaRPr>
            </a:p>
          </p:txBody>
        </p:sp>
        <p:grpSp>
          <p:nvGrpSpPr>
            <p:cNvPr id="259" name="Group 4"/>
            <p:cNvGrpSpPr>
              <a:grpSpLocks noChangeAspect="1"/>
            </p:cNvGrpSpPr>
            <p:nvPr/>
          </p:nvGrpSpPr>
          <p:grpSpPr bwMode="auto">
            <a:xfrm>
              <a:off x="5825237" y="3094530"/>
              <a:ext cx="783475" cy="778536"/>
              <a:chOff x="3125" y="1415"/>
              <a:chExt cx="1586" cy="1576"/>
            </a:xfrm>
            <a:solidFill>
              <a:schemeClr val="tx2"/>
            </a:solidFill>
          </p:grpSpPr>
          <p:sp>
            <p:nvSpPr>
              <p:cNvPr id="260" name="Freeform 5"/>
              <p:cNvSpPr>
                <a:spLocks/>
              </p:cNvSpPr>
              <p:nvPr/>
            </p:nvSpPr>
            <p:spPr bwMode="auto">
              <a:xfrm>
                <a:off x="3942" y="2006"/>
                <a:ext cx="273" cy="494"/>
              </a:xfrm>
              <a:custGeom>
                <a:avLst/>
                <a:gdLst>
                  <a:gd name="T0" fmla="*/ 19 w 115"/>
                  <a:gd name="T1" fmla="*/ 0 h 208"/>
                  <a:gd name="T2" fmla="*/ 0 w 115"/>
                  <a:gd name="T3" fmla="*/ 7 h 208"/>
                  <a:gd name="T4" fmla="*/ 0 w 115"/>
                  <a:gd name="T5" fmla="*/ 207 h 208"/>
                  <a:gd name="T6" fmla="*/ 3 w 115"/>
                  <a:gd name="T7" fmla="*/ 208 h 208"/>
                  <a:gd name="T8" fmla="*/ 114 w 115"/>
                  <a:gd name="T9" fmla="*/ 135 h 208"/>
                  <a:gd name="T10" fmla="*/ 114 w 115"/>
                  <a:gd name="T11" fmla="*/ 131 h 208"/>
                  <a:gd name="T12" fmla="*/ 115 w 115"/>
                  <a:gd name="T13" fmla="*/ 119 h 208"/>
                  <a:gd name="T14" fmla="*/ 19 w 115"/>
                  <a:gd name="T15" fmla="*/ 0 h 2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5" h="208">
                    <a:moveTo>
                      <a:pt x="19" y="0"/>
                    </a:moveTo>
                    <a:cubicBezTo>
                      <a:pt x="13" y="4"/>
                      <a:pt x="6" y="6"/>
                      <a:pt x="0" y="7"/>
                    </a:cubicBezTo>
                    <a:cubicBezTo>
                      <a:pt x="0" y="207"/>
                      <a:pt x="0" y="207"/>
                      <a:pt x="0" y="207"/>
                    </a:cubicBezTo>
                    <a:cubicBezTo>
                      <a:pt x="1" y="208"/>
                      <a:pt x="2" y="208"/>
                      <a:pt x="3" y="208"/>
                    </a:cubicBezTo>
                    <a:cubicBezTo>
                      <a:pt x="114" y="135"/>
                      <a:pt x="114" y="135"/>
                      <a:pt x="114" y="135"/>
                    </a:cubicBezTo>
                    <a:cubicBezTo>
                      <a:pt x="114" y="134"/>
                      <a:pt x="114" y="132"/>
                      <a:pt x="114" y="131"/>
                    </a:cubicBezTo>
                    <a:cubicBezTo>
                      <a:pt x="114" y="127"/>
                      <a:pt x="115" y="123"/>
                      <a:pt x="115" y="119"/>
                    </a:cubicBezTo>
                    <a:lnTo>
                      <a:pt x="1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261" name="Freeform 6"/>
              <p:cNvSpPr>
                <a:spLocks/>
              </p:cNvSpPr>
              <p:nvPr/>
            </p:nvSpPr>
            <p:spPr bwMode="auto">
              <a:xfrm>
                <a:off x="3600" y="2013"/>
                <a:ext cx="275" cy="487"/>
              </a:xfrm>
              <a:custGeom>
                <a:avLst/>
                <a:gdLst>
                  <a:gd name="T0" fmla="*/ 0 w 116"/>
                  <a:gd name="T1" fmla="*/ 106 h 205"/>
                  <a:gd name="T2" fmla="*/ 5 w 116"/>
                  <a:gd name="T3" fmla="*/ 128 h 205"/>
                  <a:gd name="T4" fmla="*/ 3 w 116"/>
                  <a:gd name="T5" fmla="*/ 141 h 205"/>
                  <a:gd name="T6" fmla="*/ 116 w 116"/>
                  <a:gd name="T7" fmla="*/ 205 h 205"/>
                  <a:gd name="T8" fmla="*/ 116 w 116"/>
                  <a:gd name="T9" fmla="*/ 1 h 205"/>
                  <a:gd name="T10" fmla="*/ 113 w 116"/>
                  <a:gd name="T11" fmla="*/ 0 h 205"/>
                  <a:gd name="T12" fmla="*/ 0 w 116"/>
                  <a:gd name="T13" fmla="*/ 106 h 205"/>
                </a:gdLst>
                <a:ahLst/>
                <a:cxnLst>
                  <a:cxn ang="0">
                    <a:pos x="T0" y="T1"/>
                  </a:cxn>
                  <a:cxn ang="0">
                    <a:pos x="T2" y="T3"/>
                  </a:cxn>
                  <a:cxn ang="0">
                    <a:pos x="T4" y="T5"/>
                  </a:cxn>
                  <a:cxn ang="0">
                    <a:pos x="T6" y="T7"/>
                  </a:cxn>
                  <a:cxn ang="0">
                    <a:pos x="T8" y="T9"/>
                  </a:cxn>
                  <a:cxn ang="0">
                    <a:pos x="T10" y="T11"/>
                  </a:cxn>
                  <a:cxn ang="0">
                    <a:pos x="T12" y="T13"/>
                  </a:cxn>
                </a:cxnLst>
                <a:rect l="0" t="0" r="r" b="b"/>
                <a:pathLst>
                  <a:path w="116" h="205">
                    <a:moveTo>
                      <a:pt x="0" y="106"/>
                    </a:moveTo>
                    <a:cubicBezTo>
                      <a:pt x="3" y="113"/>
                      <a:pt x="5" y="120"/>
                      <a:pt x="5" y="128"/>
                    </a:cubicBezTo>
                    <a:cubicBezTo>
                      <a:pt x="5" y="132"/>
                      <a:pt x="4" y="137"/>
                      <a:pt x="3" y="141"/>
                    </a:cubicBezTo>
                    <a:cubicBezTo>
                      <a:pt x="116" y="205"/>
                      <a:pt x="116" y="205"/>
                      <a:pt x="116" y="205"/>
                    </a:cubicBezTo>
                    <a:cubicBezTo>
                      <a:pt x="116" y="1"/>
                      <a:pt x="116" y="1"/>
                      <a:pt x="116" y="1"/>
                    </a:cubicBezTo>
                    <a:cubicBezTo>
                      <a:pt x="115" y="1"/>
                      <a:pt x="114" y="1"/>
                      <a:pt x="113" y="0"/>
                    </a:cubicBezTo>
                    <a:lnTo>
                      <a:pt x="0" y="10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262" name="Freeform 7"/>
              <p:cNvSpPr>
                <a:spLocks noEditPoints="1"/>
              </p:cNvSpPr>
              <p:nvPr/>
            </p:nvSpPr>
            <p:spPr bwMode="auto">
              <a:xfrm>
                <a:off x="3125" y="1415"/>
                <a:ext cx="1586" cy="1576"/>
              </a:xfrm>
              <a:custGeom>
                <a:avLst/>
                <a:gdLst>
                  <a:gd name="T0" fmla="*/ 331 w 668"/>
                  <a:gd name="T1" fmla="*/ 0 h 664"/>
                  <a:gd name="T2" fmla="*/ 0 w 668"/>
                  <a:gd name="T3" fmla="*/ 391 h 664"/>
                  <a:gd name="T4" fmla="*/ 331 w 668"/>
                  <a:gd name="T5" fmla="*/ 664 h 664"/>
                  <a:gd name="T6" fmla="*/ 668 w 668"/>
                  <a:gd name="T7" fmla="*/ 391 h 664"/>
                  <a:gd name="T8" fmla="*/ 331 w 668"/>
                  <a:gd name="T9" fmla="*/ 0 h 664"/>
                  <a:gd name="T10" fmla="*/ 511 w 668"/>
                  <a:gd name="T11" fmla="*/ 434 h 664"/>
                  <a:gd name="T12" fmla="*/ 473 w 668"/>
                  <a:gd name="T13" fmla="*/ 417 h 664"/>
                  <a:gd name="T14" fmla="*/ 379 w 668"/>
                  <a:gd name="T15" fmla="*/ 478 h 664"/>
                  <a:gd name="T16" fmla="*/ 389 w 668"/>
                  <a:gd name="T17" fmla="*/ 509 h 664"/>
                  <a:gd name="T18" fmla="*/ 335 w 668"/>
                  <a:gd name="T19" fmla="*/ 563 h 664"/>
                  <a:gd name="T20" fmla="*/ 282 w 668"/>
                  <a:gd name="T21" fmla="*/ 509 h 664"/>
                  <a:gd name="T22" fmla="*/ 293 w 668"/>
                  <a:gd name="T23" fmla="*/ 477 h 664"/>
                  <a:gd name="T24" fmla="*/ 189 w 668"/>
                  <a:gd name="T25" fmla="*/ 418 h 664"/>
                  <a:gd name="T26" fmla="*/ 152 w 668"/>
                  <a:gd name="T27" fmla="*/ 434 h 664"/>
                  <a:gd name="T28" fmla="*/ 98 w 668"/>
                  <a:gd name="T29" fmla="*/ 380 h 664"/>
                  <a:gd name="T30" fmla="*/ 152 w 668"/>
                  <a:gd name="T31" fmla="*/ 327 h 664"/>
                  <a:gd name="T32" fmla="*/ 178 w 668"/>
                  <a:gd name="T33" fmla="*/ 334 h 664"/>
                  <a:gd name="T34" fmla="*/ 287 w 668"/>
                  <a:gd name="T35" fmla="*/ 232 h 664"/>
                  <a:gd name="T36" fmla="*/ 277 w 668"/>
                  <a:gd name="T37" fmla="*/ 198 h 664"/>
                  <a:gd name="T38" fmla="*/ 335 w 668"/>
                  <a:gd name="T39" fmla="*/ 140 h 664"/>
                  <a:gd name="T40" fmla="*/ 394 w 668"/>
                  <a:gd name="T41" fmla="*/ 198 h 664"/>
                  <a:gd name="T42" fmla="*/ 386 w 668"/>
                  <a:gd name="T43" fmla="*/ 227 h 664"/>
                  <a:gd name="T44" fmla="*/ 478 w 668"/>
                  <a:gd name="T45" fmla="*/ 339 h 664"/>
                  <a:gd name="T46" fmla="*/ 511 w 668"/>
                  <a:gd name="T47" fmla="*/ 327 h 664"/>
                  <a:gd name="T48" fmla="*/ 565 w 668"/>
                  <a:gd name="T49" fmla="*/ 380 h 664"/>
                  <a:gd name="T50" fmla="*/ 511 w 668"/>
                  <a:gd name="T51" fmla="*/ 434 h 6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68" h="664">
                    <a:moveTo>
                      <a:pt x="331" y="0"/>
                    </a:moveTo>
                    <a:cubicBezTo>
                      <a:pt x="0" y="391"/>
                      <a:pt x="0" y="391"/>
                      <a:pt x="0" y="391"/>
                    </a:cubicBezTo>
                    <a:cubicBezTo>
                      <a:pt x="331" y="664"/>
                      <a:pt x="331" y="664"/>
                      <a:pt x="331" y="664"/>
                    </a:cubicBezTo>
                    <a:cubicBezTo>
                      <a:pt x="668" y="391"/>
                      <a:pt x="668" y="391"/>
                      <a:pt x="668" y="391"/>
                    </a:cubicBezTo>
                    <a:lnTo>
                      <a:pt x="331" y="0"/>
                    </a:lnTo>
                    <a:close/>
                    <a:moveTo>
                      <a:pt x="511" y="434"/>
                    </a:moveTo>
                    <a:cubicBezTo>
                      <a:pt x="496" y="434"/>
                      <a:pt x="482" y="427"/>
                      <a:pt x="473" y="417"/>
                    </a:cubicBezTo>
                    <a:cubicBezTo>
                      <a:pt x="379" y="478"/>
                      <a:pt x="379" y="478"/>
                      <a:pt x="379" y="478"/>
                    </a:cubicBezTo>
                    <a:cubicBezTo>
                      <a:pt x="385" y="487"/>
                      <a:pt x="389" y="498"/>
                      <a:pt x="389" y="509"/>
                    </a:cubicBezTo>
                    <a:cubicBezTo>
                      <a:pt x="389" y="539"/>
                      <a:pt x="365" y="563"/>
                      <a:pt x="335" y="563"/>
                    </a:cubicBezTo>
                    <a:cubicBezTo>
                      <a:pt x="305" y="563"/>
                      <a:pt x="282" y="539"/>
                      <a:pt x="282" y="509"/>
                    </a:cubicBezTo>
                    <a:cubicBezTo>
                      <a:pt x="282" y="497"/>
                      <a:pt x="286" y="486"/>
                      <a:pt x="293" y="477"/>
                    </a:cubicBezTo>
                    <a:cubicBezTo>
                      <a:pt x="189" y="418"/>
                      <a:pt x="189" y="418"/>
                      <a:pt x="189" y="418"/>
                    </a:cubicBezTo>
                    <a:cubicBezTo>
                      <a:pt x="179" y="428"/>
                      <a:pt x="166" y="434"/>
                      <a:pt x="152" y="434"/>
                    </a:cubicBezTo>
                    <a:cubicBezTo>
                      <a:pt x="122" y="434"/>
                      <a:pt x="98" y="410"/>
                      <a:pt x="98" y="380"/>
                    </a:cubicBezTo>
                    <a:cubicBezTo>
                      <a:pt x="98" y="350"/>
                      <a:pt x="122" y="327"/>
                      <a:pt x="152" y="327"/>
                    </a:cubicBezTo>
                    <a:cubicBezTo>
                      <a:pt x="161" y="327"/>
                      <a:pt x="170" y="329"/>
                      <a:pt x="178" y="334"/>
                    </a:cubicBezTo>
                    <a:cubicBezTo>
                      <a:pt x="287" y="232"/>
                      <a:pt x="287" y="232"/>
                      <a:pt x="287" y="232"/>
                    </a:cubicBezTo>
                    <a:cubicBezTo>
                      <a:pt x="281" y="222"/>
                      <a:pt x="277" y="211"/>
                      <a:pt x="277" y="198"/>
                    </a:cubicBezTo>
                    <a:cubicBezTo>
                      <a:pt x="277" y="166"/>
                      <a:pt x="303" y="140"/>
                      <a:pt x="335" y="140"/>
                    </a:cubicBezTo>
                    <a:cubicBezTo>
                      <a:pt x="367" y="140"/>
                      <a:pt x="394" y="166"/>
                      <a:pt x="394" y="198"/>
                    </a:cubicBezTo>
                    <a:cubicBezTo>
                      <a:pt x="394" y="208"/>
                      <a:pt x="391" y="218"/>
                      <a:pt x="386" y="227"/>
                    </a:cubicBezTo>
                    <a:cubicBezTo>
                      <a:pt x="478" y="339"/>
                      <a:pt x="478" y="339"/>
                      <a:pt x="478" y="339"/>
                    </a:cubicBezTo>
                    <a:cubicBezTo>
                      <a:pt x="487" y="331"/>
                      <a:pt x="499" y="327"/>
                      <a:pt x="511" y="327"/>
                    </a:cubicBezTo>
                    <a:cubicBezTo>
                      <a:pt x="541" y="327"/>
                      <a:pt x="565" y="350"/>
                      <a:pt x="565" y="380"/>
                    </a:cubicBezTo>
                    <a:cubicBezTo>
                      <a:pt x="565" y="410"/>
                      <a:pt x="541" y="434"/>
                      <a:pt x="511" y="43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grpSp>
      </p:grpSp>
      <p:sp>
        <p:nvSpPr>
          <p:cNvPr id="263" name="Rectangle 262"/>
          <p:cNvSpPr>
            <a:spLocks noChangeAspect="1"/>
          </p:cNvSpPr>
          <p:nvPr/>
        </p:nvSpPr>
        <p:spPr>
          <a:xfrm>
            <a:off x="7616915" y="2121116"/>
            <a:ext cx="1314188" cy="605102"/>
          </a:xfrm>
          <a:prstGeom prst="rect">
            <a:avLst/>
          </a:prstGeom>
        </p:spPr>
        <p:txBody>
          <a:bodyPr wrap="square">
            <a:spAutoFit/>
          </a:bodyPr>
          <a:lstStyle/>
          <a:p>
            <a:pPr defTabSz="914093"/>
            <a:r>
              <a:rPr lang="en-US" sz="1960" kern="0" dirty="0">
                <a:solidFill>
                  <a:schemeClr val="bg1"/>
                </a:solidFill>
                <a:cs typeface="Arial" panose="020B0604020202020204" pitchFamily="34" charset="0"/>
              </a:rPr>
              <a:t> </a:t>
            </a:r>
            <a:r>
              <a:rPr lang="en-US" sz="1372" kern="0" dirty="0" smtClean="0">
                <a:solidFill>
                  <a:schemeClr val="bg1"/>
                </a:solidFill>
                <a:cs typeface="Arial" panose="020B0604020202020204" pitchFamily="34" charset="0"/>
              </a:rPr>
              <a:t>Microsoft </a:t>
            </a:r>
            <a:r>
              <a:rPr lang="en-US" sz="1372" kern="0" dirty="0">
                <a:solidFill>
                  <a:schemeClr val="bg1"/>
                </a:solidFill>
                <a:cs typeface="Arial" panose="020B0604020202020204" pitchFamily="34" charset="0"/>
              </a:rPr>
              <a:t>Azure AD</a:t>
            </a:r>
            <a:endParaRPr lang="en-US" sz="1372" dirty="0">
              <a:solidFill>
                <a:schemeClr val="bg1"/>
              </a:solidFill>
            </a:endParaRPr>
          </a:p>
        </p:txBody>
      </p:sp>
      <p:grpSp>
        <p:nvGrpSpPr>
          <p:cNvPr id="265" name="Group 264"/>
          <p:cNvGrpSpPr>
            <a:grpSpLocks noChangeAspect="1"/>
          </p:cNvGrpSpPr>
          <p:nvPr/>
        </p:nvGrpSpPr>
        <p:grpSpPr>
          <a:xfrm>
            <a:off x="5301003" y="5088576"/>
            <a:ext cx="3906065" cy="1701487"/>
            <a:chOff x="820718" y="2356195"/>
            <a:chExt cx="4727050" cy="1811787"/>
          </a:xfrm>
        </p:grpSpPr>
        <p:sp>
          <p:nvSpPr>
            <p:cNvPr id="296" name="Rectangle 295"/>
            <p:cNvSpPr/>
            <p:nvPr/>
          </p:nvSpPr>
          <p:spPr bwMode="auto">
            <a:xfrm>
              <a:off x="3154240" y="2356195"/>
              <a:ext cx="2393528" cy="1447846"/>
            </a:xfrm>
            <a:prstGeom prst="rect">
              <a:avLst/>
            </a:prstGeom>
            <a:solidFill>
              <a:schemeClr val="accent1"/>
            </a:solidFill>
            <a:ln w="19050">
              <a:solidFill>
                <a:schemeClr val="bg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895822" fontAlgn="base">
                <a:lnSpc>
                  <a:spcPct val="90000"/>
                </a:lnSpc>
                <a:spcBef>
                  <a:spcPct val="0"/>
                </a:spcBef>
                <a:spcAft>
                  <a:spcPct val="0"/>
                </a:spcAft>
              </a:pPr>
              <a:endParaRPr lang="en-US" sz="1960" spc="-49" dirty="0">
                <a:gradFill>
                  <a:gsLst>
                    <a:gs pos="1250">
                      <a:srgbClr val="EFEFEF"/>
                    </a:gs>
                    <a:gs pos="10417">
                      <a:srgbClr val="EFEFEF"/>
                    </a:gs>
                  </a:gsLst>
                  <a:lin ang="5400000" scaled="0"/>
                </a:gradFill>
              </a:endParaRPr>
            </a:p>
          </p:txBody>
        </p:sp>
        <p:grpSp>
          <p:nvGrpSpPr>
            <p:cNvPr id="267" name="Group 3"/>
            <p:cNvGrpSpPr>
              <a:grpSpLocks noChangeAspect="1"/>
            </p:cNvGrpSpPr>
            <p:nvPr/>
          </p:nvGrpSpPr>
          <p:grpSpPr>
            <a:xfrm>
              <a:off x="820718" y="2771308"/>
              <a:ext cx="1663723" cy="1396674"/>
              <a:chOff x="5168302" y="3917505"/>
              <a:chExt cx="2195536" cy="1843122"/>
            </a:xfrm>
          </p:grpSpPr>
          <p:sp>
            <p:nvSpPr>
              <p:cNvPr id="268" name="Round Same Side Corner Rectangle 4"/>
              <p:cNvSpPr/>
              <p:nvPr>
                <p:custDataLst>
                  <p:tags r:id="rId1"/>
                </p:custDataLst>
              </p:nvPr>
            </p:nvSpPr>
            <p:spPr bwMode="auto">
              <a:xfrm rot="10800000">
                <a:off x="5168302" y="3917505"/>
                <a:ext cx="2195536" cy="1843122"/>
              </a:xfrm>
              <a:prstGeom prst="round2SameRect">
                <a:avLst>
                  <a:gd name="adj1" fmla="val 0"/>
                  <a:gd name="adj2" fmla="val 0"/>
                </a:avLst>
              </a:prstGeom>
              <a:noFill/>
              <a:ln w="19050" cap="flat" cmpd="sng" algn="ctr">
                <a:noFill/>
                <a:prstDash val="solid"/>
                <a:headEnd type="none" w="med" len="med"/>
                <a:tailEnd type="none" w="med" len="med"/>
              </a:ln>
              <a:effectLst/>
            </p:spPr>
            <p:txBody>
              <a:bodyPr vert="horz" wrap="square" lIns="111841" tIns="55919" rIns="111841" bIns="55919" numCol="1" rtlCol="0" anchor="ctr" anchorCtr="0" compatLnSpc="1">
                <a:prstTxWarp prst="textNoShape">
                  <a:avLst/>
                </a:prstTxWarp>
              </a:bodyPr>
              <a:lstStyle/>
              <a:p>
                <a:pPr algn="ctr" defTabSz="1118033" fontAlgn="base">
                  <a:spcBef>
                    <a:spcPct val="0"/>
                  </a:spcBef>
                  <a:spcAft>
                    <a:spcPct val="0"/>
                  </a:spcAft>
                  <a:defRPr/>
                </a:pPr>
                <a:endParaRPr lang="en-US" sz="2752" kern="0" dirty="0">
                  <a:solidFill>
                    <a:srgbClr val="505050"/>
                  </a:solidFill>
                </a:endParaRPr>
              </a:p>
            </p:txBody>
          </p:sp>
          <p:grpSp>
            <p:nvGrpSpPr>
              <p:cNvPr id="270" name="Group 8"/>
              <p:cNvGrpSpPr/>
              <p:nvPr/>
            </p:nvGrpSpPr>
            <p:grpSpPr>
              <a:xfrm>
                <a:off x="6132427" y="4348831"/>
                <a:ext cx="248013" cy="405722"/>
                <a:chOff x="2206989" y="4938392"/>
                <a:chExt cx="231983" cy="399928"/>
              </a:xfrm>
            </p:grpSpPr>
            <p:sp>
              <p:nvSpPr>
                <p:cNvPr id="283" name="Arc 26"/>
                <p:cNvSpPr/>
                <p:nvPr/>
              </p:nvSpPr>
              <p:spPr>
                <a:xfrm rot="5012506">
                  <a:off x="2200463" y="5152334"/>
                  <a:ext cx="197274" cy="174698"/>
                </a:xfrm>
                <a:prstGeom prst="arc">
                  <a:avLst>
                    <a:gd name="adj1" fmla="val 16200000"/>
                    <a:gd name="adj2" fmla="val 814800"/>
                  </a:avLst>
                </a:prstGeom>
                <a:noFill/>
                <a:ln w="9525" cap="flat" cmpd="sng" algn="ctr">
                  <a:noFill/>
                  <a:prstDash val="solid"/>
                </a:ln>
                <a:effectLst/>
              </p:spPr>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651">
                    <a:defRPr/>
                  </a:pPr>
                  <a:endParaRPr lang="en-US" sz="1834" dirty="0">
                    <a:ln>
                      <a:solidFill>
                        <a:srgbClr val="FFFFFF">
                          <a:alpha val="0"/>
                        </a:srgbClr>
                      </a:solidFill>
                    </a:ln>
                    <a:solidFill>
                      <a:srgbClr val="505050"/>
                    </a:solidFill>
                  </a:endParaRPr>
                </a:p>
              </p:txBody>
            </p:sp>
            <p:sp>
              <p:nvSpPr>
                <p:cNvPr id="284" name="Arc 29"/>
                <p:cNvSpPr/>
                <p:nvPr/>
              </p:nvSpPr>
              <p:spPr>
                <a:xfrm rot="16587494" flipH="1">
                  <a:off x="2252986" y="5152334"/>
                  <a:ext cx="197274" cy="174698"/>
                </a:xfrm>
                <a:prstGeom prst="arc">
                  <a:avLst>
                    <a:gd name="adj1" fmla="val 16200000"/>
                    <a:gd name="adj2" fmla="val 814800"/>
                  </a:avLst>
                </a:prstGeom>
                <a:noFill/>
                <a:ln w="9525" cap="flat" cmpd="sng" algn="ctr">
                  <a:noFill/>
                  <a:prstDash val="solid"/>
                </a:ln>
                <a:effectLst/>
              </p:spPr>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651">
                    <a:defRPr/>
                  </a:pPr>
                  <a:endParaRPr lang="en-US" sz="1834" dirty="0">
                    <a:ln>
                      <a:solidFill>
                        <a:srgbClr val="FFFFFF">
                          <a:alpha val="0"/>
                        </a:srgbClr>
                      </a:solidFill>
                    </a:ln>
                    <a:solidFill>
                      <a:srgbClr val="505050"/>
                    </a:solidFill>
                  </a:endParaRPr>
                </a:p>
              </p:txBody>
            </p:sp>
            <p:sp>
              <p:nvSpPr>
                <p:cNvPr id="285" name="Arc 30"/>
                <p:cNvSpPr/>
                <p:nvPr/>
              </p:nvSpPr>
              <p:spPr>
                <a:xfrm rot="7395384">
                  <a:off x="2218960" y="4926421"/>
                  <a:ext cx="150756" cy="174698"/>
                </a:xfrm>
                <a:prstGeom prst="arc">
                  <a:avLst>
                    <a:gd name="adj1" fmla="val 16200000"/>
                    <a:gd name="adj2" fmla="val 21459126"/>
                  </a:avLst>
                </a:prstGeom>
                <a:noFill/>
                <a:ln w="9525" cap="flat" cmpd="sng" algn="ctr">
                  <a:noFill/>
                  <a:prstDash val="solid"/>
                </a:ln>
                <a:effectLst/>
              </p:spPr>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651">
                    <a:defRPr/>
                  </a:pPr>
                  <a:endParaRPr lang="en-US" sz="1834" dirty="0">
                    <a:ln>
                      <a:solidFill>
                        <a:srgbClr val="FFFFFF">
                          <a:alpha val="0"/>
                        </a:srgbClr>
                      </a:solidFill>
                    </a:ln>
                    <a:solidFill>
                      <a:srgbClr val="505050"/>
                    </a:solidFill>
                  </a:endParaRPr>
                </a:p>
              </p:txBody>
            </p:sp>
            <p:cxnSp>
              <p:nvCxnSpPr>
                <p:cNvPr id="286" name="Straight Connector 33"/>
                <p:cNvCxnSpPr/>
                <p:nvPr/>
              </p:nvCxnSpPr>
              <p:spPr>
                <a:xfrm>
                  <a:off x="2247429" y="5077335"/>
                  <a:ext cx="0" cy="239757"/>
                </a:xfrm>
                <a:prstGeom prst="line">
                  <a:avLst/>
                </a:prstGeom>
                <a:noFill/>
                <a:ln w="9525" cap="flat" cmpd="sng" algn="ctr">
                  <a:noFill/>
                  <a:prstDash val="solid"/>
                </a:ln>
                <a:effectLst/>
              </p:spPr>
            </p:cxnSp>
            <p:cxnSp>
              <p:nvCxnSpPr>
                <p:cNvPr id="288" name="Straight Connector 36"/>
                <p:cNvCxnSpPr/>
                <p:nvPr/>
              </p:nvCxnSpPr>
              <p:spPr>
                <a:xfrm>
                  <a:off x="2396995" y="5077355"/>
                  <a:ext cx="0" cy="239755"/>
                </a:xfrm>
                <a:prstGeom prst="line">
                  <a:avLst/>
                </a:prstGeom>
                <a:noFill/>
                <a:ln w="9525" cap="flat" cmpd="sng" algn="ctr">
                  <a:noFill/>
                  <a:prstDash val="solid"/>
                </a:ln>
                <a:effectLst/>
              </p:spPr>
            </p:cxnSp>
          </p:grpSp>
        </p:grpSp>
      </p:grpSp>
      <p:sp>
        <p:nvSpPr>
          <p:cNvPr id="311" name="Freeform 310"/>
          <p:cNvSpPr/>
          <p:nvPr/>
        </p:nvSpPr>
        <p:spPr bwMode="auto">
          <a:xfrm rot="19083974">
            <a:off x="6751330" y="3091228"/>
            <a:ext cx="1389788" cy="1488555"/>
          </a:xfrm>
          <a:custGeom>
            <a:avLst/>
            <a:gdLst>
              <a:gd name="connsiteX0" fmla="*/ 0 w 581025"/>
              <a:gd name="connsiteY0" fmla="*/ 1200150 h 1200150"/>
              <a:gd name="connsiteX1" fmla="*/ 581025 w 581025"/>
              <a:gd name="connsiteY1" fmla="*/ 0 h 1200150"/>
            </a:gdLst>
            <a:ahLst/>
            <a:cxnLst>
              <a:cxn ang="0">
                <a:pos x="connsiteX0" y="connsiteY0"/>
              </a:cxn>
              <a:cxn ang="0">
                <a:pos x="connsiteX1" y="connsiteY1"/>
              </a:cxn>
            </a:cxnLst>
            <a:rect l="l" t="t" r="r" b="b"/>
            <a:pathLst>
              <a:path w="581025" h="1200150">
                <a:moveTo>
                  <a:pt x="0" y="1200150"/>
                </a:moveTo>
                <a:lnTo>
                  <a:pt x="581025" y="0"/>
                </a:lnTo>
              </a:path>
            </a:pathLst>
          </a:custGeom>
          <a:noFill/>
          <a:ln w="57150" cap="rnd">
            <a:solidFill>
              <a:schemeClr val="accent2">
                <a:lumMod val="40000"/>
                <a:lumOff val="60000"/>
              </a:schemeClr>
            </a:solidFill>
            <a:prstDash val="sysDot"/>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859"/>
            <a:endParaRPr lang="en-US" sz="1764">
              <a:solidFill>
                <a:srgbClr val="EFEFEF"/>
              </a:solidFill>
            </a:endParaRPr>
          </a:p>
        </p:txBody>
      </p:sp>
      <p:grpSp>
        <p:nvGrpSpPr>
          <p:cNvPr id="314" name="Group 313"/>
          <p:cNvGrpSpPr/>
          <p:nvPr/>
        </p:nvGrpSpPr>
        <p:grpSpPr>
          <a:xfrm>
            <a:off x="7684433" y="5245942"/>
            <a:ext cx="1727951" cy="1119424"/>
            <a:chOff x="4362450" y="3817938"/>
            <a:chExt cx="4495800" cy="2544763"/>
          </a:xfrm>
        </p:grpSpPr>
        <p:sp>
          <p:nvSpPr>
            <p:cNvPr id="315" name="Freeform 102"/>
            <p:cNvSpPr>
              <a:spLocks/>
            </p:cNvSpPr>
            <p:nvPr/>
          </p:nvSpPr>
          <p:spPr bwMode="auto">
            <a:xfrm>
              <a:off x="5302250" y="5114926"/>
              <a:ext cx="1476375" cy="1247775"/>
            </a:xfrm>
            <a:custGeom>
              <a:avLst/>
              <a:gdLst>
                <a:gd name="T0" fmla="*/ 419 w 930"/>
                <a:gd name="T1" fmla="*/ 134 h 786"/>
                <a:gd name="T2" fmla="*/ 419 w 930"/>
                <a:gd name="T3" fmla="*/ 0 h 786"/>
                <a:gd name="T4" fmla="*/ 317 w 930"/>
                <a:gd name="T5" fmla="*/ 0 h 786"/>
                <a:gd name="T6" fmla="*/ 317 w 930"/>
                <a:gd name="T7" fmla="*/ 134 h 786"/>
                <a:gd name="T8" fmla="*/ 282 w 930"/>
                <a:gd name="T9" fmla="*/ 134 h 786"/>
                <a:gd name="T10" fmla="*/ 282 w 930"/>
                <a:gd name="T11" fmla="*/ 0 h 786"/>
                <a:gd name="T12" fmla="*/ 180 w 930"/>
                <a:gd name="T13" fmla="*/ 0 h 786"/>
                <a:gd name="T14" fmla="*/ 180 w 930"/>
                <a:gd name="T15" fmla="*/ 134 h 786"/>
                <a:gd name="T16" fmla="*/ 0 w 930"/>
                <a:gd name="T17" fmla="*/ 134 h 786"/>
                <a:gd name="T18" fmla="*/ 0 w 930"/>
                <a:gd name="T19" fmla="*/ 166 h 786"/>
                <a:gd name="T20" fmla="*/ 42 w 930"/>
                <a:gd name="T21" fmla="*/ 166 h 786"/>
                <a:gd name="T22" fmla="*/ 42 w 930"/>
                <a:gd name="T23" fmla="*/ 786 h 786"/>
                <a:gd name="T24" fmla="*/ 887 w 930"/>
                <a:gd name="T25" fmla="*/ 786 h 786"/>
                <a:gd name="T26" fmla="*/ 887 w 930"/>
                <a:gd name="T27" fmla="*/ 166 h 786"/>
                <a:gd name="T28" fmla="*/ 930 w 930"/>
                <a:gd name="T29" fmla="*/ 166 h 786"/>
                <a:gd name="T30" fmla="*/ 930 w 930"/>
                <a:gd name="T31" fmla="*/ 134 h 786"/>
                <a:gd name="T32" fmla="*/ 419 w 930"/>
                <a:gd name="T33" fmla="*/ 134 h 7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30" h="786">
                  <a:moveTo>
                    <a:pt x="419" y="134"/>
                  </a:moveTo>
                  <a:lnTo>
                    <a:pt x="419" y="0"/>
                  </a:lnTo>
                  <a:lnTo>
                    <a:pt x="317" y="0"/>
                  </a:lnTo>
                  <a:lnTo>
                    <a:pt x="317" y="134"/>
                  </a:lnTo>
                  <a:lnTo>
                    <a:pt x="282" y="134"/>
                  </a:lnTo>
                  <a:lnTo>
                    <a:pt x="282" y="0"/>
                  </a:lnTo>
                  <a:lnTo>
                    <a:pt x="180" y="0"/>
                  </a:lnTo>
                  <a:lnTo>
                    <a:pt x="180" y="134"/>
                  </a:lnTo>
                  <a:lnTo>
                    <a:pt x="0" y="134"/>
                  </a:lnTo>
                  <a:lnTo>
                    <a:pt x="0" y="166"/>
                  </a:lnTo>
                  <a:lnTo>
                    <a:pt x="42" y="166"/>
                  </a:lnTo>
                  <a:lnTo>
                    <a:pt x="42" y="786"/>
                  </a:lnTo>
                  <a:lnTo>
                    <a:pt x="887" y="786"/>
                  </a:lnTo>
                  <a:lnTo>
                    <a:pt x="887" y="166"/>
                  </a:lnTo>
                  <a:lnTo>
                    <a:pt x="930" y="166"/>
                  </a:lnTo>
                  <a:lnTo>
                    <a:pt x="930" y="134"/>
                  </a:lnTo>
                  <a:lnTo>
                    <a:pt x="419" y="134"/>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16" name="Freeform 103"/>
            <p:cNvSpPr>
              <a:spLocks/>
            </p:cNvSpPr>
            <p:nvPr/>
          </p:nvSpPr>
          <p:spPr bwMode="auto">
            <a:xfrm>
              <a:off x="6078537" y="5114926"/>
              <a:ext cx="1476375" cy="1247775"/>
            </a:xfrm>
            <a:custGeom>
              <a:avLst/>
              <a:gdLst>
                <a:gd name="T0" fmla="*/ 419 w 930"/>
                <a:gd name="T1" fmla="*/ 134 h 786"/>
                <a:gd name="T2" fmla="*/ 419 w 930"/>
                <a:gd name="T3" fmla="*/ 0 h 786"/>
                <a:gd name="T4" fmla="*/ 317 w 930"/>
                <a:gd name="T5" fmla="*/ 0 h 786"/>
                <a:gd name="T6" fmla="*/ 317 w 930"/>
                <a:gd name="T7" fmla="*/ 134 h 786"/>
                <a:gd name="T8" fmla="*/ 282 w 930"/>
                <a:gd name="T9" fmla="*/ 134 h 786"/>
                <a:gd name="T10" fmla="*/ 282 w 930"/>
                <a:gd name="T11" fmla="*/ 0 h 786"/>
                <a:gd name="T12" fmla="*/ 184 w 930"/>
                <a:gd name="T13" fmla="*/ 0 h 786"/>
                <a:gd name="T14" fmla="*/ 184 w 930"/>
                <a:gd name="T15" fmla="*/ 134 h 786"/>
                <a:gd name="T16" fmla="*/ 0 w 930"/>
                <a:gd name="T17" fmla="*/ 134 h 786"/>
                <a:gd name="T18" fmla="*/ 0 w 930"/>
                <a:gd name="T19" fmla="*/ 166 h 786"/>
                <a:gd name="T20" fmla="*/ 43 w 930"/>
                <a:gd name="T21" fmla="*/ 166 h 786"/>
                <a:gd name="T22" fmla="*/ 43 w 930"/>
                <a:gd name="T23" fmla="*/ 786 h 786"/>
                <a:gd name="T24" fmla="*/ 888 w 930"/>
                <a:gd name="T25" fmla="*/ 786 h 786"/>
                <a:gd name="T26" fmla="*/ 888 w 930"/>
                <a:gd name="T27" fmla="*/ 166 h 786"/>
                <a:gd name="T28" fmla="*/ 930 w 930"/>
                <a:gd name="T29" fmla="*/ 166 h 786"/>
                <a:gd name="T30" fmla="*/ 930 w 930"/>
                <a:gd name="T31" fmla="*/ 134 h 786"/>
                <a:gd name="T32" fmla="*/ 419 w 930"/>
                <a:gd name="T33" fmla="*/ 134 h 7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30" h="786">
                  <a:moveTo>
                    <a:pt x="419" y="134"/>
                  </a:moveTo>
                  <a:lnTo>
                    <a:pt x="419" y="0"/>
                  </a:lnTo>
                  <a:lnTo>
                    <a:pt x="317" y="0"/>
                  </a:lnTo>
                  <a:lnTo>
                    <a:pt x="317" y="134"/>
                  </a:lnTo>
                  <a:lnTo>
                    <a:pt x="282" y="134"/>
                  </a:lnTo>
                  <a:lnTo>
                    <a:pt x="282" y="0"/>
                  </a:lnTo>
                  <a:lnTo>
                    <a:pt x="184" y="0"/>
                  </a:lnTo>
                  <a:lnTo>
                    <a:pt x="184" y="134"/>
                  </a:lnTo>
                  <a:lnTo>
                    <a:pt x="0" y="134"/>
                  </a:lnTo>
                  <a:lnTo>
                    <a:pt x="0" y="166"/>
                  </a:lnTo>
                  <a:lnTo>
                    <a:pt x="43" y="166"/>
                  </a:lnTo>
                  <a:lnTo>
                    <a:pt x="43" y="786"/>
                  </a:lnTo>
                  <a:lnTo>
                    <a:pt x="888" y="786"/>
                  </a:lnTo>
                  <a:lnTo>
                    <a:pt x="888" y="166"/>
                  </a:lnTo>
                  <a:lnTo>
                    <a:pt x="930" y="166"/>
                  </a:lnTo>
                  <a:lnTo>
                    <a:pt x="930" y="134"/>
                  </a:lnTo>
                  <a:lnTo>
                    <a:pt x="419" y="134"/>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17" name="Rectangle 105"/>
            <p:cNvSpPr>
              <a:spLocks noChangeArrowheads="1"/>
            </p:cNvSpPr>
            <p:nvPr/>
          </p:nvSpPr>
          <p:spPr bwMode="auto">
            <a:xfrm>
              <a:off x="4362450" y="4679951"/>
              <a:ext cx="1336675" cy="1682750"/>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18" name="Rectangle 107"/>
            <p:cNvSpPr>
              <a:spLocks noChangeArrowheads="1"/>
            </p:cNvSpPr>
            <p:nvPr/>
          </p:nvSpPr>
          <p:spPr bwMode="auto">
            <a:xfrm>
              <a:off x="4486275" y="4830763"/>
              <a:ext cx="173038" cy="17938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19" name="Rectangle 108"/>
            <p:cNvSpPr>
              <a:spLocks noChangeArrowheads="1"/>
            </p:cNvSpPr>
            <p:nvPr/>
          </p:nvSpPr>
          <p:spPr bwMode="auto">
            <a:xfrm>
              <a:off x="4486275" y="4830763"/>
              <a:ext cx="173038" cy="8890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20" name="Rectangle 109"/>
            <p:cNvSpPr>
              <a:spLocks noChangeArrowheads="1"/>
            </p:cNvSpPr>
            <p:nvPr/>
          </p:nvSpPr>
          <p:spPr bwMode="auto">
            <a:xfrm>
              <a:off x="4787900" y="4830763"/>
              <a:ext cx="173038" cy="17938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21" name="Rectangle 110"/>
            <p:cNvSpPr>
              <a:spLocks noChangeArrowheads="1"/>
            </p:cNvSpPr>
            <p:nvPr/>
          </p:nvSpPr>
          <p:spPr bwMode="auto">
            <a:xfrm>
              <a:off x="5089525" y="4830763"/>
              <a:ext cx="179388" cy="1793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22" name="Rectangle 111"/>
            <p:cNvSpPr>
              <a:spLocks noChangeArrowheads="1"/>
            </p:cNvSpPr>
            <p:nvPr/>
          </p:nvSpPr>
          <p:spPr bwMode="auto">
            <a:xfrm>
              <a:off x="4787900" y="6021388"/>
              <a:ext cx="173038" cy="341313"/>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23" name="Rectangle 112"/>
            <p:cNvSpPr>
              <a:spLocks noChangeArrowheads="1"/>
            </p:cNvSpPr>
            <p:nvPr/>
          </p:nvSpPr>
          <p:spPr bwMode="auto">
            <a:xfrm>
              <a:off x="5089525" y="6021388"/>
              <a:ext cx="179388" cy="341313"/>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24" name="Rectangle 113"/>
            <p:cNvSpPr>
              <a:spLocks noChangeArrowheads="1"/>
            </p:cNvSpPr>
            <p:nvPr/>
          </p:nvSpPr>
          <p:spPr bwMode="auto">
            <a:xfrm>
              <a:off x="5397500" y="4830763"/>
              <a:ext cx="173038" cy="17938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25" name="Rectangle 114"/>
            <p:cNvSpPr>
              <a:spLocks noChangeArrowheads="1"/>
            </p:cNvSpPr>
            <p:nvPr/>
          </p:nvSpPr>
          <p:spPr bwMode="auto">
            <a:xfrm>
              <a:off x="4486275" y="5132388"/>
              <a:ext cx="173038" cy="1793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26" name="Rectangle 115"/>
            <p:cNvSpPr>
              <a:spLocks noChangeArrowheads="1"/>
            </p:cNvSpPr>
            <p:nvPr/>
          </p:nvSpPr>
          <p:spPr bwMode="auto">
            <a:xfrm>
              <a:off x="4787900" y="5132388"/>
              <a:ext cx="173038" cy="17938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27" name="Rectangle 116"/>
            <p:cNvSpPr>
              <a:spLocks noChangeArrowheads="1"/>
            </p:cNvSpPr>
            <p:nvPr/>
          </p:nvSpPr>
          <p:spPr bwMode="auto">
            <a:xfrm>
              <a:off x="5089525" y="5132388"/>
              <a:ext cx="179388" cy="17938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28" name="Rectangle 117"/>
            <p:cNvSpPr>
              <a:spLocks noChangeArrowheads="1"/>
            </p:cNvSpPr>
            <p:nvPr/>
          </p:nvSpPr>
          <p:spPr bwMode="auto">
            <a:xfrm>
              <a:off x="5397500" y="5132388"/>
              <a:ext cx="173038" cy="17938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29" name="Rectangle 118"/>
            <p:cNvSpPr>
              <a:spLocks noChangeArrowheads="1"/>
            </p:cNvSpPr>
            <p:nvPr/>
          </p:nvSpPr>
          <p:spPr bwMode="auto">
            <a:xfrm>
              <a:off x="4486275" y="5440363"/>
              <a:ext cx="173038" cy="1730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30" name="Rectangle 119"/>
            <p:cNvSpPr>
              <a:spLocks noChangeArrowheads="1"/>
            </p:cNvSpPr>
            <p:nvPr/>
          </p:nvSpPr>
          <p:spPr bwMode="auto">
            <a:xfrm>
              <a:off x="4787900" y="5440363"/>
              <a:ext cx="173038" cy="1730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31" name="Rectangle 120"/>
            <p:cNvSpPr>
              <a:spLocks noChangeArrowheads="1"/>
            </p:cNvSpPr>
            <p:nvPr/>
          </p:nvSpPr>
          <p:spPr bwMode="auto">
            <a:xfrm>
              <a:off x="5089525" y="5440363"/>
              <a:ext cx="179388" cy="17303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32" name="Rectangle 121"/>
            <p:cNvSpPr>
              <a:spLocks noChangeArrowheads="1"/>
            </p:cNvSpPr>
            <p:nvPr/>
          </p:nvSpPr>
          <p:spPr bwMode="auto">
            <a:xfrm>
              <a:off x="5397500" y="5440363"/>
              <a:ext cx="173038" cy="1730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33" name="Rectangle 122"/>
            <p:cNvSpPr>
              <a:spLocks noChangeArrowheads="1"/>
            </p:cNvSpPr>
            <p:nvPr/>
          </p:nvSpPr>
          <p:spPr bwMode="auto">
            <a:xfrm>
              <a:off x="4486275" y="5741988"/>
              <a:ext cx="173038" cy="17303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34" name="Rectangle 123"/>
            <p:cNvSpPr>
              <a:spLocks noChangeArrowheads="1"/>
            </p:cNvSpPr>
            <p:nvPr/>
          </p:nvSpPr>
          <p:spPr bwMode="auto">
            <a:xfrm>
              <a:off x="4787900" y="5741988"/>
              <a:ext cx="173038" cy="1730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35" name="Rectangle 124"/>
            <p:cNvSpPr>
              <a:spLocks noChangeArrowheads="1"/>
            </p:cNvSpPr>
            <p:nvPr/>
          </p:nvSpPr>
          <p:spPr bwMode="auto">
            <a:xfrm>
              <a:off x="5089525" y="5741988"/>
              <a:ext cx="179388" cy="1730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36" name="Rectangle 125"/>
            <p:cNvSpPr>
              <a:spLocks noChangeArrowheads="1"/>
            </p:cNvSpPr>
            <p:nvPr/>
          </p:nvSpPr>
          <p:spPr bwMode="auto">
            <a:xfrm>
              <a:off x="5397500" y="5741988"/>
              <a:ext cx="173038" cy="17303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37" name="Rectangle 126"/>
            <p:cNvSpPr>
              <a:spLocks noChangeArrowheads="1"/>
            </p:cNvSpPr>
            <p:nvPr/>
          </p:nvSpPr>
          <p:spPr bwMode="auto">
            <a:xfrm>
              <a:off x="4486275" y="5440363"/>
              <a:ext cx="173038" cy="8413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38" name="Rectangle 127"/>
            <p:cNvSpPr>
              <a:spLocks noChangeArrowheads="1"/>
            </p:cNvSpPr>
            <p:nvPr/>
          </p:nvSpPr>
          <p:spPr bwMode="auto">
            <a:xfrm>
              <a:off x="5397500" y="5440363"/>
              <a:ext cx="173038" cy="8413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39" name="Rectangle 128"/>
            <p:cNvSpPr>
              <a:spLocks noChangeArrowheads="1"/>
            </p:cNvSpPr>
            <p:nvPr/>
          </p:nvSpPr>
          <p:spPr bwMode="auto">
            <a:xfrm>
              <a:off x="5397500" y="5132388"/>
              <a:ext cx="173038" cy="8890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40" name="Rectangle 136"/>
            <p:cNvSpPr>
              <a:spLocks noChangeArrowheads="1"/>
            </p:cNvSpPr>
            <p:nvPr/>
          </p:nvSpPr>
          <p:spPr bwMode="auto">
            <a:xfrm>
              <a:off x="4960937" y="4416426"/>
              <a:ext cx="520700" cy="21272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41" name="Rectangle 137"/>
            <p:cNvSpPr>
              <a:spLocks noChangeArrowheads="1"/>
            </p:cNvSpPr>
            <p:nvPr/>
          </p:nvSpPr>
          <p:spPr bwMode="auto">
            <a:xfrm>
              <a:off x="7639050" y="5294313"/>
              <a:ext cx="1219200" cy="1068388"/>
            </a:xfrm>
            <a:prstGeom prst="rect">
              <a:avLst/>
            </a:prstGeom>
            <a:solidFill>
              <a:srgbClr val="009E4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42" name="Rectangle 138"/>
            <p:cNvSpPr>
              <a:spLocks noChangeArrowheads="1"/>
            </p:cNvSpPr>
            <p:nvPr/>
          </p:nvSpPr>
          <p:spPr bwMode="auto">
            <a:xfrm>
              <a:off x="7572375" y="5245101"/>
              <a:ext cx="1285875" cy="49213"/>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43" name="Rectangle 139"/>
            <p:cNvSpPr>
              <a:spLocks noChangeArrowheads="1"/>
            </p:cNvSpPr>
            <p:nvPr/>
          </p:nvSpPr>
          <p:spPr bwMode="auto">
            <a:xfrm>
              <a:off x="8064500" y="6021388"/>
              <a:ext cx="177800" cy="341313"/>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44" name="Rectangle 140"/>
            <p:cNvSpPr>
              <a:spLocks noChangeArrowheads="1"/>
            </p:cNvSpPr>
            <p:nvPr/>
          </p:nvSpPr>
          <p:spPr bwMode="auto">
            <a:xfrm>
              <a:off x="8366125" y="6021388"/>
              <a:ext cx="177800" cy="341313"/>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45" name="Rectangle 141"/>
            <p:cNvSpPr>
              <a:spLocks noChangeArrowheads="1"/>
            </p:cNvSpPr>
            <p:nvPr/>
          </p:nvSpPr>
          <p:spPr bwMode="auto">
            <a:xfrm>
              <a:off x="7761287" y="5440363"/>
              <a:ext cx="174625" cy="1730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46" name="Rectangle 142"/>
            <p:cNvSpPr>
              <a:spLocks noChangeArrowheads="1"/>
            </p:cNvSpPr>
            <p:nvPr/>
          </p:nvSpPr>
          <p:spPr bwMode="auto">
            <a:xfrm>
              <a:off x="8064500" y="5440363"/>
              <a:ext cx="177800" cy="1730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47" name="Rectangle 143"/>
            <p:cNvSpPr>
              <a:spLocks noChangeArrowheads="1"/>
            </p:cNvSpPr>
            <p:nvPr/>
          </p:nvSpPr>
          <p:spPr bwMode="auto">
            <a:xfrm>
              <a:off x="8366125" y="5440363"/>
              <a:ext cx="177800" cy="173038"/>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48" name="Rectangle 144"/>
            <p:cNvSpPr>
              <a:spLocks noChangeArrowheads="1"/>
            </p:cNvSpPr>
            <p:nvPr/>
          </p:nvSpPr>
          <p:spPr bwMode="auto">
            <a:xfrm>
              <a:off x="8672512" y="5440363"/>
              <a:ext cx="174625" cy="1730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49" name="Rectangle 145"/>
            <p:cNvSpPr>
              <a:spLocks noChangeArrowheads="1"/>
            </p:cNvSpPr>
            <p:nvPr/>
          </p:nvSpPr>
          <p:spPr bwMode="auto">
            <a:xfrm>
              <a:off x="7761287" y="5741988"/>
              <a:ext cx="174625" cy="173038"/>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50" name="Rectangle 146"/>
            <p:cNvSpPr>
              <a:spLocks noChangeArrowheads="1"/>
            </p:cNvSpPr>
            <p:nvPr/>
          </p:nvSpPr>
          <p:spPr bwMode="auto">
            <a:xfrm>
              <a:off x="8064500" y="5741988"/>
              <a:ext cx="177800" cy="1730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51" name="Rectangle 147"/>
            <p:cNvSpPr>
              <a:spLocks noChangeArrowheads="1"/>
            </p:cNvSpPr>
            <p:nvPr/>
          </p:nvSpPr>
          <p:spPr bwMode="auto">
            <a:xfrm>
              <a:off x="8366125" y="5741988"/>
              <a:ext cx="177800" cy="1730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52" name="Rectangle 148"/>
            <p:cNvSpPr>
              <a:spLocks noChangeArrowheads="1"/>
            </p:cNvSpPr>
            <p:nvPr/>
          </p:nvSpPr>
          <p:spPr bwMode="auto">
            <a:xfrm>
              <a:off x="8672512" y="5741988"/>
              <a:ext cx="174625" cy="173038"/>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53" name="Rectangle 149"/>
            <p:cNvSpPr>
              <a:spLocks noChangeArrowheads="1"/>
            </p:cNvSpPr>
            <p:nvPr/>
          </p:nvSpPr>
          <p:spPr bwMode="auto">
            <a:xfrm>
              <a:off x="7761287" y="5440363"/>
              <a:ext cx="174625" cy="84138"/>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54" name="Rectangle 150"/>
            <p:cNvSpPr>
              <a:spLocks noChangeArrowheads="1"/>
            </p:cNvSpPr>
            <p:nvPr/>
          </p:nvSpPr>
          <p:spPr bwMode="auto">
            <a:xfrm>
              <a:off x="8672512" y="5440363"/>
              <a:ext cx="174625" cy="84138"/>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55" name="Rectangle 151"/>
            <p:cNvSpPr>
              <a:spLocks noChangeArrowheads="1"/>
            </p:cNvSpPr>
            <p:nvPr/>
          </p:nvSpPr>
          <p:spPr bwMode="auto">
            <a:xfrm>
              <a:off x="8242300" y="5032376"/>
              <a:ext cx="514350" cy="21272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56" name="Rectangle 152"/>
            <p:cNvSpPr>
              <a:spLocks noChangeArrowheads="1"/>
            </p:cNvSpPr>
            <p:nvPr/>
          </p:nvSpPr>
          <p:spPr bwMode="auto">
            <a:xfrm>
              <a:off x="6000750" y="4079876"/>
              <a:ext cx="1336675" cy="228282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57" name="Rectangle 153"/>
            <p:cNvSpPr>
              <a:spLocks noChangeArrowheads="1"/>
            </p:cNvSpPr>
            <p:nvPr/>
          </p:nvSpPr>
          <p:spPr bwMode="auto">
            <a:xfrm>
              <a:off x="5934075" y="4024313"/>
              <a:ext cx="1470025" cy="55563"/>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58" name="Rectangle 154"/>
            <p:cNvSpPr>
              <a:spLocks noChangeArrowheads="1"/>
            </p:cNvSpPr>
            <p:nvPr/>
          </p:nvSpPr>
          <p:spPr bwMode="auto">
            <a:xfrm>
              <a:off x="6124575" y="4830763"/>
              <a:ext cx="173038" cy="17938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59" name="Rectangle 155"/>
            <p:cNvSpPr>
              <a:spLocks noChangeArrowheads="1"/>
            </p:cNvSpPr>
            <p:nvPr/>
          </p:nvSpPr>
          <p:spPr bwMode="auto">
            <a:xfrm>
              <a:off x="6124575" y="4830763"/>
              <a:ext cx="173038" cy="8890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60" name="Rectangle 156"/>
            <p:cNvSpPr>
              <a:spLocks noChangeArrowheads="1"/>
            </p:cNvSpPr>
            <p:nvPr/>
          </p:nvSpPr>
          <p:spPr bwMode="auto">
            <a:xfrm>
              <a:off x="6426200" y="4830763"/>
              <a:ext cx="173038" cy="1793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61" name="Rectangle 157"/>
            <p:cNvSpPr>
              <a:spLocks noChangeArrowheads="1"/>
            </p:cNvSpPr>
            <p:nvPr/>
          </p:nvSpPr>
          <p:spPr bwMode="auto">
            <a:xfrm>
              <a:off x="6727825" y="4830763"/>
              <a:ext cx="179388" cy="1793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62" name="Rectangle 158"/>
            <p:cNvSpPr>
              <a:spLocks noChangeArrowheads="1"/>
            </p:cNvSpPr>
            <p:nvPr/>
          </p:nvSpPr>
          <p:spPr bwMode="auto">
            <a:xfrm>
              <a:off x="6426200" y="6021388"/>
              <a:ext cx="173038" cy="341313"/>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63" name="Rectangle 159"/>
            <p:cNvSpPr>
              <a:spLocks noChangeArrowheads="1"/>
            </p:cNvSpPr>
            <p:nvPr/>
          </p:nvSpPr>
          <p:spPr bwMode="auto">
            <a:xfrm>
              <a:off x="6727825" y="6021388"/>
              <a:ext cx="179388" cy="341313"/>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64" name="Rectangle 160"/>
            <p:cNvSpPr>
              <a:spLocks noChangeArrowheads="1"/>
            </p:cNvSpPr>
            <p:nvPr/>
          </p:nvSpPr>
          <p:spPr bwMode="auto">
            <a:xfrm>
              <a:off x="7035800" y="4830763"/>
              <a:ext cx="173038" cy="1793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65" name="Rectangle 161"/>
            <p:cNvSpPr>
              <a:spLocks noChangeArrowheads="1"/>
            </p:cNvSpPr>
            <p:nvPr/>
          </p:nvSpPr>
          <p:spPr bwMode="auto">
            <a:xfrm>
              <a:off x="6124575" y="5132388"/>
              <a:ext cx="173038" cy="1793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66" name="Rectangle 162"/>
            <p:cNvSpPr>
              <a:spLocks noChangeArrowheads="1"/>
            </p:cNvSpPr>
            <p:nvPr/>
          </p:nvSpPr>
          <p:spPr bwMode="auto">
            <a:xfrm>
              <a:off x="6426200" y="5132388"/>
              <a:ext cx="173038" cy="1793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67" name="Rectangle 163"/>
            <p:cNvSpPr>
              <a:spLocks noChangeArrowheads="1"/>
            </p:cNvSpPr>
            <p:nvPr/>
          </p:nvSpPr>
          <p:spPr bwMode="auto">
            <a:xfrm>
              <a:off x="6727825" y="5132388"/>
              <a:ext cx="179388" cy="1793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68" name="Rectangle 164"/>
            <p:cNvSpPr>
              <a:spLocks noChangeArrowheads="1"/>
            </p:cNvSpPr>
            <p:nvPr/>
          </p:nvSpPr>
          <p:spPr bwMode="auto">
            <a:xfrm>
              <a:off x="7035800" y="5132388"/>
              <a:ext cx="173038" cy="17938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69" name="Rectangle 165"/>
            <p:cNvSpPr>
              <a:spLocks noChangeArrowheads="1"/>
            </p:cNvSpPr>
            <p:nvPr/>
          </p:nvSpPr>
          <p:spPr bwMode="auto">
            <a:xfrm>
              <a:off x="6124575" y="5440363"/>
              <a:ext cx="173038" cy="1730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70" name="Rectangle 166"/>
            <p:cNvSpPr>
              <a:spLocks noChangeArrowheads="1"/>
            </p:cNvSpPr>
            <p:nvPr/>
          </p:nvSpPr>
          <p:spPr bwMode="auto">
            <a:xfrm>
              <a:off x="6426200" y="5440363"/>
              <a:ext cx="173038" cy="1730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71" name="Rectangle 167"/>
            <p:cNvSpPr>
              <a:spLocks noChangeArrowheads="1"/>
            </p:cNvSpPr>
            <p:nvPr/>
          </p:nvSpPr>
          <p:spPr bwMode="auto">
            <a:xfrm>
              <a:off x="6727825" y="5440363"/>
              <a:ext cx="179388" cy="1730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72" name="Rectangle 168"/>
            <p:cNvSpPr>
              <a:spLocks noChangeArrowheads="1"/>
            </p:cNvSpPr>
            <p:nvPr/>
          </p:nvSpPr>
          <p:spPr bwMode="auto">
            <a:xfrm>
              <a:off x="7035800" y="5440363"/>
              <a:ext cx="173038" cy="1730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73" name="Rectangle 169"/>
            <p:cNvSpPr>
              <a:spLocks noChangeArrowheads="1"/>
            </p:cNvSpPr>
            <p:nvPr/>
          </p:nvSpPr>
          <p:spPr bwMode="auto">
            <a:xfrm>
              <a:off x="6124575" y="5741988"/>
              <a:ext cx="173038" cy="1730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74" name="Rectangle 170"/>
            <p:cNvSpPr>
              <a:spLocks noChangeArrowheads="1"/>
            </p:cNvSpPr>
            <p:nvPr/>
          </p:nvSpPr>
          <p:spPr bwMode="auto">
            <a:xfrm>
              <a:off x="6426200" y="5741988"/>
              <a:ext cx="173038" cy="1730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75" name="Rectangle 171"/>
            <p:cNvSpPr>
              <a:spLocks noChangeArrowheads="1"/>
            </p:cNvSpPr>
            <p:nvPr/>
          </p:nvSpPr>
          <p:spPr bwMode="auto">
            <a:xfrm>
              <a:off x="6727825" y="5741988"/>
              <a:ext cx="179388" cy="1730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76" name="Rectangle 172"/>
            <p:cNvSpPr>
              <a:spLocks noChangeArrowheads="1"/>
            </p:cNvSpPr>
            <p:nvPr/>
          </p:nvSpPr>
          <p:spPr bwMode="auto">
            <a:xfrm>
              <a:off x="7035800" y="5741988"/>
              <a:ext cx="173038" cy="1730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77" name="Rectangle 173"/>
            <p:cNvSpPr>
              <a:spLocks noChangeArrowheads="1"/>
            </p:cNvSpPr>
            <p:nvPr/>
          </p:nvSpPr>
          <p:spPr bwMode="auto">
            <a:xfrm>
              <a:off x="6124575" y="5440363"/>
              <a:ext cx="173038" cy="841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78" name="Rectangle 174"/>
            <p:cNvSpPr>
              <a:spLocks noChangeArrowheads="1"/>
            </p:cNvSpPr>
            <p:nvPr/>
          </p:nvSpPr>
          <p:spPr bwMode="auto">
            <a:xfrm>
              <a:off x="7035800" y="5440363"/>
              <a:ext cx="173038" cy="841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79" name="Rectangle 175"/>
            <p:cNvSpPr>
              <a:spLocks noChangeArrowheads="1"/>
            </p:cNvSpPr>
            <p:nvPr/>
          </p:nvSpPr>
          <p:spPr bwMode="auto">
            <a:xfrm>
              <a:off x="7035800" y="5132388"/>
              <a:ext cx="173038" cy="8890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80" name="Rectangle 176"/>
            <p:cNvSpPr>
              <a:spLocks noChangeArrowheads="1"/>
            </p:cNvSpPr>
            <p:nvPr/>
          </p:nvSpPr>
          <p:spPr bwMode="auto">
            <a:xfrm>
              <a:off x="6124575" y="4225926"/>
              <a:ext cx="173038" cy="1730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81" name="Rectangle 177"/>
            <p:cNvSpPr>
              <a:spLocks noChangeArrowheads="1"/>
            </p:cNvSpPr>
            <p:nvPr/>
          </p:nvSpPr>
          <p:spPr bwMode="auto">
            <a:xfrm>
              <a:off x="6124575" y="4225926"/>
              <a:ext cx="173038" cy="904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82" name="Rectangle 178"/>
            <p:cNvSpPr>
              <a:spLocks noChangeArrowheads="1"/>
            </p:cNvSpPr>
            <p:nvPr/>
          </p:nvSpPr>
          <p:spPr bwMode="auto">
            <a:xfrm>
              <a:off x="6426200" y="4225926"/>
              <a:ext cx="173038" cy="1730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83" name="Rectangle 179"/>
            <p:cNvSpPr>
              <a:spLocks noChangeArrowheads="1"/>
            </p:cNvSpPr>
            <p:nvPr/>
          </p:nvSpPr>
          <p:spPr bwMode="auto">
            <a:xfrm>
              <a:off x="6727825" y="4225926"/>
              <a:ext cx="179388" cy="1730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84" name="Rectangle 180"/>
            <p:cNvSpPr>
              <a:spLocks noChangeArrowheads="1"/>
            </p:cNvSpPr>
            <p:nvPr/>
          </p:nvSpPr>
          <p:spPr bwMode="auto">
            <a:xfrm>
              <a:off x="7035800" y="4225926"/>
              <a:ext cx="173038" cy="1730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85" name="Rectangle 181"/>
            <p:cNvSpPr>
              <a:spLocks noChangeArrowheads="1"/>
            </p:cNvSpPr>
            <p:nvPr/>
          </p:nvSpPr>
          <p:spPr bwMode="auto">
            <a:xfrm>
              <a:off x="6124575" y="4527551"/>
              <a:ext cx="173038" cy="17462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86" name="Rectangle 182"/>
            <p:cNvSpPr>
              <a:spLocks noChangeArrowheads="1"/>
            </p:cNvSpPr>
            <p:nvPr/>
          </p:nvSpPr>
          <p:spPr bwMode="auto">
            <a:xfrm>
              <a:off x="6426200" y="4527551"/>
              <a:ext cx="173038" cy="17462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87" name="Rectangle 183"/>
            <p:cNvSpPr>
              <a:spLocks noChangeArrowheads="1"/>
            </p:cNvSpPr>
            <p:nvPr/>
          </p:nvSpPr>
          <p:spPr bwMode="auto">
            <a:xfrm>
              <a:off x="6727825" y="4527551"/>
              <a:ext cx="179388" cy="17462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88" name="Rectangle 184"/>
            <p:cNvSpPr>
              <a:spLocks noChangeArrowheads="1"/>
            </p:cNvSpPr>
            <p:nvPr/>
          </p:nvSpPr>
          <p:spPr bwMode="auto">
            <a:xfrm>
              <a:off x="7035800" y="4527551"/>
              <a:ext cx="173038" cy="17462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89" name="Rectangle 185"/>
            <p:cNvSpPr>
              <a:spLocks noChangeArrowheads="1"/>
            </p:cNvSpPr>
            <p:nvPr/>
          </p:nvSpPr>
          <p:spPr bwMode="auto">
            <a:xfrm>
              <a:off x="7035800" y="4527551"/>
              <a:ext cx="173038" cy="904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90" name="Rectangle 186"/>
            <p:cNvSpPr>
              <a:spLocks noChangeArrowheads="1"/>
            </p:cNvSpPr>
            <p:nvPr/>
          </p:nvSpPr>
          <p:spPr bwMode="auto">
            <a:xfrm>
              <a:off x="6218237" y="3817938"/>
              <a:ext cx="163513" cy="20637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91" name="Rectangle 187"/>
            <p:cNvSpPr>
              <a:spLocks noChangeArrowheads="1"/>
            </p:cNvSpPr>
            <p:nvPr/>
          </p:nvSpPr>
          <p:spPr bwMode="auto">
            <a:xfrm>
              <a:off x="6437312" y="3817938"/>
              <a:ext cx="155575" cy="20637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92" name="Rectangle 188"/>
            <p:cNvSpPr>
              <a:spLocks noChangeArrowheads="1"/>
            </p:cNvSpPr>
            <p:nvPr/>
          </p:nvSpPr>
          <p:spPr bwMode="auto">
            <a:xfrm>
              <a:off x="5599112" y="6280151"/>
              <a:ext cx="503238" cy="82550"/>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93" name="Rectangle 189"/>
            <p:cNvSpPr>
              <a:spLocks noChangeArrowheads="1"/>
            </p:cNvSpPr>
            <p:nvPr/>
          </p:nvSpPr>
          <p:spPr bwMode="auto">
            <a:xfrm>
              <a:off x="7035800" y="6280151"/>
              <a:ext cx="725488" cy="82550"/>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grpSp>
      <p:sp>
        <p:nvSpPr>
          <p:cNvPr id="243" name="Freeform 9"/>
          <p:cNvSpPr>
            <a:spLocks noEditPoints="1"/>
          </p:cNvSpPr>
          <p:nvPr/>
        </p:nvSpPr>
        <p:spPr bwMode="auto">
          <a:xfrm>
            <a:off x="7592611" y="5178845"/>
            <a:ext cx="233382" cy="322686"/>
          </a:xfrm>
          <a:custGeom>
            <a:avLst/>
            <a:gdLst>
              <a:gd name="T0" fmla="*/ 1013 w 1320"/>
              <a:gd name="T1" fmla="*/ 1709 h 1828"/>
              <a:gd name="T2" fmla="*/ 889 w 1320"/>
              <a:gd name="T3" fmla="*/ 1604 h 1828"/>
              <a:gd name="T4" fmla="*/ 628 w 1320"/>
              <a:gd name="T5" fmla="*/ 687 h 1828"/>
              <a:gd name="T6" fmla="*/ 757 w 1320"/>
              <a:gd name="T7" fmla="*/ 1824 h 1828"/>
              <a:gd name="T8" fmla="*/ 431 w 1320"/>
              <a:gd name="T9" fmla="*/ 1489 h 1828"/>
              <a:gd name="T10" fmla="*/ 880 w 1320"/>
              <a:gd name="T11" fmla="*/ 1233 h 1828"/>
              <a:gd name="T12" fmla="*/ 1022 w 1320"/>
              <a:gd name="T13" fmla="*/ 1700 h 1828"/>
              <a:gd name="T14" fmla="*/ 619 w 1320"/>
              <a:gd name="T15" fmla="*/ 779 h 1828"/>
              <a:gd name="T16" fmla="*/ 821 w 1320"/>
              <a:gd name="T17" fmla="*/ 1810 h 1828"/>
              <a:gd name="T18" fmla="*/ 619 w 1320"/>
              <a:gd name="T19" fmla="*/ 1485 h 1828"/>
              <a:gd name="T20" fmla="*/ 706 w 1320"/>
              <a:gd name="T21" fmla="*/ 1411 h 1828"/>
              <a:gd name="T22" fmla="*/ 954 w 1320"/>
              <a:gd name="T23" fmla="*/ 1751 h 1828"/>
              <a:gd name="T24" fmla="*/ 390 w 1320"/>
              <a:gd name="T25" fmla="*/ 1741 h 1828"/>
              <a:gd name="T26" fmla="*/ 656 w 1320"/>
              <a:gd name="T27" fmla="*/ 376 h 1828"/>
              <a:gd name="T28" fmla="*/ 1045 w 1320"/>
              <a:gd name="T29" fmla="*/ 1320 h 1828"/>
              <a:gd name="T30" fmla="*/ 1160 w 1320"/>
              <a:gd name="T31" fmla="*/ 1558 h 1828"/>
              <a:gd name="T32" fmla="*/ 1132 w 1320"/>
              <a:gd name="T33" fmla="*/ 1068 h 1828"/>
              <a:gd name="T34" fmla="*/ 92 w 1320"/>
              <a:gd name="T35" fmla="*/ 1205 h 1828"/>
              <a:gd name="T36" fmla="*/ 390 w 1320"/>
              <a:gd name="T37" fmla="*/ 1741 h 1828"/>
              <a:gd name="T38" fmla="*/ 1004 w 1320"/>
              <a:gd name="T39" fmla="*/ 1109 h 1828"/>
              <a:gd name="T40" fmla="*/ 257 w 1320"/>
              <a:gd name="T41" fmla="*/ 1398 h 1828"/>
              <a:gd name="T42" fmla="*/ 592 w 1320"/>
              <a:gd name="T43" fmla="*/ 1819 h 1828"/>
              <a:gd name="T44" fmla="*/ 628 w 1320"/>
              <a:gd name="T45" fmla="*/ 527 h 1828"/>
              <a:gd name="T46" fmla="*/ 963 w 1320"/>
              <a:gd name="T47" fmla="*/ 1531 h 1828"/>
              <a:gd name="T48" fmla="*/ 1096 w 1320"/>
              <a:gd name="T49" fmla="*/ 1636 h 1828"/>
              <a:gd name="T50" fmla="*/ 0 w 1320"/>
              <a:gd name="T51" fmla="*/ 926 h 1828"/>
              <a:gd name="T52" fmla="*/ 660 w 1320"/>
              <a:gd name="T53" fmla="*/ 234 h 1828"/>
              <a:gd name="T54" fmla="*/ 1155 w 1320"/>
              <a:gd name="T55" fmla="*/ 1366 h 1828"/>
              <a:gd name="T56" fmla="*/ 1219 w 1320"/>
              <a:gd name="T57" fmla="*/ 1466 h 1828"/>
              <a:gd name="T58" fmla="*/ 1270 w 1320"/>
              <a:gd name="T59" fmla="*/ 1013 h 1828"/>
              <a:gd name="T60" fmla="*/ 14 w 1320"/>
              <a:gd name="T61" fmla="*/ 742 h 1828"/>
              <a:gd name="T62" fmla="*/ 0 w 1320"/>
              <a:gd name="T63" fmla="*/ 926 h 1828"/>
              <a:gd name="T64" fmla="*/ 665 w 1320"/>
              <a:gd name="T65" fmla="*/ 0 h 1828"/>
              <a:gd name="T66" fmla="*/ 660 w 1320"/>
              <a:gd name="T67" fmla="*/ 83 h 1828"/>
              <a:gd name="T68" fmla="*/ 651 w 1320"/>
              <a:gd name="T69" fmla="*/ 1411 h 1828"/>
              <a:gd name="T70" fmla="*/ 628 w 1320"/>
              <a:gd name="T71" fmla="*/ 921 h 1828"/>
              <a:gd name="T72" fmla="*/ 596 w 1320"/>
              <a:gd name="T73" fmla="*/ 953 h 1828"/>
              <a:gd name="T74" fmla="*/ 651 w 1320"/>
              <a:gd name="T75" fmla="*/ 1411 h 1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0" h="1828">
                <a:moveTo>
                  <a:pt x="1022" y="1700"/>
                </a:moveTo>
                <a:cubicBezTo>
                  <a:pt x="1013" y="1709"/>
                  <a:pt x="1013" y="1709"/>
                  <a:pt x="1013" y="1709"/>
                </a:cubicBezTo>
                <a:cubicBezTo>
                  <a:pt x="1009" y="1714"/>
                  <a:pt x="999" y="1718"/>
                  <a:pt x="995" y="1723"/>
                </a:cubicBezTo>
                <a:cubicBezTo>
                  <a:pt x="986" y="1714"/>
                  <a:pt x="940" y="1677"/>
                  <a:pt x="889" y="1604"/>
                </a:cubicBezTo>
                <a:cubicBezTo>
                  <a:pt x="830" y="1521"/>
                  <a:pt x="812" y="1370"/>
                  <a:pt x="825" y="1228"/>
                </a:cubicBezTo>
                <a:cubicBezTo>
                  <a:pt x="853" y="972"/>
                  <a:pt x="825" y="678"/>
                  <a:pt x="628" y="687"/>
                </a:cubicBezTo>
                <a:cubicBezTo>
                  <a:pt x="413" y="697"/>
                  <a:pt x="317" y="1123"/>
                  <a:pt x="486" y="1462"/>
                </a:cubicBezTo>
                <a:cubicBezTo>
                  <a:pt x="573" y="1636"/>
                  <a:pt x="688" y="1760"/>
                  <a:pt x="757" y="1824"/>
                </a:cubicBezTo>
                <a:cubicBezTo>
                  <a:pt x="738" y="1824"/>
                  <a:pt x="720" y="1828"/>
                  <a:pt x="702" y="1828"/>
                </a:cubicBezTo>
                <a:cubicBezTo>
                  <a:pt x="628" y="1760"/>
                  <a:pt x="527" y="1668"/>
                  <a:pt x="431" y="1489"/>
                </a:cubicBezTo>
                <a:cubicBezTo>
                  <a:pt x="211" y="1081"/>
                  <a:pt x="376" y="614"/>
                  <a:pt x="628" y="614"/>
                </a:cubicBezTo>
                <a:cubicBezTo>
                  <a:pt x="894" y="614"/>
                  <a:pt x="922" y="921"/>
                  <a:pt x="880" y="1233"/>
                </a:cubicBezTo>
                <a:cubicBezTo>
                  <a:pt x="862" y="1379"/>
                  <a:pt x="876" y="1508"/>
                  <a:pt x="926" y="1586"/>
                </a:cubicBezTo>
                <a:cubicBezTo>
                  <a:pt x="977" y="1663"/>
                  <a:pt x="1027" y="1696"/>
                  <a:pt x="1022" y="1700"/>
                </a:cubicBezTo>
                <a:close/>
                <a:moveTo>
                  <a:pt x="761" y="1402"/>
                </a:moveTo>
                <a:cubicBezTo>
                  <a:pt x="747" y="1260"/>
                  <a:pt x="848" y="788"/>
                  <a:pt x="619" y="779"/>
                </a:cubicBezTo>
                <a:cubicBezTo>
                  <a:pt x="477" y="774"/>
                  <a:pt x="353" y="1136"/>
                  <a:pt x="573" y="1508"/>
                </a:cubicBezTo>
                <a:cubicBezTo>
                  <a:pt x="656" y="1654"/>
                  <a:pt x="761" y="1755"/>
                  <a:pt x="821" y="1810"/>
                </a:cubicBezTo>
                <a:cubicBezTo>
                  <a:pt x="834" y="1805"/>
                  <a:pt x="848" y="1801"/>
                  <a:pt x="862" y="1796"/>
                </a:cubicBezTo>
                <a:cubicBezTo>
                  <a:pt x="812" y="1746"/>
                  <a:pt x="702" y="1641"/>
                  <a:pt x="619" y="1485"/>
                </a:cubicBezTo>
                <a:cubicBezTo>
                  <a:pt x="463" y="1219"/>
                  <a:pt x="504" y="852"/>
                  <a:pt x="619" y="852"/>
                </a:cubicBezTo>
                <a:cubicBezTo>
                  <a:pt x="770" y="852"/>
                  <a:pt x="683" y="1228"/>
                  <a:pt x="706" y="1411"/>
                </a:cubicBezTo>
                <a:cubicBezTo>
                  <a:pt x="734" y="1613"/>
                  <a:pt x="857" y="1728"/>
                  <a:pt x="917" y="1769"/>
                </a:cubicBezTo>
                <a:cubicBezTo>
                  <a:pt x="931" y="1764"/>
                  <a:pt x="940" y="1760"/>
                  <a:pt x="954" y="1751"/>
                </a:cubicBezTo>
                <a:cubicBezTo>
                  <a:pt x="912" y="1718"/>
                  <a:pt x="779" y="1604"/>
                  <a:pt x="761" y="1402"/>
                </a:cubicBezTo>
                <a:close/>
                <a:moveTo>
                  <a:pt x="390" y="1741"/>
                </a:moveTo>
                <a:cubicBezTo>
                  <a:pt x="298" y="1636"/>
                  <a:pt x="165" y="1434"/>
                  <a:pt x="142" y="1196"/>
                </a:cubicBezTo>
                <a:cubicBezTo>
                  <a:pt x="115" y="752"/>
                  <a:pt x="303" y="376"/>
                  <a:pt x="656" y="376"/>
                </a:cubicBezTo>
                <a:cubicBezTo>
                  <a:pt x="977" y="376"/>
                  <a:pt x="1105" y="719"/>
                  <a:pt x="1077" y="1059"/>
                </a:cubicBezTo>
                <a:cubicBezTo>
                  <a:pt x="1073" y="1150"/>
                  <a:pt x="1045" y="1233"/>
                  <a:pt x="1045" y="1320"/>
                </a:cubicBezTo>
                <a:cubicBezTo>
                  <a:pt x="1041" y="1466"/>
                  <a:pt x="1082" y="1531"/>
                  <a:pt x="1137" y="1590"/>
                </a:cubicBezTo>
                <a:cubicBezTo>
                  <a:pt x="1146" y="1581"/>
                  <a:pt x="1151" y="1572"/>
                  <a:pt x="1160" y="1558"/>
                </a:cubicBezTo>
                <a:cubicBezTo>
                  <a:pt x="1128" y="1512"/>
                  <a:pt x="1087" y="1434"/>
                  <a:pt x="1091" y="1324"/>
                </a:cubicBezTo>
                <a:cubicBezTo>
                  <a:pt x="1096" y="1251"/>
                  <a:pt x="1114" y="1164"/>
                  <a:pt x="1132" y="1068"/>
                </a:cubicBezTo>
                <a:cubicBezTo>
                  <a:pt x="1178" y="774"/>
                  <a:pt x="1068" y="303"/>
                  <a:pt x="656" y="298"/>
                </a:cubicBezTo>
                <a:cubicBezTo>
                  <a:pt x="353" y="293"/>
                  <a:pt x="32" y="591"/>
                  <a:pt x="92" y="1205"/>
                </a:cubicBezTo>
                <a:cubicBezTo>
                  <a:pt x="110" y="1370"/>
                  <a:pt x="179" y="1512"/>
                  <a:pt x="248" y="1622"/>
                </a:cubicBezTo>
                <a:cubicBezTo>
                  <a:pt x="294" y="1673"/>
                  <a:pt x="339" y="1709"/>
                  <a:pt x="390" y="1741"/>
                </a:cubicBezTo>
                <a:close/>
                <a:moveTo>
                  <a:pt x="1004" y="1517"/>
                </a:moveTo>
                <a:cubicBezTo>
                  <a:pt x="967" y="1416"/>
                  <a:pt x="972" y="1269"/>
                  <a:pt x="1004" y="1109"/>
                </a:cubicBezTo>
                <a:cubicBezTo>
                  <a:pt x="1045" y="839"/>
                  <a:pt x="990" y="454"/>
                  <a:pt x="628" y="454"/>
                </a:cubicBezTo>
                <a:cubicBezTo>
                  <a:pt x="335" y="454"/>
                  <a:pt x="74" y="907"/>
                  <a:pt x="257" y="1398"/>
                </a:cubicBezTo>
                <a:cubicBezTo>
                  <a:pt x="330" y="1586"/>
                  <a:pt x="440" y="1723"/>
                  <a:pt x="518" y="1801"/>
                </a:cubicBezTo>
                <a:cubicBezTo>
                  <a:pt x="541" y="1810"/>
                  <a:pt x="564" y="1815"/>
                  <a:pt x="592" y="1819"/>
                </a:cubicBezTo>
                <a:cubicBezTo>
                  <a:pt x="518" y="1751"/>
                  <a:pt x="385" y="1595"/>
                  <a:pt x="307" y="1375"/>
                </a:cubicBezTo>
                <a:cubicBezTo>
                  <a:pt x="170" y="976"/>
                  <a:pt x="362" y="532"/>
                  <a:pt x="628" y="527"/>
                </a:cubicBezTo>
                <a:cubicBezTo>
                  <a:pt x="867" y="522"/>
                  <a:pt x="990" y="770"/>
                  <a:pt x="954" y="1095"/>
                </a:cubicBezTo>
                <a:cubicBezTo>
                  <a:pt x="922" y="1256"/>
                  <a:pt x="917" y="1421"/>
                  <a:pt x="963" y="1531"/>
                </a:cubicBezTo>
                <a:cubicBezTo>
                  <a:pt x="995" y="1608"/>
                  <a:pt x="1045" y="1645"/>
                  <a:pt x="1068" y="1663"/>
                </a:cubicBezTo>
                <a:cubicBezTo>
                  <a:pt x="1077" y="1654"/>
                  <a:pt x="1087" y="1645"/>
                  <a:pt x="1096" y="1636"/>
                </a:cubicBezTo>
                <a:cubicBezTo>
                  <a:pt x="1077" y="1622"/>
                  <a:pt x="1032" y="1590"/>
                  <a:pt x="1004" y="1517"/>
                </a:cubicBezTo>
                <a:close/>
                <a:moveTo>
                  <a:pt x="0" y="926"/>
                </a:moveTo>
                <a:cubicBezTo>
                  <a:pt x="0" y="994"/>
                  <a:pt x="5" y="1059"/>
                  <a:pt x="19" y="1123"/>
                </a:cubicBezTo>
                <a:cubicBezTo>
                  <a:pt x="28" y="669"/>
                  <a:pt x="184" y="225"/>
                  <a:pt x="660" y="234"/>
                </a:cubicBezTo>
                <a:cubicBezTo>
                  <a:pt x="1054" y="234"/>
                  <a:pt x="1242" y="655"/>
                  <a:pt x="1201" y="1004"/>
                </a:cubicBezTo>
                <a:cubicBezTo>
                  <a:pt x="1187" y="1136"/>
                  <a:pt x="1155" y="1265"/>
                  <a:pt x="1155" y="1366"/>
                </a:cubicBezTo>
                <a:cubicBezTo>
                  <a:pt x="1155" y="1443"/>
                  <a:pt x="1183" y="1494"/>
                  <a:pt x="1192" y="1512"/>
                </a:cubicBezTo>
                <a:cubicBezTo>
                  <a:pt x="1201" y="1498"/>
                  <a:pt x="1210" y="1480"/>
                  <a:pt x="1219" y="1466"/>
                </a:cubicBezTo>
                <a:cubicBezTo>
                  <a:pt x="1206" y="1439"/>
                  <a:pt x="1197" y="1411"/>
                  <a:pt x="1201" y="1366"/>
                </a:cubicBezTo>
                <a:cubicBezTo>
                  <a:pt x="1201" y="1279"/>
                  <a:pt x="1247" y="1155"/>
                  <a:pt x="1270" y="1013"/>
                </a:cubicBezTo>
                <a:cubicBezTo>
                  <a:pt x="1320" y="660"/>
                  <a:pt x="1132" y="142"/>
                  <a:pt x="660" y="142"/>
                </a:cubicBezTo>
                <a:cubicBezTo>
                  <a:pt x="284" y="147"/>
                  <a:pt x="83" y="422"/>
                  <a:pt x="14" y="742"/>
                </a:cubicBezTo>
                <a:cubicBezTo>
                  <a:pt x="5" y="802"/>
                  <a:pt x="0" y="862"/>
                  <a:pt x="0" y="921"/>
                </a:cubicBezTo>
                <a:cubicBezTo>
                  <a:pt x="0" y="926"/>
                  <a:pt x="0" y="926"/>
                  <a:pt x="0" y="926"/>
                </a:cubicBezTo>
                <a:close/>
                <a:moveTo>
                  <a:pt x="1201" y="344"/>
                </a:moveTo>
                <a:cubicBezTo>
                  <a:pt x="1119" y="202"/>
                  <a:pt x="944" y="0"/>
                  <a:pt x="665" y="0"/>
                </a:cubicBezTo>
                <a:cubicBezTo>
                  <a:pt x="495" y="0"/>
                  <a:pt x="367" y="83"/>
                  <a:pt x="266" y="183"/>
                </a:cubicBezTo>
                <a:cubicBezTo>
                  <a:pt x="275" y="179"/>
                  <a:pt x="417" y="83"/>
                  <a:pt x="660" y="83"/>
                </a:cubicBezTo>
                <a:cubicBezTo>
                  <a:pt x="1009" y="83"/>
                  <a:pt x="1201" y="344"/>
                  <a:pt x="1201" y="344"/>
                </a:cubicBezTo>
                <a:close/>
                <a:moveTo>
                  <a:pt x="651" y="1411"/>
                </a:moveTo>
                <a:cubicBezTo>
                  <a:pt x="642" y="1347"/>
                  <a:pt x="647" y="1269"/>
                  <a:pt x="651" y="1191"/>
                </a:cubicBezTo>
                <a:cubicBezTo>
                  <a:pt x="656" y="1091"/>
                  <a:pt x="660" y="958"/>
                  <a:pt x="628" y="921"/>
                </a:cubicBezTo>
                <a:cubicBezTo>
                  <a:pt x="628" y="921"/>
                  <a:pt x="628" y="921"/>
                  <a:pt x="619" y="921"/>
                </a:cubicBezTo>
                <a:cubicBezTo>
                  <a:pt x="619" y="921"/>
                  <a:pt x="605" y="926"/>
                  <a:pt x="596" y="953"/>
                </a:cubicBezTo>
                <a:cubicBezTo>
                  <a:pt x="559" y="1040"/>
                  <a:pt x="559" y="1242"/>
                  <a:pt x="647" y="1411"/>
                </a:cubicBezTo>
                <a:cubicBezTo>
                  <a:pt x="647" y="1416"/>
                  <a:pt x="651" y="1416"/>
                  <a:pt x="651" y="1411"/>
                </a:cubicBezTo>
                <a:close/>
              </a:path>
            </a:pathLst>
          </a:custGeom>
          <a:solidFill>
            <a:schemeClr val="bg1"/>
          </a:solid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399" name="Title 1"/>
          <p:cNvSpPr>
            <a:spLocks noGrp="1"/>
          </p:cNvSpPr>
          <p:nvPr>
            <p:ph type="ctrTitle"/>
          </p:nvPr>
        </p:nvSpPr>
        <p:spPr>
          <a:xfrm>
            <a:off x="9012606" y="3589777"/>
            <a:ext cx="940802" cy="749719"/>
          </a:xfrm>
          <a:prstGeom prst="rect">
            <a:avLst/>
          </a:prstGeom>
          <a:ln>
            <a:noFill/>
          </a:ln>
        </p:spPr>
        <p:txBody>
          <a:bodyPr/>
          <a:lstStyle/>
          <a:p>
            <a:r>
              <a:rPr lang="en-US" sz="3599" dirty="0"/>
              <a:t>You</a:t>
            </a:r>
          </a:p>
        </p:txBody>
      </p:sp>
      <p:cxnSp>
        <p:nvCxnSpPr>
          <p:cNvPr id="401" name="Straight Arrow Connector 400"/>
          <p:cNvCxnSpPr/>
          <p:nvPr/>
        </p:nvCxnSpPr>
        <p:spPr>
          <a:xfrm flipH="1">
            <a:off x="8361702" y="4338857"/>
            <a:ext cx="629068" cy="53635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03" name="Straight Arrow Connector 402"/>
          <p:cNvCxnSpPr/>
          <p:nvPr/>
        </p:nvCxnSpPr>
        <p:spPr>
          <a:xfrm flipH="1" flipV="1">
            <a:off x="8173179" y="2877689"/>
            <a:ext cx="840762" cy="721173"/>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06" name="Freeform 9"/>
          <p:cNvSpPr>
            <a:spLocks noEditPoints="1"/>
          </p:cNvSpPr>
          <p:nvPr/>
        </p:nvSpPr>
        <p:spPr bwMode="auto">
          <a:xfrm>
            <a:off x="8599452" y="2350243"/>
            <a:ext cx="168992" cy="239366"/>
          </a:xfrm>
          <a:custGeom>
            <a:avLst/>
            <a:gdLst>
              <a:gd name="T0" fmla="*/ 1013 w 1320"/>
              <a:gd name="T1" fmla="*/ 1709 h 1828"/>
              <a:gd name="T2" fmla="*/ 889 w 1320"/>
              <a:gd name="T3" fmla="*/ 1604 h 1828"/>
              <a:gd name="T4" fmla="*/ 628 w 1320"/>
              <a:gd name="T5" fmla="*/ 687 h 1828"/>
              <a:gd name="T6" fmla="*/ 757 w 1320"/>
              <a:gd name="T7" fmla="*/ 1824 h 1828"/>
              <a:gd name="T8" fmla="*/ 431 w 1320"/>
              <a:gd name="T9" fmla="*/ 1489 h 1828"/>
              <a:gd name="T10" fmla="*/ 880 w 1320"/>
              <a:gd name="T11" fmla="*/ 1233 h 1828"/>
              <a:gd name="T12" fmla="*/ 1022 w 1320"/>
              <a:gd name="T13" fmla="*/ 1700 h 1828"/>
              <a:gd name="T14" fmla="*/ 619 w 1320"/>
              <a:gd name="T15" fmla="*/ 779 h 1828"/>
              <a:gd name="T16" fmla="*/ 821 w 1320"/>
              <a:gd name="T17" fmla="*/ 1810 h 1828"/>
              <a:gd name="T18" fmla="*/ 619 w 1320"/>
              <a:gd name="T19" fmla="*/ 1485 h 1828"/>
              <a:gd name="T20" fmla="*/ 706 w 1320"/>
              <a:gd name="T21" fmla="*/ 1411 h 1828"/>
              <a:gd name="T22" fmla="*/ 954 w 1320"/>
              <a:gd name="T23" fmla="*/ 1751 h 1828"/>
              <a:gd name="T24" fmla="*/ 390 w 1320"/>
              <a:gd name="T25" fmla="*/ 1741 h 1828"/>
              <a:gd name="T26" fmla="*/ 656 w 1320"/>
              <a:gd name="T27" fmla="*/ 376 h 1828"/>
              <a:gd name="T28" fmla="*/ 1045 w 1320"/>
              <a:gd name="T29" fmla="*/ 1320 h 1828"/>
              <a:gd name="T30" fmla="*/ 1160 w 1320"/>
              <a:gd name="T31" fmla="*/ 1558 h 1828"/>
              <a:gd name="T32" fmla="*/ 1132 w 1320"/>
              <a:gd name="T33" fmla="*/ 1068 h 1828"/>
              <a:gd name="T34" fmla="*/ 92 w 1320"/>
              <a:gd name="T35" fmla="*/ 1205 h 1828"/>
              <a:gd name="T36" fmla="*/ 390 w 1320"/>
              <a:gd name="T37" fmla="*/ 1741 h 1828"/>
              <a:gd name="T38" fmla="*/ 1004 w 1320"/>
              <a:gd name="T39" fmla="*/ 1109 h 1828"/>
              <a:gd name="T40" fmla="*/ 257 w 1320"/>
              <a:gd name="T41" fmla="*/ 1398 h 1828"/>
              <a:gd name="T42" fmla="*/ 592 w 1320"/>
              <a:gd name="T43" fmla="*/ 1819 h 1828"/>
              <a:gd name="T44" fmla="*/ 628 w 1320"/>
              <a:gd name="T45" fmla="*/ 527 h 1828"/>
              <a:gd name="T46" fmla="*/ 963 w 1320"/>
              <a:gd name="T47" fmla="*/ 1531 h 1828"/>
              <a:gd name="T48" fmla="*/ 1096 w 1320"/>
              <a:gd name="T49" fmla="*/ 1636 h 1828"/>
              <a:gd name="T50" fmla="*/ 0 w 1320"/>
              <a:gd name="T51" fmla="*/ 926 h 1828"/>
              <a:gd name="T52" fmla="*/ 660 w 1320"/>
              <a:gd name="T53" fmla="*/ 234 h 1828"/>
              <a:gd name="T54" fmla="*/ 1155 w 1320"/>
              <a:gd name="T55" fmla="*/ 1366 h 1828"/>
              <a:gd name="T56" fmla="*/ 1219 w 1320"/>
              <a:gd name="T57" fmla="*/ 1466 h 1828"/>
              <a:gd name="T58" fmla="*/ 1270 w 1320"/>
              <a:gd name="T59" fmla="*/ 1013 h 1828"/>
              <a:gd name="T60" fmla="*/ 14 w 1320"/>
              <a:gd name="T61" fmla="*/ 742 h 1828"/>
              <a:gd name="T62" fmla="*/ 0 w 1320"/>
              <a:gd name="T63" fmla="*/ 926 h 1828"/>
              <a:gd name="T64" fmla="*/ 665 w 1320"/>
              <a:gd name="T65" fmla="*/ 0 h 1828"/>
              <a:gd name="T66" fmla="*/ 660 w 1320"/>
              <a:gd name="T67" fmla="*/ 83 h 1828"/>
              <a:gd name="T68" fmla="*/ 651 w 1320"/>
              <a:gd name="T69" fmla="*/ 1411 h 1828"/>
              <a:gd name="T70" fmla="*/ 628 w 1320"/>
              <a:gd name="T71" fmla="*/ 921 h 1828"/>
              <a:gd name="T72" fmla="*/ 596 w 1320"/>
              <a:gd name="T73" fmla="*/ 953 h 1828"/>
              <a:gd name="T74" fmla="*/ 651 w 1320"/>
              <a:gd name="T75" fmla="*/ 1411 h 1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0" h="1828">
                <a:moveTo>
                  <a:pt x="1022" y="1700"/>
                </a:moveTo>
                <a:cubicBezTo>
                  <a:pt x="1013" y="1709"/>
                  <a:pt x="1013" y="1709"/>
                  <a:pt x="1013" y="1709"/>
                </a:cubicBezTo>
                <a:cubicBezTo>
                  <a:pt x="1009" y="1714"/>
                  <a:pt x="999" y="1718"/>
                  <a:pt x="995" y="1723"/>
                </a:cubicBezTo>
                <a:cubicBezTo>
                  <a:pt x="986" y="1714"/>
                  <a:pt x="940" y="1677"/>
                  <a:pt x="889" y="1604"/>
                </a:cubicBezTo>
                <a:cubicBezTo>
                  <a:pt x="830" y="1521"/>
                  <a:pt x="812" y="1370"/>
                  <a:pt x="825" y="1228"/>
                </a:cubicBezTo>
                <a:cubicBezTo>
                  <a:pt x="853" y="972"/>
                  <a:pt x="825" y="678"/>
                  <a:pt x="628" y="687"/>
                </a:cubicBezTo>
                <a:cubicBezTo>
                  <a:pt x="413" y="697"/>
                  <a:pt x="317" y="1123"/>
                  <a:pt x="486" y="1462"/>
                </a:cubicBezTo>
                <a:cubicBezTo>
                  <a:pt x="573" y="1636"/>
                  <a:pt x="688" y="1760"/>
                  <a:pt x="757" y="1824"/>
                </a:cubicBezTo>
                <a:cubicBezTo>
                  <a:pt x="738" y="1824"/>
                  <a:pt x="720" y="1828"/>
                  <a:pt x="702" y="1828"/>
                </a:cubicBezTo>
                <a:cubicBezTo>
                  <a:pt x="628" y="1760"/>
                  <a:pt x="527" y="1668"/>
                  <a:pt x="431" y="1489"/>
                </a:cubicBezTo>
                <a:cubicBezTo>
                  <a:pt x="211" y="1081"/>
                  <a:pt x="376" y="614"/>
                  <a:pt x="628" y="614"/>
                </a:cubicBezTo>
                <a:cubicBezTo>
                  <a:pt x="894" y="614"/>
                  <a:pt x="922" y="921"/>
                  <a:pt x="880" y="1233"/>
                </a:cubicBezTo>
                <a:cubicBezTo>
                  <a:pt x="862" y="1379"/>
                  <a:pt x="876" y="1508"/>
                  <a:pt x="926" y="1586"/>
                </a:cubicBezTo>
                <a:cubicBezTo>
                  <a:pt x="977" y="1663"/>
                  <a:pt x="1027" y="1696"/>
                  <a:pt x="1022" y="1700"/>
                </a:cubicBezTo>
                <a:close/>
                <a:moveTo>
                  <a:pt x="761" y="1402"/>
                </a:moveTo>
                <a:cubicBezTo>
                  <a:pt x="747" y="1260"/>
                  <a:pt x="848" y="788"/>
                  <a:pt x="619" y="779"/>
                </a:cubicBezTo>
                <a:cubicBezTo>
                  <a:pt x="477" y="774"/>
                  <a:pt x="353" y="1136"/>
                  <a:pt x="573" y="1508"/>
                </a:cubicBezTo>
                <a:cubicBezTo>
                  <a:pt x="656" y="1654"/>
                  <a:pt x="761" y="1755"/>
                  <a:pt x="821" y="1810"/>
                </a:cubicBezTo>
                <a:cubicBezTo>
                  <a:pt x="834" y="1805"/>
                  <a:pt x="848" y="1801"/>
                  <a:pt x="862" y="1796"/>
                </a:cubicBezTo>
                <a:cubicBezTo>
                  <a:pt x="812" y="1746"/>
                  <a:pt x="702" y="1641"/>
                  <a:pt x="619" y="1485"/>
                </a:cubicBezTo>
                <a:cubicBezTo>
                  <a:pt x="463" y="1219"/>
                  <a:pt x="504" y="852"/>
                  <a:pt x="619" y="852"/>
                </a:cubicBezTo>
                <a:cubicBezTo>
                  <a:pt x="770" y="852"/>
                  <a:pt x="683" y="1228"/>
                  <a:pt x="706" y="1411"/>
                </a:cubicBezTo>
                <a:cubicBezTo>
                  <a:pt x="734" y="1613"/>
                  <a:pt x="857" y="1728"/>
                  <a:pt x="917" y="1769"/>
                </a:cubicBezTo>
                <a:cubicBezTo>
                  <a:pt x="931" y="1764"/>
                  <a:pt x="940" y="1760"/>
                  <a:pt x="954" y="1751"/>
                </a:cubicBezTo>
                <a:cubicBezTo>
                  <a:pt x="912" y="1718"/>
                  <a:pt x="779" y="1604"/>
                  <a:pt x="761" y="1402"/>
                </a:cubicBezTo>
                <a:close/>
                <a:moveTo>
                  <a:pt x="390" y="1741"/>
                </a:moveTo>
                <a:cubicBezTo>
                  <a:pt x="298" y="1636"/>
                  <a:pt x="165" y="1434"/>
                  <a:pt x="142" y="1196"/>
                </a:cubicBezTo>
                <a:cubicBezTo>
                  <a:pt x="115" y="752"/>
                  <a:pt x="303" y="376"/>
                  <a:pt x="656" y="376"/>
                </a:cubicBezTo>
                <a:cubicBezTo>
                  <a:pt x="977" y="376"/>
                  <a:pt x="1105" y="719"/>
                  <a:pt x="1077" y="1059"/>
                </a:cubicBezTo>
                <a:cubicBezTo>
                  <a:pt x="1073" y="1150"/>
                  <a:pt x="1045" y="1233"/>
                  <a:pt x="1045" y="1320"/>
                </a:cubicBezTo>
                <a:cubicBezTo>
                  <a:pt x="1041" y="1466"/>
                  <a:pt x="1082" y="1531"/>
                  <a:pt x="1137" y="1590"/>
                </a:cubicBezTo>
                <a:cubicBezTo>
                  <a:pt x="1146" y="1581"/>
                  <a:pt x="1151" y="1572"/>
                  <a:pt x="1160" y="1558"/>
                </a:cubicBezTo>
                <a:cubicBezTo>
                  <a:pt x="1128" y="1512"/>
                  <a:pt x="1087" y="1434"/>
                  <a:pt x="1091" y="1324"/>
                </a:cubicBezTo>
                <a:cubicBezTo>
                  <a:pt x="1096" y="1251"/>
                  <a:pt x="1114" y="1164"/>
                  <a:pt x="1132" y="1068"/>
                </a:cubicBezTo>
                <a:cubicBezTo>
                  <a:pt x="1178" y="774"/>
                  <a:pt x="1068" y="303"/>
                  <a:pt x="656" y="298"/>
                </a:cubicBezTo>
                <a:cubicBezTo>
                  <a:pt x="353" y="293"/>
                  <a:pt x="32" y="591"/>
                  <a:pt x="92" y="1205"/>
                </a:cubicBezTo>
                <a:cubicBezTo>
                  <a:pt x="110" y="1370"/>
                  <a:pt x="179" y="1512"/>
                  <a:pt x="248" y="1622"/>
                </a:cubicBezTo>
                <a:cubicBezTo>
                  <a:pt x="294" y="1673"/>
                  <a:pt x="339" y="1709"/>
                  <a:pt x="390" y="1741"/>
                </a:cubicBezTo>
                <a:close/>
                <a:moveTo>
                  <a:pt x="1004" y="1517"/>
                </a:moveTo>
                <a:cubicBezTo>
                  <a:pt x="967" y="1416"/>
                  <a:pt x="972" y="1269"/>
                  <a:pt x="1004" y="1109"/>
                </a:cubicBezTo>
                <a:cubicBezTo>
                  <a:pt x="1045" y="839"/>
                  <a:pt x="990" y="454"/>
                  <a:pt x="628" y="454"/>
                </a:cubicBezTo>
                <a:cubicBezTo>
                  <a:pt x="335" y="454"/>
                  <a:pt x="74" y="907"/>
                  <a:pt x="257" y="1398"/>
                </a:cubicBezTo>
                <a:cubicBezTo>
                  <a:pt x="330" y="1586"/>
                  <a:pt x="440" y="1723"/>
                  <a:pt x="518" y="1801"/>
                </a:cubicBezTo>
                <a:cubicBezTo>
                  <a:pt x="541" y="1810"/>
                  <a:pt x="564" y="1815"/>
                  <a:pt x="592" y="1819"/>
                </a:cubicBezTo>
                <a:cubicBezTo>
                  <a:pt x="518" y="1751"/>
                  <a:pt x="385" y="1595"/>
                  <a:pt x="307" y="1375"/>
                </a:cubicBezTo>
                <a:cubicBezTo>
                  <a:pt x="170" y="976"/>
                  <a:pt x="362" y="532"/>
                  <a:pt x="628" y="527"/>
                </a:cubicBezTo>
                <a:cubicBezTo>
                  <a:pt x="867" y="522"/>
                  <a:pt x="990" y="770"/>
                  <a:pt x="954" y="1095"/>
                </a:cubicBezTo>
                <a:cubicBezTo>
                  <a:pt x="922" y="1256"/>
                  <a:pt x="917" y="1421"/>
                  <a:pt x="963" y="1531"/>
                </a:cubicBezTo>
                <a:cubicBezTo>
                  <a:pt x="995" y="1608"/>
                  <a:pt x="1045" y="1645"/>
                  <a:pt x="1068" y="1663"/>
                </a:cubicBezTo>
                <a:cubicBezTo>
                  <a:pt x="1077" y="1654"/>
                  <a:pt x="1087" y="1645"/>
                  <a:pt x="1096" y="1636"/>
                </a:cubicBezTo>
                <a:cubicBezTo>
                  <a:pt x="1077" y="1622"/>
                  <a:pt x="1032" y="1590"/>
                  <a:pt x="1004" y="1517"/>
                </a:cubicBezTo>
                <a:close/>
                <a:moveTo>
                  <a:pt x="0" y="926"/>
                </a:moveTo>
                <a:cubicBezTo>
                  <a:pt x="0" y="994"/>
                  <a:pt x="5" y="1059"/>
                  <a:pt x="19" y="1123"/>
                </a:cubicBezTo>
                <a:cubicBezTo>
                  <a:pt x="28" y="669"/>
                  <a:pt x="184" y="225"/>
                  <a:pt x="660" y="234"/>
                </a:cubicBezTo>
                <a:cubicBezTo>
                  <a:pt x="1054" y="234"/>
                  <a:pt x="1242" y="655"/>
                  <a:pt x="1201" y="1004"/>
                </a:cubicBezTo>
                <a:cubicBezTo>
                  <a:pt x="1187" y="1136"/>
                  <a:pt x="1155" y="1265"/>
                  <a:pt x="1155" y="1366"/>
                </a:cubicBezTo>
                <a:cubicBezTo>
                  <a:pt x="1155" y="1443"/>
                  <a:pt x="1183" y="1494"/>
                  <a:pt x="1192" y="1512"/>
                </a:cubicBezTo>
                <a:cubicBezTo>
                  <a:pt x="1201" y="1498"/>
                  <a:pt x="1210" y="1480"/>
                  <a:pt x="1219" y="1466"/>
                </a:cubicBezTo>
                <a:cubicBezTo>
                  <a:pt x="1206" y="1439"/>
                  <a:pt x="1197" y="1411"/>
                  <a:pt x="1201" y="1366"/>
                </a:cubicBezTo>
                <a:cubicBezTo>
                  <a:pt x="1201" y="1279"/>
                  <a:pt x="1247" y="1155"/>
                  <a:pt x="1270" y="1013"/>
                </a:cubicBezTo>
                <a:cubicBezTo>
                  <a:pt x="1320" y="660"/>
                  <a:pt x="1132" y="142"/>
                  <a:pt x="660" y="142"/>
                </a:cubicBezTo>
                <a:cubicBezTo>
                  <a:pt x="284" y="147"/>
                  <a:pt x="83" y="422"/>
                  <a:pt x="14" y="742"/>
                </a:cubicBezTo>
                <a:cubicBezTo>
                  <a:pt x="5" y="802"/>
                  <a:pt x="0" y="862"/>
                  <a:pt x="0" y="921"/>
                </a:cubicBezTo>
                <a:cubicBezTo>
                  <a:pt x="0" y="926"/>
                  <a:pt x="0" y="926"/>
                  <a:pt x="0" y="926"/>
                </a:cubicBezTo>
                <a:close/>
                <a:moveTo>
                  <a:pt x="1201" y="344"/>
                </a:moveTo>
                <a:cubicBezTo>
                  <a:pt x="1119" y="202"/>
                  <a:pt x="944" y="0"/>
                  <a:pt x="665" y="0"/>
                </a:cubicBezTo>
                <a:cubicBezTo>
                  <a:pt x="495" y="0"/>
                  <a:pt x="367" y="83"/>
                  <a:pt x="266" y="183"/>
                </a:cubicBezTo>
                <a:cubicBezTo>
                  <a:pt x="275" y="179"/>
                  <a:pt x="417" y="83"/>
                  <a:pt x="660" y="83"/>
                </a:cubicBezTo>
                <a:cubicBezTo>
                  <a:pt x="1009" y="83"/>
                  <a:pt x="1201" y="344"/>
                  <a:pt x="1201" y="344"/>
                </a:cubicBezTo>
                <a:close/>
                <a:moveTo>
                  <a:pt x="651" y="1411"/>
                </a:moveTo>
                <a:cubicBezTo>
                  <a:pt x="642" y="1347"/>
                  <a:pt x="647" y="1269"/>
                  <a:pt x="651" y="1191"/>
                </a:cubicBezTo>
                <a:cubicBezTo>
                  <a:pt x="656" y="1091"/>
                  <a:pt x="660" y="958"/>
                  <a:pt x="628" y="921"/>
                </a:cubicBezTo>
                <a:cubicBezTo>
                  <a:pt x="628" y="921"/>
                  <a:pt x="628" y="921"/>
                  <a:pt x="619" y="921"/>
                </a:cubicBezTo>
                <a:cubicBezTo>
                  <a:pt x="619" y="921"/>
                  <a:pt x="605" y="926"/>
                  <a:pt x="596" y="953"/>
                </a:cubicBezTo>
                <a:cubicBezTo>
                  <a:pt x="559" y="1040"/>
                  <a:pt x="559" y="1242"/>
                  <a:pt x="647" y="1411"/>
                </a:cubicBezTo>
                <a:cubicBezTo>
                  <a:pt x="647" y="1416"/>
                  <a:pt x="651" y="1416"/>
                  <a:pt x="651" y="1411"/>
                </a:cubicBezTo>
                <a:close/>
              </a:path>
            </a:pathLst>
          </a:custGeom>
          <a:solidFill>
            <a:schemeClr val="bg1"/>
          </a:solid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cxnSp>
        <p:nvCxnSpPr>
          <p:cNvPr id="407" name="Straight Arrow Connector 406"/>
          <p:cNvCxnSpPr/>
          <p:nvPr/>
        </p:nvCxnSpPr>
        <p:spPr>
          <a:xfrm flipV="1">
            <a:off x="9969566" y="2877689"/>
            <a:ext cx="807844" cy="72848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10" name="Freeform 9"/>
          <p:cNvSpPr>
            <a:spLocks noEditPoints="1"/>
          </p:cNvSpPr>
          <p:nvPr/>
        </p:nvSpPr>
        <p:spPr bwMode="auto">
          <a:xfrm>
            <a:off x="10412165" y="1863627"/>
            <a:ext cx="233382" cy="322686"/>
          </a:xfrm>
          <a:custGeom>
            <a:avLst/>
            <a:gdLst>
              <a:gd name="T0" fmla="*/ 1013 w 1320"/>
              <a:gd name="T1" fmla="*/ 1709 h 1828"/>
              <a:gd name="T2" fmla="*/ 889 w 1320"/>
              <a:gd name="T3" fmla="*/ 1604 h 1828"/>
              <a:gd name="T4" fmla="*/ 628 w 1320"/>
              <a:gd name="T5" fmla="*/ 687 h 1828"/>
              <a:gd name="T6" fmla="*/ 757 w 1320"/>
              <a:gd name="T7" fmla="*/ 1824 h 1828"/>
              <a:gd name="T8" fmla="*/ 431 w 1320"/>
              <a:gd name="T9" fmla="*/ 1489 h 1828"/>
              <a:gd name="T10" fmla="*/ 880 w 1320"/>
              <a:gd name="T11" fmla="*/ 1233 h 1828"/>
              <a:gd name="T12" fmla="*/ 1022 w 1320"/>
              <a:gd name="T13" fmla="*/ 1700 h 1828"/>
              <a:gd name="T14" fmla="*/ 619 w 1320"/>
              <a:gd name="T15" fmla="*/ 779 h 1828"/>
              <a:gd name="T16" fmla="*/ 821 w 1320"/>
              <a:gd name="T17" fmla="*/ 1810 h 1828"/>
              <a:gd name="T18" fmla="*/ 619 w 1320"/>
              <a:gd name="T19" fmla="*/ 1485 h 1828"/>
              <a:gd name="T20" fmla="*/ 706 w 1320"/>
              <a:gd name="T21" fmla="*/ 1411 h 1828"/>
              <a:gd name="T22" fmla="*/ 954 w 1320"/>
              <a:gd name="T23" fmla="*/ 1751 h 1828"/>
              <a:gd name="T24" fmla="*/ 390 w 1320"/>
              <a:gd name="T25" fmla="*/ 1741 h 1828"/>
              <a:gd name="T26" fmla="*/ 656 w 1320"/>
              <a:gd name="T27" fmla="*/ 376 h 1828"/>
              <a:gd name="T28" fmla="*/ 1045 w 1320"/>
              <a:gd name="T29" fmla="*/ 1320 h 1828"/>
              <a:gd name="T30" fmla="*/ 1160 w 1320"/>
              <a:gd name="T31" fmla="*/ 1558 h 1828"/>
              <a:gd name="T32" fmla="*/ 1132 w 1320"/>
              <a:gd name="T33" fmla="*/ 1068 h 1828"/>
              <a:gd name="T34" fmla="*/ 92 w 1320"/>
              <a:gd name="T35" fmla="*/ 1205 h 1828"/>
              <a:gd name="T36" fmla="*/ 390 w 1320"/>
              <a:gd name="T37" fmla="*/ 1741 h 1828"/>
              <a:gd name="T38" fmla="*/ 1004 w 1320"/>
              <a:gd name="T39" fmla="*/ 1109 h 1828"/>
              <a:gd name="T40" fmla="*/ 257 w 1320"/>
              <a:gd name="T41" fmla="*/ 1398 h 1828"/>
              <a:gd name="T42" fmla="*/ 592 w 1320"/>
              <a:gd name="T43" fmla="*/ 1819 h 1828"/>
              <a:gd name="T44" fmla="*/ 628 w 1320"/>
              <a:gd name="T45" fmla="*/ 527 h 1828"/>
              <a:gd name="T46" fmla="*/ 963 w 1320"/>
              <a:gd name="T47" fmla="*/ 1531 h 1828"/>
              <a:gd name="T48" fmla="*/ 1096 w 1320"/>
              <a:gd name="T49" fmla="*/ 1636 h 1828"/>
              <a:gd name="T50" fmla="*/ 0 w 1320"/>
              <a:gd name="T51" fmla="*/ 926 h 1828"/>
              <a:gd name="T52" fmla="*/ 660 w 1320"/>
              <a:gd name="T53" fmla="*/ 234 h 1828"/>
              <a:gd name="T54" fmla="*/ 1155 w 1320"/>
              <a:gd name="T55" fmla="*/ 1366 h 1828"/>
              <a:gd name="T56" fmla="*/ 1219 w 1320"/>
              <a:gd name="T57" fmla="*/ 1466 h 1828"/>
              <a:gd name="T58" fmla="*/ 1270 w 1320"/>
              <a:gd name="T59" fmla="*/ 1013 h 1828"/>
              <a:gd name="T60" fmla="*/ 14 w 1320"/>
              <a:gd name="T61" fmla="*/ 742 h 1828"/>
              <a:gd name="T62" fmla="*/ 0 w 1320"/>
              <a:gd name="T63" fmla="*/ 926 h 1828"/>
              <a:gd name="T64" fmla="*/ 665 w 1320"/>
              <a:gd name="T65" fmla="*/ 0 h 1828"/>
              <a:gd name="T66" fmla="*/ 660 w 1320"/>
              <a:gd name="T67" fmla="*/ 83 h 1828"/>
              <a:gd name="T68" fmla="*/ 651 w 1320"/>
              <a:gd name="T69" fmla="*/ 1411 h 1828"/>
              <a:gd name="T70" fmla="*/ 628 w 1320"/>
              <a:gd name="T71" fmla="*/ 921 h 1828"/>
              <a:gd name="T72" fmla="*/ 596 w 1320"/>
              <a:gd name="T73" fmla="*/ 953 h 1828"/>
              <a:gd name="T74" fmla="*/ 651 w 1320"/>
              <a:gd name="T75" fmla="*/ 1411 h 1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0" h="1828">
                <a:moveTo>
                  <a:pt x="1022" y="1700"/>
                </a:moveTo>
                <a:cubicBezTo>
                  <a:pt x="1013" y="1709"/>
                  <a:pt x="1013" y="1709"/>
                  <a:pt x="1013" y="1709"/>
                </a:cubicBezTo>
                <a:cubicBezTo>
                  <a:pt x="1009" y="1714"/>
                  <a:pt x="999" y="1718"/>
                  <a:pt x="995" y="1723"/>
                </a:cubicBezTo>
                <a:cubicBezTo>
                  <a:pt x="986" y="1714"/>
                  <a:pt x="940" y="1677"/>
                  <a:pt x="889" y="1604"/>
                </a:cubicBezTo>
                <a:cubicBezTo>
                  <a:pt x="830" y="1521"/>
                  <a:pt x="812" y="1370"/>
                  <a:pt x="825" y="1228"/>
                </a:cubicBezTo>
                <a:cubicBezTo>
                  <a:pt x="853" y="972"/>
                  <a:pt x="825" y="678"/>
                  <a:pt x="628" y="687"/>
                </a:cubicBezTo>
                <a:cubicBezTo>
                  <a:pt x="413" y="697"/>
                  <a:pt x="317" y="1123"/>
                  <a:pt x="486" y="1462"/>
                </a:cubicBezTo>
                <a:cubicBezTo>
                  <a:pt x="573" y="1636"/>
                  <a:pt x="688" y="1760"/>
                  <a:pt x="757" y="1824"/>
                </a:cubicBezTo>
                <a:cubicBezTo>
                  <a:pt x="738" y="1824"/>
                  <a:pt x="720" y="1828"/>
                  <a:pt x="702" y="1828"/>
                </a:cubicBezTo>
                <a:cubicBezTo>
                  <a:pt x="628" y="1760"/>
                  <a:pt x="527" y="1668"/>
                  <a:pt x="431" y="1489"/>
                </a:cubicBezTo>
                <a:cubicBezTo>
                  <a:pt x="211" y="1081"/>
                  <a:pt x="376" y="614"/>
                  <a:pt x="628" y="614"/>
                </a:cubicBezTo>
                <a:cubicBezTo>
                  <a:pt x="894" y="614"/>
                  <a:pt x="922" y="921"/>
                  <a:pt x="880" y="1233"/>
                </a:cubicBezTo>
                <a:cubicBezTo>
                  <a:pt x="862" y="1379"/>
                  <a:pt x="876" y="1508"/>
                  <a:pt x="926" y="1586"/>
                </a:cubicBezTo>
                <a:cubicBezTo>
                  <a:pt x="977" y="1663"/>
                  <a:pt x="1027" y="1696"/>
                  <a:pt x="1022" y="1700"/>
                </a:cubicBezTo>
                <a:close/>
                <a:moveTo>
                  <a:pt x="761" y="1402"/>
                </a:moveTo>
                <a:cubicBezTo>
                  <a:pt x="747" y="1260"/>
                  <a:pt x="848" y="788"/>
                  <a:pt x="619" y="779"/>
                </a:cubicBezTo>
                <a:cubicBezTo>
                  <a:pt x="477" y="774"/>
                  <a:pt x="353" y="1136"/>
                  <a:pt x="573" y="1508"/>
                </a:cubicBezTo>
                <a:cubicBezTo>
                  <a:pt x="656" y="1654"/>
                  <a:pt x="761" y="1755"/>
                  <a:pt x="821" y="1810"/>
                </a:cubicBezTo>
                <a:cubicBezTo>
                  <a:pt x="834" y="1805"/>
                  <a:pt x="848" y="1801"/>
                  <a:pt x="862" y="1796"/>
                </a:cubicBezTo>
                <a:cubicBezTo>
                  <a:pt x="812" y="1746"/>
                  <a:pt x="702" y="1641"/>
                  <a:pt x="619" y="1485"/>
                </a:cubicBezTo>
                <a:cubicBezTo>
                  <a:pt x="463" y="1219"/>
                  <a:pt x="504" y="852"/>
                  <a:pt x="619" y="852"/>
                </a:cubicBezTo>
                <a:cubicBezTo>
                  <a:pt x="770" y="852"/>
                  <a:pt x="683" y="1228"/>
                  <a:pt x="706" y="1411"/>
                </a:cubicBezTo>
                <a:cubicBezTo>
                  <a:pt x="734" y="1613"/>
                  <a:pt x="857" y="1728"/>
                  <a:pt x="917" y="1769"/>
                </a:cubicBezTo>
                <a:cubicBezTo>
                  <a:pt x="931" y="1764"/>
                  <a:pt x="940" y="1760"/>
                  <a:pt x="954" y="1751"/>
                </a:cubicBezTo>
                <a:cubicBezTo>
                  <a:pt x="912" y="1718"/>
                  <a:pt x="779" y="1604"/>
                  <a:pt x="761" y="1402"/>
                </a:cubicBezTo>
                <a:close/>
                <a:moveTo>
                  <a:pt x="390" y="1741"/>
                </a:moveTo>
                <a:cubicBezTo>
                  <a:pt x="298" y="1636"/>
                  <a:pt x="165" y="1434"/>
                  <a:pt x="142" y="1196"/>
                </a:cubicBezTo>
                <a:cubicBezTo>
                  <a:pt x="115" y="752"/>
                  <a:pt x="303" y="376"/>
                  <a:pt x="656" y="376"/>
                </a:cubicBezTo>
                <a:cubicBezTo>
                  <a:pt x="977" y="376"/>
                  <a:pt x="1105" y="719"/>
                  <a:pt x="1077" y="1059"/>
                </a:cubicBezTo>
                <a:cubicBezTo>
                  <a:pt x="1073" y="1150"/>
                  <a:pt x="1045" y="1233"/>
                  <a:pt x="1045" y="1320"/>
                </a:cubicBezTo>
                <a:cubicBezTo>
                  <a:pt x="1041" y="1466"/>
                  <a:pt x="1082" y="1531"/>
                  <a:pt x="1137" y="1590"/>
                </a:cubicBezTo>
                <a:cubicBezTo>
                  <a:pt x="1146" y="1581"/>
                  <a:pt x="1151" y="1572"/>
                  <a:pt x="1160" y="1558"/>
                </a:cubicBezTo>
                <a:cubicBezTo>
                  <a:pt x="1128" y="1512"/>
                  <a:pt x="1087" y="1434"/>
                  <a:pt x="1091" y="1324"/>
                </a:cubicBezTo>
                <a:cubicBezTo>
                  <a:pt x="1096" y="1251"/>
                  <a:pt x="1114" y="1164"/>
                  <a:pt x="1132" y="1068"/>
                </a:cubicBezTo>
                <a:cubicBezTo>
                  <a:pt x="1178" y="774"/>
                  <a:pt x="1068" y="303"/>
                  <a:pt x="656" y="298"/>
                </a:cubicBezTo>
                <a:cubicBezTo>
                  <a:pt x="353" y="293"/>
                  <a:pt x="32" y="591"/>
                  <a:pt x="92" y="1205"/>
                </a:cubicBezTo>
                <a:cubicBezTo>
                  <a:pt x="110" y="1370"/>
                  <a:pt x="179" y="1512"/>
                  <a:pt x="248" y="1622"/>
                </a:cubicBezTo>
                <a:cubicBezTo>
                  <a:pt x="294" y="1673"/>
                  <a:pt x="339" y="1709"/>
                  <a:pt x="390" y="1741"/>
                </a:cubicBezTo>
                <a:close/>
                <a:moveTo>
                  <a:pt x="1004" y="1517"/>
                </a:moveTo>
                <a:cubicBezTo>
                  <a:pt x="967" y="1416"/>
                  <a:pt x="972" y="1269"/>
                  <a:pt x="1004" y="1109"/>
                </a:cubicBezTo>
                <a:cubicBezTo>
                  <a:pt x="1045" y="839"/>
                  <a:pt x="990" y="454"/>
                  <a:pt x="628" y="454"/>
                </a:cubicBezTo>
                <a:cubicBezTo>
                  <a:pt x="335" y="454"/>
                  <a:pt x="74" y="907"/>
                  <a:pt x="257" y="1398"/>
                </a:cubicBezTo>
                <a:cubicBezTo>
                  <a:pt x="330" y="1586"/>
                  <a:pt x="440" y="1723"/>
                  <a:pt x="518" y="1801"/>
                </a:cubicBezTo>
                <a:cubicBezTo>
                  <a:pt x="541" y="1810"/>
                  <a:pt x="564" y="1815"/>
                  <a:pt x="592" y="1819"/>
                </a:cubicBezTo>
                <a:cubicBezTo>
                  <a:pt x="518" y="1751"/>
                  <a:pt x="385" y="1595"/>
                  <a:pt x="307" y="1375"/>
                </a:cubicBezTo>
                <a:cubicBezTo>
                  <a:pt x="170" y="976"/>
                  <a:pt x="362" y="532"/>
                  <a:pt x="628" y="527"/>
                </a:cubicBezTo>
                <a:cubicBezTo>
                  <a:pt x="867" y="522"/>
                  <a:pt x="990" y="770"/>
                  <a:pt x="954" y="1095"/>
                </a:cubicBezTo>
                <a:cubicBezTo>
                  <a:pt x="922" y="1256"/>
                  <a:pt x="917" y="1421"/>
                  <a:pt x="963" y="1531"/>
                </a:cubicBezTo>
                <a:cubicBezTo>
                  <a:pt x="995" y="1608"/>
                  <a:pt x="1045" y="1645"/>
                  <a:pt x="1068" y="1663"/>
                </a:cubicBezTo>
                <a:cubicBezTo>
                  <a:pt x="1077" y="1654"/>
                  <a:pt x="1087" y="1645"/>
                  <a:pt x="1096" y="1636"/>
                </a:cubicBezTo>
                <a:cubicBezTo>
                  <a:pt x="1077" y="1622"/>
                  <a:pt x="1032" y="1590"/>
                  <a:pt x="1004" y="1517"/>
                </a:cubicBezTo>
                <a:close/>
                <a:moveTo>
                  <a:pt x="0" y="926"/>
                </a:moveTo>
                <a:cubicBezTo>
                  <a:pt x="0" y="994"/>
                  <a:pt x="5" y="1059"/>
                  <a:pt x="19" y="1123"/>
                </a:cubicBezTo>
                <a:cubicBezTo>
                  <a:pt x="28" y="669"/>
                  <a:pt x="184" y="225"/>
                  <a:pt x="660" y="234"/>
                </a:cubicBezTo>
                <a:cubicBezTo>
                  <a:pt x="1054" y="234"/>
                  <a:pt x="1242" y="655"/>
                  <a:pt x="1201" y="1004"/>
                </a:cubicBezTo>
                <a:cubicBezTo>
                  <a:pt x="1187" y="1136"/>
                  <a:pt x="1155" y="1265"/>
                  <a:pt x="1155" y="1366"/>
                </a:cubicBezTo>
                <a:cubicBezTo>
                  <a:pt x="1155" y="1443"/>
                  <a:pt x="1183" y="1494"/>
                  <a:pt x="1192" y="1512"/>
                </a:cubicBezTo>
                <a:cubicBezTo>
                  <a:pt x="1201" y="1498"/>
                  <a:pt x="1210" y="1480"/>
                  <a:pt x="1219" y="1466"/>
                </a:cubicBezTo>
                <a:cubicBezTo>
                  <a:pt x="1206" y="1439"/>
                  <a:pt x="1197" y="1411"/>
                  <a:pt x="1201" y="1366"/>
                </a:cubicBezTo>
                <a:cubicBezTo>
                  <a:pt x="1201" y="1279"/>
                  <a:pt x="1247" y="1155"/>
                  <a:pt x="1270" y="1013"/>
                </a:cubicBezTo>
                <a:cubicBezTo>
                  <a:pt x="1320" y="660"/>
                  <a:pt x="1132" y="142"/>
                  <a:pt x="660" y="142"/>
                </a:cubicBezTo>
                <a:cubicBezTo>
                  <a:pt x="284" y="147"/>
                  <a:pt x="83" y="422"/>
                  <a:pt x="14" y="742"/>
                </a:cubicBezTo>
                <a:cubicBezTo>
                  <a:pt x="5" y="802"/>
                  <a:pt x="0" y="862"/>
                  <a:pt x="0" y="921"/>
                </a:cubicBezTo>
                <a:cubicBezTo>
                  <a:pt x="0" y="926"/>
                  <a:pt x="0" y="926"/>
                  <a:pt x="0" y="926"/>
                </a:cubicBezTo>
                <a:close/>
                <a:moveTo>
                  <a:pt x="1201" y="344"/>
                </a:moveTo>
                <a:cubicBezTo>
                  <a:pt x="1119" y="202"/>
                  <a:pt x="944" y="0"/>
                  <a:pt x="665" y="0"/>
                </a:cubicBezTo>
                <a:cubicBezTo>
                  <a:pt x="495" y="0"/>
                  <a:pt x="367" y="83"/>
                  <a:pt x="266" y="183"/>
                </a:cubicBezTo>
                <a:cubicBezTo>
                  <a:pt x="275" y="179"/>
                  <a:pt x="417" y="83"/>
                  <a:pt x="660" y="83"/>
                </a:cubicBezTo>
                <a:cubicBezTo>
                  <a:pt x="1009" y="83"/>
                  <a:pt x="1201" y="344"/>
                  <a:pt x="1201" y="344"/>
                </a:cubicBezTo>
                <a:close/>
                <a:moveTo>
                  <a:pt x="651" y="1411"/>
                </a:moveTo>
                <a:cubicBezTo>
                  <a:pt x="642" y="1347"/>
                  <a:pt x="647" y="1269"/>
                  <a:pt x="651" y="1191"/>
                </a:cubicBezTo>
                <a:cubicBezTo>
                  <a:pt x="656" y="1091"/>
                  <a:pt x="660" y="958"/>
                  <a:pt x="628" y="921"/>
                </a:cubicBezTo>
                <a:cubicBezTo>
                  <a:pt x="628" y="921"/>
                  <a:pt x="628" y="921"/>
                  <a:pt x="619" y="921"/>
                </a:cubicBezTo>
                <a:cubicBezTo>
                  <a:pt x="619" y="921"/>
                  <a:pt x="605" y="926"/>
                  <a:pt x="596" y="953"/>
                </a:cubicBezTo>
                <a:cubicBezTo>
                  <a:pt x="559" y="1040"/>
                  <a:pt x="559" y="1242"/>
                  <a:pt x="647" y="1411"/>
                </a:cubicBezTo>
                <a:cubicBezTo>
                  <a:pt x="647" y="1416"/>
                  <a:pt x="651" y="1416"/>
                  <a:pt x="651" y="1411"/>
                </a:cubicBezTo>
                <a:close/>
              </a:path>
            </a:pathLst>
          </a:custGeom>
          <a:solidFill>
            <a:schemeClr val="bg1"/>
          </a:solid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cxnSp>
        <p:nvCxnSpPr>
          <p:cNvPr id="413" name="Straight Arrow Connector 412"/>
          <p:cNvCxnSpPr/>
          <p:nvPr/>
        </p:nvCxnSpPr>
        <p:spPr>
          <a:xfrm>
            <a:off x="9953408" y="4337177"/>
            <a:ext cx="689788" cy="578525"/>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16" name="Freeform 9"/>
          <p:cNvSpPr>
            <a:spLocks noEditPoints="1"/>
          </p:cNvSpPr>
          <p:nvPr/>
        </p:nvSpPr>
        <p:spPr bwMode="auto">
          <a:xfrm>
            <a:off x="9974746" y="5160222"/>
            <a:ext cx="233382" cy="322686"/>
          </a:xfrm>
          <a:custGeom>
            <a:avLst/>
            <a:gdLst>
              <a:gd name="T0" fmla="*/ 1013 w 1320"/>
              <a:gd name="T1" fmla="*/ 1709 h 1828"/>
              <a:gd name="T2" fmla="*/ 889 w 1320"/>
              <a:gd name="T3" fmla="*/ 1604 h 1828"/>
              <a:gd name="T4" fmla="*/ 628 w 1320"/>
              <a:gd name="T5" fmla="*/ 687 h 1828"/>
              <a:gd name="T6" fmla="*/ 757 w 1320"/>
              <a:gd name="T7" fmla="*/ 1824 h 1828"/>
              <a:gd name="T8" fmla="*/ 431 w 1320"/>
              <a:gd name="T9" fmla="*/ 1489 h 1828"/>
              <a:gd name="T10" fmla="*/ 880 w 1320"/>
              <a:gd name="T11" fmla="*/ 1233 h 1828"/>
              <a:gd name="T12" fmla="*/ 1022 w 1320"/>
              <a:gd name="T13" fmla="*/ 1700 h 1828"/>
              <a:gd name="T14" fmla="*/ 619 w 1320"/>
              <a:gd name="T15" fmla="*/ 779 h 1828"/>
              <a:gd name="T16" fmla="*/ 821 w 1320"/>
              <a:gd name="T17" fmla="*/ 1810 h 1828"/>
              <a:gd name="T18" fmla="*/ 619 w 1320"/>
              <a:gd name="T19" fmla="*/ 1485 h 1828"/>
              <a:gd name="T20" fmla="*/ 706 w 1320"/>
              <a:gd name="T21" fmla="*/ 1411 h 1828"/>
              <a:gd name="T22" fmla="*/ 954 w 1320"/>
              <a:gd name="T23" fmla="*/ 1751 h 1828"/>
              <a:gd name="T24" fmla="*/ 390 w 1320"/>
              <a:gd name="T25" fmla="*/ 1741 h 1828"/>
              <a:gd name="T26" fmla="*/ 656 w 1320"/>
              <a:gd name="T27" fmla="*/ 376 h 1828"/>
              <a:gd name="T28" fmla="*/ 1045 w 1320"/>
              <a:gd name="T29" fmla="*/ 1320 h 1828"/>
              <a:gd name="T30" fmla="*/ 1160 w 1320"/>
              <a:gd name="T31" fmla="*/ 1558 h 1828"/>
              <a:gd name="T32" fmla="*/ 1132 w 1320"/>
              <a:gd name="T33" fmla="*/ 1068 h 1828"/>
              <a:gd name="T34" fmla="*/ 92 w 1320"/>
              <a:gd name="T35" fmla="*/ 1205 h 1828"/>
              <a:gd name="T36" fmla="*/ 390 w 1320"/>
              <a:gd name="T37" fmla="*/ 1741 h 1828"/>
              <a:gd name="T38" fmla="*/ 1004 w 1320"/>
              <a:gd name="T39" fmla="*/ 1109 h 1828"/>
              <a:gd name="T40" fmla="*/ 257 w 1320"/>
              <a:gd name="T41" fmla="*/ 1398 h 1828"/>
              <a:gd name="T42" fmla="*/ 592 w 1320"/>
              <a:gd name="T43" fmla="*/ 1819 h 1828"/>
              <a:gd name="T44" fmla="*/ 628 w 1320"/>
              <a:gd name="T45" fmla="*/ 527 h 1828"/>
              <a:gd name="T46" fmla="*/ 963 w 1320"/>
              <a:gd name="T47" fmla="*/ 1531 h 1828"/>
              <a:gd name="T48" fmla="*/ 1096 w 1320"/>
              <a:gd name="T49" fmla="*/ 1636 h 1828"/>
              <a:gd name="T50" fmla="*/ 0 w 1320"/>
              <a:gd name="T51" fmla="*/ 926 h 1828"/>
              <a:gd name="T52" fmla="*/ 660 w 1320"/>
              <a:gd name="T53" fmla="*/ 234 h 1828"/>
              <a:gd name="T54" fmla="*/ 1155 w 1320"/>
              <a:gd name="T55" fmla="*/ 1366 h 1828"/>
              <a:gd name="T56" fmla="*/ 1219 w 1320"/>
              <a:gd name="T57" fmla="*/ 1466 h 1828"/>
              <a:gd name="T58" fmla="*/ 1270 w 1320"/>
              <a:gd name="T59" fmla="*/ 1013 h 1828"/>
              <a:gd name="T60" fmla="*/ 14 w 1320"/>
              <a:gd name="T61" fmla="*/ 742 h 1828"/>
              <a:gd name="T62" fmla="*/ 0 w 1320"/>
              <a:gd name="T63" fmla="*/ 926 h 1828"/>
              <a:gd name="T64" fmla="*/ 665 w 1320"/>
              <a:gd name="T65" fmla="*/ 0 h 1828"/>
              <a:gd name="T66" fmla="*/ 660 w 1320"/>
              <a:gd name="T67" fmla="*/ 83 h 1828"/>
              <a:gd name="T68" fmla="*/ 651 w 1320"/>
              <a:gd name="T69" fmla="*/ 1411 h 1828"/>
              <a:gd name="T70" fmla="*/ 628 w 1320"/>
              <a:gd name="T71" fmla="*/ 921 h 1828"/>
              <a:gd name="T72" fmla="*/ 596 w 1320"/>
              <a:gd name="T73" fmla="*/ 953 h 1828"/>
              <a:gd name="T74" fmla="*/ 651 w 1320"/>
              <a:gd name="T75" fmla="*/ 1411 h 1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0" h="1828">
                <a:moveTo>
                  <a:pt x="1022" y="1700"/>
                </a:moveTo>
                <a:cubicBezTo>
                  <a:pt x="1013" y="1709"/>
                  <a:pt x="1013" y="1709"/>
                  <a:pt x="1013" y="1709"/>
                </a:cubicBezTo>
                <a:cubicBezTo>
                  <a:pt x="1009" y="1714"/>
                  <a:pt x="999" y="1718"/>
                  <a:pt x="995" y="1723"/>
                </a:cubicBezTo>
                <a:cubicBezTo>
                  <a:pt x="986" y="1714"/>
                  <a:pt x="940" y="1677"/>
                  <a:pt x="889" y="1604"/>
                </a:cubicBezTo>
                <a:cubicBezTo>
                  <a:pt x="830" y="1521"/>
                  <a:pt x="812" y="1370"/>
                  <a:pt x="825" y="1228"/>
                </a:cubicBezTo>
                <a:cubicBezTo>
                  <a:pt x="853" y="972"/>
                  <a:pt x="825" y="678"/>
                  <a:pt x="628" y="687"/>
                </a:cubicBezTo>
                <a:cubicBezTo>
                  <a:pt x="413" y="697"/>
                  <a:pt x="317" y="1123"/>
                  <a:pt x="486" y="1462"/>
                </a:cubicBezTo>
                <a:cubicBezTo>
                  <a:pt x="573" y="1636"/>
                  <a:pt x="688" y="1760"/>
                  <a:pt x="757" y="1824"/>
                </a:cubicBezTo>
                <a:cubicBezTo>
                  <a:pt x="738" y="1824"/>
                  <a:pt x="720" y="1828"/>
                  <a:pt x="702" y="1828"/>
                </a:cubicBezTo>
                <a:cubicBezTo>
                  <a:pt x="628" y="1760"/>
                  <a:pt x="527" y="1668"/>
                  <a:pt x="431" y="1489"/>
                </a:cubicBezTo>
                <a:cubicBezTo>
                  <a:pt x="211" y="1081"/>
                  <a:pt x="376" y="614"/>
                  <a:pt x="628" y="614"/>
                </a:cubicBezTo>
                <a:cubicBezTo>
                  <a:pt x="894" y="614"/>
                  <a:pt x="922" y="921"/>
                  <a:pt x="880" y="1233"/>
                </a:cubicBezTo>
                <a:cubicBezTo>
                  <a:pt x="862" y="1379"/>
                  <a:pt x="876" y="1508"/>
                  <a:pt x="926" y="1586"/>
                </a:cubicBezTo>
                <a:cubicBezTo>
                  <a:pt x="977" y="1663"/>
                  <a:pt x="1027" y="1696"/>
                  <a:pt x="1022" y="1700"/>
                </a:cubicBezTo>
                <a:close/>
                <a:moveTo>
                  <a:pt x="761" y="1402"/>
                </a:moveTo>
                <a:cubicBezTo>
                  <a:pt x="747" y="1260"/>
                  <a:pt x="848" y="788"/>
                  <a:pt x="619" y="779"/>
                </a:cubicBezTo>
                <a:cubicBezTo>
                  <a:pt x="477" y="774"/>
                  <a:pt x="353" y="1136"/>
                  <a:pt x="573" y="1508"/>
                </a:cubicBezTo>
                <a:cubicBezTo>
                  <a:pt x="656" y="1654"/>
                  <a:pt x="761" y="1755"/>
                  <a:pt x="821" y="1810"/>
                </a:cubicBezTo>
                <a:cubicBezTo>
                  <a:pt x="834" y="1805"/>
                  <a:pt x="848" y="1801"/>
                  <a:pt x="862" y="1796"/>
                </a:cubicBezTo>
                <a:cubicBezTo>
                  <a:pt x="812" y="1746"/>
                  <a:pt x="702" y="1641"/>
                  <a:pt x="619" y="1485"/>
                </a:cubicBezTo>
                <a:cubicBezTo>
                  <a:pt x="463" y="1219"/>
                  <a:pt x="504" y="852"/>
                  <a:pt x="619" y="852"/>
                </a:cubicBezTo>
                <a:cubicBezTo>
                  <a:pt x="770" y="852"/>
                  <a:pt x="683" y="1228"/>
                  <a:pt x="706" y="1411"/>
                </a:cubicBezTo>
                <a:cubicBezTo>
                  <a:pt x="734" y="1613"/>
                  <a:pt x="857" y="1728"/>
                  <a:pt x="917" y="1769"/>
                </a:cubicBezTo>
                <a:cubicBezTo>
                  <a:pt x="931" y="1764"/>
                  <a:pt x="940" y="1760"/>
                  <a:pt x="954" y="1751"/>
                </a:cubicBezTo>
                <a:cubicBezTo>
                  <a:pt x="912" y="1718"/>
                  <a:pt x="779" y="1604"/>
                  <a:pt x="761" y="1402"/>
                </a:cubicBezTo>
                <a:close/>
                <a:moveTo>
                  <a:pt x="390" y="1741"/>
                </a:moveTo>
                <a:cubicBezTo>
                  <a:pt x="298" y="1636"/>
                  <a:pt x="165" y="1434"/>
                  <a:pt x="142" y="1196"/>
                </a:cubicBezTo>
                <a:cubicBezTo>
                  <a:pt x="115" y="752"/>
                  <a:pt x="303" y="376"/>
                  <a:pt x="656" y="376"/>
                </a:cubicBezTo>
                <a:cubicBezTo>
                  <a:pt x="977" y="376"/>
                  <a:pt x="1105" y="719"/>
                  <a:pt x="1077" y="1059"/>
                </a:cubicBezTo>
                <a:cubicBezTo>
                  <a:pt x="1073" y="1150"/>
                  <a:pt x="1045" y="1233"/>
                  <a:pt x="1045" y="1320"/>
                </a:cubicBezTo>
                <a:cubicBezTo>
                  <a:pt x="1041" y="1466"/>
                  <a:pt x="1082" y="1531"/>
                  <a:pt x="1137" y="1590"/>
                </a:cubicBezTo>
                <a:cubicBezTo>
                  <a:pt x="1146" y="1581"/>
                  <a:pt x="1151" y="1572"/>
                  <a:pt x="1160" y="1558"/>
                </a:cubicBezTo>
                <a:cubicBezTo>
                  <a:pt x="1128" y="1512"/>
                  <a:pt x="1087" y="1434"/>
                  <a:pt x="1091" y="1324"/>
                </a:cubicBezTo>
                <a:cubicBezTo>
                  <a:pt x="1096" y="1251"/>
                  <a:pt x="1114" y="1164"/>
                  <a:pt x="1132" y="1068"/>
                </a:cubicBezTo>
                <a:cubicBezTo>
                  <a:pt x="1178" y="774"/>
                  <a:pt x="1068" y="303"/>
                  <a:pt x="656" y="298"/>
                </a:cubicBezTo>
                <a:cubicBezTo>
                  <a:pt x="353" y="293"/>
                  <a:pt x="32" y="591"/>
                  <a:pt x="92" y="1205"/>
                </a:cubicBezTo>
                <a:cubicBezTo>
                  <a:pt x="110" y="1370"/>
                  <a:pt x="179" y="1512"/>
                  <a:pt x="248" y="1622"/>
                </a:cubicBezTo>
                <a:cubicBezTo>
                  <a:pt x="294" y="1673"/>
                  <a:pt x="339" y="1709"/>
                  <a:pt x="390" y="1741"/>
                </a:cubicBezTo>
                <a:close/>
                <a:moveTo>
                  <a:pt x="1004" y="1517"/>
                </a:moveTo>
                <a:cubicBezTo>
                  <a:pt x="967" y="1416"/>
                  <a:pt x="972" y="1269"/>
                  <a:pt x="1004" y="1109"/>
                </a:cubicBezTo>
                <a:cubicBezTo>
                  <a:pt x="1045" y="839"/>
                  <a:pt x="990" y="454"/>
                  <a:pt x="628" y="454"/>
                </a:cubicBezTo>
                <a:cubicBezTo>
                  <a:pt x="335" y="454"/>
                  <a:pt x="74" y="907"/>
                  <a:pt x="257" y="1398"/>
                </a:cubicBezTo>
                <a:cubicBezTo>
                  <a:pt x="330" y="1586"/>
                  <a:pt x="440" y="1723"/>
                  <a:pt x="518" y="1801"/>
                </a:cubicBezTo>
                <a:cubicBezTo>
                  <a:pt x="541" y="1810"/>
                  <a:pt x="564" y="1815"/>
                  <a:pt x="592" y="1819"/>
                </a:cubicBezTo>
                <a:cubicBezTo>
                  <a:pt x="518" y="1751"/>
                  <a:pt x="385" y="1595"/>
                  <a:pt x="307" y="1375"/>
                </a:cubicBezTo>
                <a:cubicBezTo>
                  <a:pt x="170" y="976"/>
                  <a:pt x="362" y="532"/>
                  <a:pt x="628" y="527"/>
                </a:cubicBezTo>
                <a:cubicBezTo>
                  <a:pt x="867" y="522"/>
                  <a:pt x="990" y="770"/>
                  <a:pt x="954" y="1095"/>
                </a:cubicBezTo>
                <a:cubicBezTo>
                  <a:pt x="922" y="1256"/>
                  <a:pt x="917" y="1421"/>
                  <a:pt x="963" y="1531"/>
                </a:cubicBezTo>
                <a:cubicBezTo>
                  <a:pt x="995" y="1608"/>
                  <a:pt x="1045" y="1645"/>
                  <a:pt x="1068" y="1663"/>
                </a:cubicBezTo>
                <a:cubicBezTo>
                  <a:pt x="1077" y="1654"/>
                  <a:pt x="1087" y="1645"/>
                  <a:pt x="1096" y="1636"/>
                </a:cubicBezTo>
                <a:cubicBezTo>
                  <a:pt x="1077" y="1622"/>
                  <a:pt x="1032" y="1590"/>
                  <a:pt x="1004" y="1517"/>
                </a:cubicBezTo>
                <a:close/>
                <a:moveTo>
                  <a:pt x="0" y="926"/>
                </a:moveTo>
                <a:cubicBezTo>
                  <a:pt x="0" y="994"/>
                  <a:pt x="5" y="1059"/>
                  <a:pt x="19" y="1123"/>
                </a:cubicBezTo>
                <a:cubicBezTo>
                  <a:pt x="28" y="669"/>
                  <a:pt x="184" y="225"/>
                  <a:pt x="660" y="234"/>
                </a:cubicBezTo>
                <a:cubicBezTo>
                  <a:pt x="1054" y="234"/>
                  <a:pt x="1242" y="655"/>
                  <a:pt x="1201" y="1004"/>
                </a:cubicBezTo>
                <a:cubicBezTo>
                  <a:pt x="1187" y="1136"/>
                  <a:pt x="1155" y="1265"/>
                  <a:pt x="1155" y="1366"/>
                </a:cubicBezTo>
                <a:cubicBezTo>
                  <a:pt x="1155" y="1443"/>
                  <a:pt x="1183" y="1494"/>
                  <a:pt x="1192" y="1512"/>
                </a:cubicBezTo>
                <a:cubicBezTo>
                  <a:pt x="1201" y="1498"/>
                  <a:pt x="1210" y="1480"/>
                  <a:pt x="1219" y="1466"/>
                </a:cubicBezTo>
                <a:cubicBezTo>
                  <a:pt x="1206" y="1439"/>
                  <a:pt x="1197" y="1411"/>
                  <a:pt x="1201" y="1366"/>
                </a:cubicBezTo>
                <a:cubicBezTo>
                  <a:pt x="1201" y="1279"/>
                  <a:pt x="1247" y="1155"/>
                  <a:pt x="1270" y="1013"/>
                </a:cubicBezTo>
                <a:cubicBezTo>
                  <a:pt x="1320" y="660"/>
                  <a:pt x="1132" y="142"/>
                  <a:pt x="660" y="142"/>
                </a:cubicBezTo>
                <a:cubicBezTo>
                  <a:pt x="284" y="147"/>
                  <a:pt x="83" y="422"/>
                  <a:pt x="14" y="742"/>
                </a:cubicBezTo>
                <a:cubicBezTo>
                  <a:pt x="5" y="802"/>
                  <a:pt x="0" y="862"/>
                  <a:pt x="0" y="921"/>
                </a:cubicBezTo>
                <a:cubicBezTo>
                  <a:pt x="0" y="926"/>
                  <a:pt x="0" y="926"/>
                  <a:pt x="0" y="926"/>
                </a:cubicBezTo>
                <a:close/>
                <a:moveTo>
                  <a:pt x="1201" y="344"/>
                </a:moveTo>
                <a:cubicBezTo>
                  <a:pt x="1119" y="202"/>
                  <a:pt x="944" y="0"/>
                  <a:pt x="665" y="0"/>
                </a:cubicBezTo>
                <a:cubicBezTo>
                  <a:pt x="495" y="0"/>
                  <a:pt x="367" y="83"/>
                  <a:pt x="266" y="183"/>
                </a:cubicBezTo>
                <a:cubicBezTo>
                  <a:pt x="275" y="179"/>
                  <a:pt x="417" y="83"/>
                  <a:pt x="660" y="83"/>
                </a:cubicBezTo>
                <a:cubicBezTo>
                  <a:pt x="1009" y="83"/>
                  <a:pt x="1201" y="344"/>
                  <a:pt x="1201" y="344"/>
                </a:cubicBezTo>
                <a:close/>
                <a:moveTo>
                  <a:pt x="651" y="1411"/>
                </a:moveTo>
                <a:cubicBezTo>
                  <a:pt x="642" y="1347"/>
                  <a:pt x="647" y="1269"/>
                  <a:pt x="651" y="1191"/>
                </a:cubicBezTo>
                <a:cubicBezTo>
                  <a:pt x="656" y="1091"/>
                  <a:pt x="660" y="958"/>
                  <a:pt x="628" y="921"/>
                </a:cubicBezTo>
                <a:cubicBezTo>
                  <a:pt x="628" y="921"/>
                  <a:pt x="628" y="921"/>
                  <a:pt x="619" y="921"/>
                </a:cubicBezTo>
                <a:cubicBezTo>
                  <a:pt x="619" y="921"/>
                  <a:pt x="605" y="926"/>
                  <a:pt x="596" y="953"/>
                </a:cubicBezTo>
                <a:cubicBezTo>
                  <a:pt x="559" y="1040"/>
                  <a:pt x="559" y="1242"/>
                  <a:pt x="647" y="1411"/>
                </a:cubicBezTo>
                <a:cubicBezTo>
                  <a:pt x="647" y="1416"/>
                  <a:pt x="651" y="1416"/>
                  <a:pt x="651" y="1411"/>
                </a:cubicBezTo>
                <a:close/>
              </a:path>
            </a:pathLst>
          </a:custGeom>
          <a:solidFill>
            <a:schemeClr val="bg1"/>
          </a:solid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Tree>
    <p:extLst>
      <p:ext uri="{BB962C8B-B14F-4D97-AF65-F5344CB8AC3E}">
        <p14:creationId xmlns:p14="http://schemas.microsoft.com/office/powerpoint/2010/main" val="9873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0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0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0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0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3" grpId="0" animBg="1"/>
      <p:bldP spid="399" grpId="0"/>
      <p:bldP spid="406" grpId="0" animBg="1"/>
      <p:bldP spid="410" grpId="0" animBg="1"/>
      <p:bldP spid="416"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Content Placeholder 19"/>
          <p:cNvSpPr>
            <a:spLocks noGrp="1"/>
          </p:cNvSpPr>
          <p:nvPr>
            <p:ph sz="quarter" idx="10"/>
          </p:nvPr>
        </p:nvSpPr>
        <p:spPr>
          <a:xfrm>
            <a:off x="574433" y="609600"/>
            <a:ext cx="10986231" cy="5742287"/>
          </a:xfrm>
        </p:spPr>
        <p:txBody>
          <a:bodyPr>
            <a:normAutofit/>
          </a:bodyPr>
          <a:lstStyle/>
          <a:p>
            <a:pPr>
              <a:spcBef>
                <a:spcPts val="1799"/>
              </a:spcBef>
            </a:pPr>
            <a:r>
              <a:rPr lang="en-US" sz="4800" dirty="0" smtClean="0">
                <a:solidFill>
                  <a:schemeClr val="bg1"/>
                </a:solidFill>
              </a:rPr>
              <a:t>Why the cloud?</a:t>
            </a:r>
          </a:p>
          <a:p>
            <a:pPr>
              <a:spcBef>
                <a:spcPts val="1799"/>
              </a:spcBef>
            </a:pPr>
            <a:r>
              <a:rPr lang="en-US" sz="3200" dirty="0" smtClean="0">
                <a:solidFill>
                  <a:schemeClr val="bg1"/>
                </a:solidFill>
              </a:rPr>
              <a:t>Rapidly setup environments to drive business priorities</a:t>
            </a:r>
            <a:endParaRPr lang="en-US" sz="3200" dirty="0">
              <a:solidFill>
                <a:schemeClr val="bg1"/>
              </a:solidFill>
            </a:endParaRPr>
          </a:p>
          <a:p>
            <a:pPr>
              <a:spcBef>
                <a:spcPts val="1799"/>
              </a:spcBef>
            </a:pPr>
            <a:r>
              <a:rPr lang="en-US" sz="3200" dirty="0" smtClean="0">
                <a:solidFill>
                  <a:schemeClr val="bg1"/>
                </a:solidFill>
              </a:rPr>
              <a:t>Scale to meet peak demands </a:t>
            </a:r>
            <a:endParaRPr lang="en-US" sz="3200" dirty="0">
              <a:solidFill>
                <a:schemeClr val="bg1"/>
              </a:solidFill>
            </a:endParaRPr>
          </a:p>
          <a:p>
            <a:pPr>
              <a:spcBef>
                <a:spcPts val="1799"/>
              </a:spcBef>
            </a:pPr>
            <a:r>
              <a:rPr lang="en-US" sz="3200" dirty="0" smtClean="0">
                <a:solidFill>
                  <a:schemeClr val="bg1"/>
                </a:solidFill>
              </a:rPr>
              <a:t>Increase </a:t>
            </a:r>
            <a:r>
              <a:rPr lang="en-US" sz="3200" dirty="0">
                <a:solidFill>
                  <a:schemeClr val="bg1"/>
                </a:solidFill>
              </a:rPr>
              <a:t>daily activities, efficiency and reduced cost.</a:t>
            </a:r>
          </a:p>
          <a:p>
            <a:endParaRPr lang="en-US" sz="3200" dirty="0">
              <a:solidFill>
                <a:schemeClr val="bg1"/>
              </a:solidFill>
            </a:endParaRPr>
          </a:p>
          <a:p>
            <a:endParaRPr lang="en-US" sz="3200" dirty="0">
              <a:solidFill>
                <a:schemeClr val="bg1"/>
              </a:solidFill>
            </a:endParaRPr>
          </a:p>
        </p:txBody>
      </p:sp>
      <p:grpSp>
        <p:nvGrpSpPr>
          <p:cNvPr id="4" name="Group 3"/>
          <p:cNvGrpSpPr/>
          <p:nvPr/>
        </p:nvGrpSpPr>
        <p:grpSpPr>
          <a:xfrm>
            <a:off x="7909008" y="3436764"/>
            <a:ext cx="2884335" cy="2964175"/>
            <a:chOff x="7689364" y="2125663"/>
            <a:chExt cx="3599342" cy="3636485"/>
          </a:xfrm>
        </p:grpSpPr>
        <p:sp>
          <p:nvSpPr>
            <p:cNvPr id="5" name="Rectangle 4"/>
            <p:cNvSpPr/>
            <p:nvPr/>
          </p:nvSpPr>
          <p:spPr bwMode="auto">
            <a:xfrm>
              <a:off x="7724433" y="2125663"/>
              <a:ext cx="3564273" cy="3636485"/>
            </a:xfrm>
            <a:prstGeom prst="rect">
              <a:avLst/>
            </a:prstGeom>
            <a:solidFill>
              <a:srgbClr val="442359"/>
            </a:solidFill>
            <a:ln w="50800" cap="sq">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68857" rIns="0" bIns="46618" numCol="1" rtlCol="0" anchor="t" anchorCtr="0" compatLnSpc="1">
              <a:prstTxWarp prst="textNoShape">
                <a:avLst/>
              </a:prstTxWarp>
            </a:bodyPr>
            <a:lstStyle/>
            <a:p>
              <a:pPr algn="ctr" defTabSz="932013" fontAlgn="base">
                <a:spcBef>
                  <a:spcPct val="0"/>
                </a:spcBef>
                <a:spcAft>
                  <a:spcPct val="0"/>
                </a:spcAft>
              </a:pPr>
              <a:endParaRPr lang="en-US" sz="3136" dirty="0">
                <a:gradFill>
                  <a:gsLst>
                    <a:gs pos="0">
                      <a:srgbClr val="FFFFFF"/>
                    </a:gs>
                    <a:gs pos="100000">
                      <a:srgbClr val="FFFFFF"/>
                    </a:gs>
                  </a:gsLst>
                  <a:lin ang="5400000" scaled="0"/>
                </a:gradFill>
                <a:latin typeface="Segoe UI Light"/>
              </a:endParaRPr>
            </a:p>
          </p:txBody>
        </p:sp>
        <p:sp>
          <p:nvSpPr>
            <p:cNvPr id="6" name="Rectangle 5"/>
            <p:cNvSpPr/>
            <p:nvPr/>
          </p:nvSpPr>
          <p:spPr>
            <a:xfrm>
              <a:off x="7689364" y="2218263"/>
              <a:ext cx="3308162" cy="927122"/>
            </a:xfrm>
            <a:prstGeom prst="rect">
              <a:avLst/>
            </a:prstGeom>
          </p:spPr>
          <p:txBody>
            <a:bodyPr wrap="none">
              <a:spAutoFit/>
            </a:bodyPr>
            <a:lstStyle/>
            <a:p>
              <a:pPr algn="ctr" defTabSz="932013" fontAlgn="base">
                <a:spcBef>
                  <a:spcPct val="0"/>
                </a:spcBef>
                <a:spcAft>
                  <a:spcPct val="0"/>
                </a:spcAft>
              </a:pPr>
              <a:r>
                <a:rPr lang="en-US" sz="4312" dirty="0">
                  <a:gradFill>
                    <a:gsLst>
                      <a:gs pos="0">
                        <a:srgbClr val="FFFFFF"/>
                      </a:gs>
                      <a:gs pos="100000">
                        <a:srgbClr val="FFFFFF"/>
                      </a:gs>
                    </a:gsLst>
                    <a:lin ang="5400000" scaled="0"/>
                  </a:gradFill>
                  <a:latin typeface="Segoe UI Light"/>
                </a:rPr>
                <a:t>Economics</a:t>
              </a:r>
            </a:p>
          </p:txBody>
        </p:sp>
        <p:sp>
          <p:nvSpPr>
            <p:cNvPr id="7" name="Freeform 9"/>
            <p:cNvSpPr>
              <a:spLocks noChangeAspect="1"/>
            </p:cNvSpPr>
            <p:nvPr/>
          </p:nvSpPr>
          <p:spPr bwMode="black">
            <a:xfrm>
              <a:off x="10168957" y="4082427"/>
              <a:ext cx="853523" cy="1471371"/>
            </a:xfrm>
            <a:custGeom>
              <a:avLst/>
              <a:gdLst>
                <a:gd name="T0" fmla="*/ 219 w 339"/>
                <a:gd name="T1" fmla="*/ 584 h 584"/>
                <a:gd name="T2" fmla="*/ 219 w 339"/>
                <a:gd name="T3" fmla="*/ 511 h 584"/>
                <a:gd name="T4" fmla="*/ 339 w 339"/>
                <a:gd name="T5" fmla="*/ 373 h 584"/>
                <a:gd name="T6" fmla="*/ 214 w 339"/>
                <a:gd name="T7" fmla="*/ 230 h 584"/>
                <a:gd name="T8" fmla="*/ 146 w 339"/>
                <a:gd name="T9" fmla="*/ 190 h 584"/>
                <a:gd name="T10" fmla="*/ 186 w 339"/>
                <a:gd name="T11" fmla="*/ 169 h 584"/>
                <a:gd name="T12" fmla="*/ 274 w 339"/>
                <a:gd name="T13" fmla="*/ 191 h 584"/>
                <a:gd name="T14" fmla="*/ 294 w 339"/>
                <a:gd name="T15" fmla="*/ 200 h 584"/>
                <a:gd name="T16" fmla="*/ 300 w 339"/>
                <a:gd name="T17" fmla="*/ 180 h 584"/>
                <a:gd name="T18" fmla="*/ 324 w 339"/>
                <a:gd name="T19" fmla="*/ 89 h 584"/>
                <a:gd name="T20" fmla="*/ 310 w 339"/>
                <a:gd name="T21" fmla="*/ 83 h 584"/>
                <a:gd name="T22" fmla="*/ 222 w 339"/>
                <a:gd name="T23" fmla="*/ 61 h 584"/>
                <a:gd name="T24" fmla="*/ 222 w 339"/>
                <a:gd name="T25" fmla="*/ 0 h 584"/>
                <a:gd name="T26" fmla="*/ 121 w 339"/>
                <a:gd name="T27" fmla="*/ 0 h 584"/>
                <a:gd name="T28" fmla="*/ 121 w 339"/>
                <a:gd name="T29" fmla="*/ 68 h 584"/>
                <a:gd name="T30" fmla="*/ 7 w 339"/>
                <a:gd name="T31" fmla="*/ 201 h 584"/>
                <a:gd name="T32" fmla="*/ 140 w 339"/>
                <a:gd name="T33" fmla="*/ 341 h 584"/>
                <a:gd name="T34" fmla="*/ 200 w 339"/>
                <a:gd name="T35" fmla="*/ 383 h 584"/>
                <a:gd name="T36" fmla="*/ 153 w 339"/>
                <a:gd name="T37" fmla="*/ 407 h 584"/>
                <a:gd name="T38" fmla="*/ 50 w 339"/>
                <a:gd name="T39" fmla="*/ 379 h 584"/>
                <a:gd name="T40" fmla="*/ 30 w 339"/>
                <a:gd name="T41" fmla="*/ 369 h 584"/>
                <a:gd name="T42" fmla="*/ 0 w 339"/>
                <a:gd name="T43" fmla="*/ 483 h 584"/>
                <a:gd name="T44" fmla="*/ 0 w 339"/>
                <a:gd name="T45" fmla="*/ 483 h 584"/>
                <a:gd name="T46" fmla="*/ 12 w 339"/>
                <a:gd name="T47" fmla="*/ 489 h 584"/>
                <a:gd name="T48" fmla="*/ 118 w 339"/>
                <a:gd name="T49" fmla="*/ 518 h 584"/>
                <a:gd name="T50" fmla="*/ 118 w 339"/>
                <a:gd name="T51" fmla="*/ 584 h 584"/>
                <a:gd name="T52" fmla="*/ 219 w 339"/>
                <a:gd name="T53" fmla="*/ 584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39" h="584">
                  <a:moveTo>
                    <a:pt x="219" y="584"/>
                  </a:moveTo>
                  <a:cubicBezTo>
                    <a:pt x="219" y="511"/>
                    <a:pt x="219" y="511"/>
                    <a:pt x="219" y="511"/>
                  </a:cubicBezTo>
                  <a:cubicBezTo>
                    <a:pt x="293" y="493"/>
                    <a:pt x="339" y="442"/>
                    <a:pt x="339" y="373"/>
                  </a:cubicBezTo>
                  <a:cubicBezTo>
                    <a:pt x="339" y="304"/>
                    <a:pt x="301" y="261"/>
                    <a:pt x="214" y="230"/>
                  </a:cubicBezTo>
                  <a:cubicBezTo>
                    <a:pt x="182" y="219"/>
                    <a:pt x="146" y="203"/>
                    <a:pt x="146" y="190"/>
                  </a:cubicBezTo>
                  <a:cubicBezTo>
                    <a:pt x="146" y="172"/>
                    <a:pt x="171" y="169"/>
                    <a:pt x="186" y="169"/>
                  </a:cubicBezTo>
                  <a:cubicBezTo>
                    <a:pt x="230" y="169"/>
                    <a:pt x="258" y="183"/>
                    <a:pt x="274" y="191"/>
                  </a:cubicBezTo>
                  <a:cubicBezTo>
                    <a:pt x="294" y="200"/>
                    <a:pt x="294" y="200"/>
                    <a:pt x="294" y="200"/>
                  </a:cubicBezTo>
                  <a:cubicBezTo>
                    <a:pt x="300" y="180"/>
                    <a:pt x="300" y="180"/>
                    <a:pt x="300" y="180"/>
                  </a:cubicBezTo>
                  <a:cubicBezTo>
                    <a:pt x="324" y="89"/>
                    <a:pt x="324" y="89"/>
                    <a:pt x="324" y="89"/>
                  </a:cubicBezTo>
                  <a:cubicBezTo>
                    <a:pt x="310" y="83"/>
                    <a:pt x="310" y="83"/>
                    <a:pt x="310" y="83"/>
                  </a:cubicBezTo>
                  <a:cubicBezTo>
                    <a:pt x="293" y="75"/>
                    <a:pt x="264" y="64"/>
                    <a:pt x="222" y="61"/>
                  </a:cubicBezTo>
                  <a:cubicBezTo>
                    <a:pt x="222" y="0"/>
                    <a:pt x="222" y="0"/>
                    <a:pt x="222" y="0"/>
                  </a:cubicBezTo>
                  <a:cubicBezTo>
                    <a:pt x="121" y="0"/>
                    <a:pt x="121" y="0"/>
                    <a:pt x="121" y="0"/>
                  </a:cubicBezTo>
                  <a:cubicBezTo>
                    <a:pt x="121" y="68"/>
                    <a:pt x="121" y="68"/>
                    <a:pt x="121" y="68"/>
                  </a:cubicBezTo>
                  <a:cubicBezTo>
                    <a:pt x="51" y="86"/>
                    <a:pt x="7" y="136"/>
                    <a:pt x="7" y="201"/>
                  </a:cubicBezTo>
                  <a:cubicBezTo>
                    <a:pt x="7" y="286"/>
                    <a:pt x="78" y="320"/>
                    <a:pt x="140" y="341"/>
                  </a:cubicBezTo>
                  <a:cubicBezTo>
                    <a:pt x="193" y="359"/>
                    <a:pt x="200" y="372"/>
                    <a:pt x="200" y="383"/>
                  </a:cubicBezTo>
                  <a:cubicBezTo>
                    <a:pt x="200" y="400"/>
                    <a:pt x="176" y="407"/>
                    <a:pt x="153" y="407"/>
                  </a:cubicBezTo>
                  <a:cubicBezTo>
                    <a:pt x="107" y="407"/>
                    <a:pt x="68" y="390"/>
                    <a:pt x="50" y="379"/>
                  </a:cubicBezTo>
                  <a:cubicBezTo>
                    <a:pt x="30" y="369"/>
                    <a:pt x="30" y="369"/>
                    <a:pt x="30" y="369"/>
                  </a:cubicBezTo>
                  <a:cubicBezTo>
                    <a:pt x="0" y="483"/>
                    <a:pt x="0" y="483"/>
                    <a:pt x="0" y="483"/>
                  </a:cubicBezTo>
                  <a:cubicBezTo>
                    <a:pt x="0" y="483"/>
                    <a:pt x="0" y="483"/>
                    <a:pt x="0" y="483"/>
                  </a:cubicBezTo>
                  <a:cubicBezTo>
                    <a:pt x="12" y="489"/>
                    <a:pt x="12" y="489"/>
                    <a:pt x="12" y="489"/>
                  </a:cubicBezTo>
                  <a:cubicBezTo>
                    <a:pt x="39" y="504"/>
                    <a:pt x="79" y="515"/>
                    <a:pt x="118" y="518"/>
                  </a:cubicBezTo>
                  <a:cubicBezTo>
                    <a:pt x="118" y="584"/>
                    <a:pt x="118" y="584"/>
                    <a:pt x="118" y="584"/>
                  </a:cubicBezTo>
                  <a:lnTo>
                    <a:pt x="219" y="584"/>
                  </a:lnTo>
                  <a:close/>
                </a:path>
              </a:pathLst>
            </a:custGeom>
            <a:solidFill>
              <a:srgbClr val="FFFFFF"/>
            </a:solidFill>
            <a:ln w="31750" cap="sq">
              <a:noFill/>
              <a:miter lim="800000"/>
              <a:headEnd/>
              <a:tailEnd/>
            </a:ln>
            <a:extLst/>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grpSp>
      <p:grpSp>
        <p:nvGrpSpPr>
          <p:cNvPr id="8" name="Group 7"/>
          <p:cNvGrpSpPr/>
          <p:nvPr/>
        </p:nvGrpSpPr>
        <p:grpSpPr>
          <a:xfrm>
            <a:off x="4272314" y="3432882"/>
            <a:ext cx="2920398" cy="2968057"/>
            <a:chOff x="4004657" y="2125663"/>
            <a:chExt cx="3578092" cy="3636485"/>
          </a:xfrm>
        </p:grpSpPr>
        <p:sp>
          <p:nvSpPr>
            <p:cNvPr id="9" name="Rectangle 8"/>
            <p:cNvSpPr/>
            <p:nvPr/>
          </p:nvSpPr>
          <p:spPr bwMode="auto">
            <a:xfrm>
              <a:off x="4018476" y="2125663"/>
              <a:ext cx="3564273" cy="3636485"/>
            </a:xfrm>
            <a:prstGeom prst="rect">
              <a:avLst/>
            </a:prstGeom>
            <a:solidFill>
              <a:srgbClr val="68217A"/>
            </a:solidFill>
            <a:ln w="50800" cap="sq">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68857" rIns="0" bIns="46618" numCol="1" rtlCol="0" anchor="t" anchorCtr="0" compatLnSpc="1">
              <a:prstTxWarp prst="textNoShape">
                <a:avLst/>
              </a:prstTxWarp>
            </a:bodyPr>
            <a:lstStyle/>
            <a:p>
              <a:pPr algn="ctr" defTabSz="932013" fontAlgn="base">
                <a:spcBef>
                  <a:spcPct val="0"/>
                </a:spcBef>
                <a:spcAft>
                  <a:spcPct val="0"/>
                </a:spcAft>
              </a:pPr>
              <a:endParaRPr lang="en-US" sz="3136" dirty="0">
                <a:gradFill>
                  <a:gsLst>
                    <a:gs pos="0">
                      <a:srgbClr val="FFFFFF"/>
                    </a:gs>
                    <a:gs pos="100000">
                      <a:srgbClr val="FFFFFF"/>
                    </a:gs>
                  </a:gsLst>
                  <a:lin ang="5400000" scaled="0"/>
                </a:gradFill>
                <a:latin typeface="Segoe UI Light"/>
              </a:endParaRPr>
            </a:p>
          </p:txBody>
        </p:sp>
        <p:sp>
          <p:nvSpPr>
            <p:cNvPr id="10" name="Rectangle 9"/>
            <p:cNvSpPr/>
            <p:nvPr/>
          </p:nvSpPr>
          <p:spPr>
            <a:xfrm>
              <a:off x="4004657" y="2218263"/>
              <a:ext cx="1677222" cy="925909"/>
            </a:xfrm>
            <a:prstGeom prst="rect">
              <a:avLst/>
            </a:prstGeom>
          </p:spPr>
          <p:txBody>
            <a:bodyPr wrap="none">
              <a:spAutoFit/>
            </a:bodyPr>
            <a:lstStyle/>
            <a:p>
              <a:pPr algn="ctr" defTabSz="932013" fontAlgn="base">
                <a:spcBef>
                  <a:spcPct val="0"/>
                </a:spcBef>
                <a:spcAft>
                  <a:spcPct val="0"/>
                </a:spcAft>
              </a:pPr>
              <a:r>
                <a:rPr lang="en-US" sz="4312" dirty="0">
                  <a:gradFill>
                    <a:gsLst>
                      <a:gs pos="0">
                        <a:srgbClr val="FFFFFF"/>
                      </a:gs>
                      <a:gs pos="100000">
                        <a:srgbClr val="FFFFFF"/>
                      </a:gs>
                    </a:gsLst>
                    <a:lin ang="5400000" scaled="0"/>
                  </a:gradFill>
                  <a:latin typeface="Segoe UI Light"/>
                </a:rPr>
                <a:t>Scale</a:t>
              </a:r>
            </a:p>
          </p:txBody>
        </p:sp>
        <p:grpSp>
          <p:nvGrpSpPr>
            <p:cNvPr id="11" name="Group 425"/>
            <p:cNvGrpSpPr>
              <a:grpSpLocks noChangeAspect="1"/>
            </p:cNvGrpSpPr>
            <p:nvPr/>
          </p:nvGrpSpPr>
          <p:grpSpPr bwMode="auto">
            <a:xfrm>
              <a:off x="5868362" y="4039186"/>
              <a:ext cx="1459737" cy="1479887"/>
              <a:chOff x="-5139" y="3144"/>
              <a:chExt cx="652" cy="661"/>
            </a:xfrm>
            <a:solidFill>
              <a:schemeClr val="bg1">
                <a:lumMod val="50000"/>
              </a:schemeClr>
            </a:solidFill>
          </p:grpSpPr>
          <p:sp>
            <p:nvSpPr>
              <p:cNvPr id="12" name="Freeform 426"/>
              <p:cNvSpPr>
                <a:spLocks/>
              </p:cNvSpPr>
              <p:nvPr/>
            </p:nvSpPr>
            <p:spPr bwMode="auto">
              <a:xfrm>
                <a:off x="-5139" y="3144"/>
                <a:ext cx="300" cy="304"/>
              </a:xfrm>
              <a:custGeom>
                <a:avLst/>
                <a:gdLst>
                  <a:gd name="T0" fmla="*/ 0 w 300"/>
                  <a:gd name="T1" fmla="*/ 0 h 304"/>
                  <a:gd name="T2" fmla="*/ 0 w 300"/>
                  <a:gd name="T3" fmla="*/ 231 h 304"/>
                  <a:gd name="T4" fmla="*/ 70 w 300"/>
                  <a:gd name="T5" fmla="*/ 160 h 304"/>
                  <a:gd name="T6" fmla="*/ 212 w 300"/>
                  <a:gd name="T7" fmla="*/ 304 h 304"/>
                  <a:gd name="T8" fmla="*/ 300 w 300"/>
                  <a:gd name="T9" fmla="*/ 215 h 304"/>
                  <a:gd name="T10" fmla="*/ 158 w 300"/>
                  <a:gd name="T11" fmla="*/ 71 h 304"/>
                  <a:gd name="T12" fmla="*/ 229 w 300"/>
                  <a:gd name="T13" fmla="*/ 0 h 304"/>
                  <a:gd name="T14" fmla="*/ 0 w 300"/>
                  <a:gd name="T15" fmla="*/ 0 h 3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0" h="304">
                    <a:moveTo>
                      <a:pt x="0" y="0"/>
                    </a:moveTo>
                    <a:lnTo>
                      <a:pt x="0" y="231"/>
                    </a:lnTo>
                    <a:lnTo>
                      <a:pt x="70" y="160"/>
                    </a:lnTo>
                    <a:lnTo>
                      <a:pt x="212" y="304"/>
                    </a:lnTo>
                    <a:lnTo>
                      <a:pt x="300" y="215"/>
                    </a:lnTo>
                    <a:lnTo>
                      <a:pt x="158" y="71"/>
                    </a:lnTo>
                    <a:lnTo>
                      <a:pt x="229" y="0"/>
                    </a:lnTo>
                    <a:lnTo>
                      <a:pt x="0" y="0"/>
                    </a:lnTo>
                    <a:close/>
                  </a:path>
                </a:pathLst>
              </a:custGeom>
              <a:solidFill>
                <a:srgbClr val="FFFFFF"/>
              </a:solidFill>
              <a:ln w="31750" cap="sq">
                <a:noFill/>
                <a:miter lim="800000"/>
                <a:headEnd/>
                <a:tailEnd/>
              </a:ln>
              <a:extLst/>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13" name="Freeform 427"/>
              <p:cNvSpPr>
                <a:spLocks/>
              </p:cNvSpPr>
              <p:nvPr/>
            </p:nvSpPr>
            <p:spPr bwMode="auto">
              <a:xfrm>
                <a:off x="-4787" y="3144"/>
                <a:ext cx="300" cy="304"/>
              </a:xfrm>
              <a:custGeom>
                <a:avLst/>
                <a:gdLst>
                  <a:gd name="T0" fmla="*/ 300 w 300"/>
                  <a:gd name="T1" fmla="*/ 0 h 304"/>
                  <a:gd name="T2" fmla="*/ 300 w 300"/>
                  <a:gd name="T3" fmla="*/ 231 h 304"/>
                  <a:gd name="T4" fmla="*/ 229 w 300"/>
                  <a:gd name="T5" fmla="*/ 160 h 304"/>
                  <a:gd name="T6" fmla="*/ 87 w 300"/>
                  <a:gd name="T7" fmla="*/ 304 h 304"/>
                  <a:gd name="T8" fmla="*/ 0 w 300"/>
                  <a:gd name="T9" fmla="*/ 215 h 304"/>
                  <a:gd name="T10" fmla="*/ 141 w 300"/>
                  <a:gd name="T11" fmla="*/ 71 h 304"/>
                  <a:gd name="T12" fmla="*/ 70 w 300"/>
                  <a:gd name="T13" fmla="*/ 0 h 304"/>
                  <a:gd name="T14" fmla="*/ 300 w 300"/>
                  <a:gd name="T15" fmla="*/ 0 h 3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0" h="304">
                    <a:moveTo>
                      <a:pt x="300" y="0"/>
                    </a:moveTo>
                    <a:lnTo>
                      <a:pt x="300" y="231"/>
                    </a:lnTo>
                    <a:lnTo>
                      <a:pt x="229" y="160"/>
                    </a:lnTo>
                    <a:lnTo>
                      <a:pt x="87" y="304"/>
                    </a:lnTo>
                    <a:lnTo>
                      <a:pt x="0" y="215"/>
                    </a:lnTo>
                    <a:lnTo>
                      <a:pt x="141" y="71"/>
                    </a:lnTo>
                    <a:lnTo>
                      <a:pt x="70" y="0"/>
                    </a:lnTo>
                    <a:lnTo>
                      <a:pt x="300" y="0"/>
                    </a:lnTo>
                    <a:close/>
                  </a:path>
                </a:pathLst>
              </a:custGeom>
              <a:solidFill>
                <a:srgbClr val="FFFFFF"/>
              </a:solidFill>
              <a:ln w="31750" cap="sq">
                <a:noFill/>
                <a:miter lim="800000"/>
                <a:headEnd/>
                <a:tailEnd/>
              </a:ln>
              <a:extLst/>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14" name="Freeform 428"/>
              <p:cNvSpPr>
                <a:spLocks/>
              </p:cNvSpPr>
              <p:nvPr/>
            </p:nvSpPr>
            <p:spPr bwMode="auto">
              <a:xfrm>
                <a:off x="-5139" y="3500"/>
                <a:ext cx="300" cy="305"/>
              </a:xfrm>
              <a:custGeom>
                <a:avLst/>
                <a:gdLst>
                  <a:gd name="T0" fmla="*/ 0 w 300"/>
                  <a:gd name="T1" fmla="*/ 305 h 305"/>
                  <a:gd name="T2" fmla="*/ 0 w 300"/>
                  <a:gd name="T3" fmla="*/ 74 h 305"/>
                  <a:gd name="T4" fmla="*/ 70 w 300"/>
                  <a:gd name="T5" fmla="*/ 145 h 305"/>
                  <a:gd name="T6" fmla="*/ 212 w 300"/>
                  <a:gd name="T7" fmla="*/ 0 h 305"/>
                  <a:gd name="T8" fmla="*/ 300 w 300"/>
                  <a:gd name="T9" fmla="*/ 90 h 305"/>
                  <a:gd name="T10" fmla="*/ 158 w 300"/>
                  <a:gd name="T11" fmla="*/ 234 h 305"/>
                  <a:gd name="T12" fmla="*/ 229 w 300"/>
                  <a:gd name="T13" fmla="*/ 305 h 305"/>
                  <a:gd name="T14" fmla="*/ 0 w 300"/>
                  <a:gd name="T15" fmla="*/ 305 h 3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0" h="305">
                    <a:moveTo>
                      <a:pt x="0" y="305"/>
                    </a:moveTo>
                    <a:lnTo>
                      <a:pt x="0" y="74"/>
                    </a:lnTo>
                    <a:lnTo>
                      <a:pt x="70" y="145"/>
                    </a:lnTo>
                    <a:lnTo>
                      <a:pt x="212" y="0"/>
                    </a:lnTo>
                    <a:lnTo>
                      <a:pt x="300" y="90"/>
                    </a:lnTo>
                    <a:lnTo>
                      <a:pt x="158" y="234"/>
                    </a:lnTo>
                    <a:lnTo>
                      <a:pt x="229" y="305"/>
                    </a:lnTo>
                    <a:lnTo>
                      <a:pt x="0" y="305"/>
                    </a:lnTo>
                    <a:close/>
                  </a:path>
                </a:pathLst>
              </a:custGeom>
              <a:solidFill>
                <a:srgbClr val="FFFFFF"/>
              </a:solidFill>
              <a:ln w="31750" cap="sq">
                <a:noFill/>
                <a:miter lim="800000"/>
                <a:headEnd/>
                <a:tailEnd/>
              </a:ln>
              <a:extLst/>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15" name="Freeform 429"/>
              <p:cNvSpPr>
                <a:spLocks/>
              </p:cNvSpPr>
              <p:nvPr/>
            </p:nvSpPr>
            <p:spPr bwMode="auto">
              <a:xfrm>
                <a:off x="-4787" y="3500"/>
                <a:ext cx="300" cy="305"/>
              </a:xfrm>
              <a:custGeom>
                <a:avLst/>
                <a:gdLst>
                  <a:gd name="T0" fmla="*/ 300 w 300"/>
                  <a:gd name="T1" fmla="*/ 305 h 305"/>
                  <a:gd name="T2" fmla="*/ 300 w 300"/>
                  <a:gd name="T3" fmla="*/ 74 h 305"/>
                  <a:gd name="T4" fmla="*/ 229 w 300"/>
                  <a:gd name="T5" fmla="*/ 145 h 305"/>
                  <a:gd name="T6" fmla="*/ 87 w 300"/>
                  <a:gd name="T7" fmla="*/ 0 h 305"/>
                  <a:gd name="T8" fmla="*/ 0 w 300"/>
                  <a:gd name="T9" fmla="*/ 90 h 305"/>
                  <a:gd name="T10" fmla="*/ 141 w 300"/>
                  <a:gd name="T11" fmla="*/ 234 h 305"/>
                  <a:gd name="T12" fmla="*/ 70 w 300"/>
                  <a:gd name="T13" fmla="*/ 305 h 305"/>
                  <a:gd name="T14" fmla="*/ 300 w 300"/>
                  <a:gd name="T15" fmla="*/ 305 h 3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0" h="305">
                    <a:moveTo>
                      <a:pt x="300" y="305"/>
                    </a:moveTo>
                    <a:lnTo>
                      <a:pt x="300" y="74"/>
                    </a:lnTo>
                    <a:lnTo>
                      <a:pt x="229" y="145"/>
                    </a:lnTo>
                    <a:lnTo>
                      <a:pt x="87" y="0"/>
                    </a:lnTo>
                    <a:lnTo>
                      <a:pt x="0" y="90"/>
                    </a:lnTo>
                    <a:lnTo>
                      <a:pt x="141" y="234"/>
                    </a:lnTo>
                    <a:lnTo>
                      <a:pt x="70" y="305"/>
                    </a:lnTo>
                    <a:lnTo>
                      <a:pt x="300" y="305"/>
                    </a:lnTo>
                    <a:close/>
                  </a:path>
                </a:pathLst>
              </a:custGeom>
              <a:solidFill>
                <a:srgbClr val="FFFFFF"/>
              </a:solidFill>
              <a:ln w="31750" cap="sq">
                <a:noFill/>
                <a:miter lim="800000"/>
                <a:headEnd/>
                <a:tailEnd/>
              </a:ln>
              <a:extLst/>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grpSp>
      </p:grpSp>
      <p:grpSp>
        <p:nvGrpSpPr>
          <p:cNvPr id="16" name="Group 15"/>
          <p:cNvGrpSpPr/>
          <p:nvPr/>
        </p:nvGrpSpPr>
        <p:grpSpPr>
          <a:xfrm>
            <a:off x="589787" y="3432882"/>
            <a:ext cx="2942202" cy="2968057"/>
            <a:chOff x="271986" y="2125663"/>
            <a:chExt cx="3604807" cy="3636485"/>
          </a:xfrm>
        </p:grpSpPr>
        <p:sp>
          <p:nvSpPr>
            <p:cNvPr id="17" name="Rectangle 16"/>
            <p:cNvSpPr/>
            <p:nvPr/>
          </p:nvSpPr>
          <p:spPr bwMode="auto">
            <a:xfrm>
              <a:off x="312520" y="2125663"/>
              <a:ext cx="3564273" cy="3636485"/>
            </a:xfrm>
            <a:prstGeom prst="rect">
              <a:avLst/>
            </a:prstGeom>
            <a:solidFill>
              <a:srgbClr val="9B4F96"/>
            </a:solidFill>
            <a:ln w="50800" cap="sq">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68857" rIns="0" bIns="46618" numCol="1" rtlCol="0" anchor="t" anchorCtr="0" compatLnSpc="1">
              <a:prstTxWarp prst="textNoShape">
                <a:avLst/>
              </a:prstTxWarp>
            </a:bodyPr>
            <a:lstStyle/>
            <a:p>
              <a:pPr algn="ctr" defTabSz="932013" fontAlgn="base">
                <a:spcBef>
                  <a:spcPct val="0"/>
                </a:spcBef>
                <a:spcAft>
                  <a:spcPct val="0"/>
                </a:spcAft>
              </a:pPr>
              <a:endParaRPr lang="en-US" sz="3136" dirty="0">
                <a:gradFill>
                  <a:gsLst>
                    <a:gs pos="0">
                      <a:srgbClr val="FFFFFF"/>
                    </a:gs>
                    <a:gs pos="100000">
                      <a:srgbClr val="FFFFFF"/>
                    </a:gs>
                  </a:gsLst>
                  <a:lin ang="5400000" scaled="0"/>
                </a:gradFill>
                <a:latin typeface="Segoe UI Light"/>
              </a:endParaRPr>
            </a:p>
          </p:txBody>
        </p:sp>
        <p:sp>
          <p:nvSpPr>
            <p:cNvPr id="18" name="Rectangle 17"/>
            <p:cNvSpPr/>
            <p:nvPr/>
          </p:nvSpPr>
          <p:spPr>
            <a:xfrm>
              <a:off x="271986" y="2218263"/>
              <a:ext cx="2003163" cy="925909"/>
            </a:xfrm>
            <a:prstGeom prst="rect">
              <a:avLst/>
            </a:prstGeom>
          </p:spPr>
          <p:txBody>
            <a:bodyPr wrap="none">
              <a:spAutoFit/>
            </a:bodyPr>
            <a:lstStyle/>
            <a:p>
              <a:pPr algn="ctr" defTabSz="932013" fontAlgn="base">
                <a:spcBef>
                  <a:spcPct val="0"/>
                </a:spcBef>
                <a:spcAft>
                  <a:spcPct val="0"/>
                </a:spcAft>
              </a:pPr>
              <a:r>
                <a:rPr lang="en-US" sz="4312" dirty="0">
                  <a:gradFill>
                    <a:gsLst>
                      <a:gs pos="0">
                        <a:srgbClr val="FFFFFF"/>
                      </a:gs>
                      <a:gs pos="100000">
                        <a:srgbClr val="FFFFFF"/>
                      </a:gs>
                    </a:gsLst>
                    <a:lin ang="5400000" scaled="0"/>
                  </a:gradFill>
                  <a:latin typeface="Segoe UI Light"/>
                </a:rPr>
                <a:t>Speed</a:t>
              </a:r>
            </a:p>
          </p:txBody>
        </p:sp>
        <p:sp>
          <p:nvSpPr>
            <p:cNvPr id="19" name="Freeform 58"/>
            <p:cNvSpPr>
              <a:spLocks noEditPoints="1"/>
            </p:cNvSpPr>
            <p:nvPr/>
          </p:nvSpPr>
          <p:spPr bwMode="black">
            <a:xfrm>
              <a:off x="2149580" y="3940754"/>
              <a:ext cx="1472563" cy="1578319"/>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solidFill>
              <a:srgbClr val="FFFFFF"/>
            </a:solidFill>
            <a:ln>
              <a:noFill/>
            </a:ln>
          </p:spPr>
          <p:txBody>
            <a:bodyPr vert="horz" wrap="square" lIns="80666" tIns="40333" rIns="80666" bIns="40333" numCol="1" anchor="t" anchorCtr="0" compatLnSpc="1">
              <a:prstTxWarp prst="textNoShape">
                <a:avLst/>
              </a:prstTxWarp>
            </a:bodyPr>
            <a:lstStyle/>
            <a:p>
              <a:pPr defTabSz="913859"/>
              <a:endParaRPr lang="en-US" sz="1568">
                <a:solidFill>
                  <a:srgbClr val="505050"/>
                </a:solidFill>
              </a:endParaRPr>
            </a:p>
          </p:txBody>
        </p:sp>
      </p:grpSp>
    </p:spTree>
    <p:extLst>
      <p:ext uri="{BB962C8B-B14F-4D97-AF65-F5344CB8AC3E}">
        <p14:creationId xmlns:p14="http://schemas.microsoft.com/office/powerpoint/2010/main" val="2952158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80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600" fill="hold"/>
                                        <p:tgtEl>
                                          <p:spTgt spid="16"/>
                                        </p:tgtEl>
                                        <p:attrNameLst>
                                          <p:attrName>ppt_x</p:attrName>
                                        </p:attrNameLst>
                                      </p:cBhvr>
                                      <p:tavLst>
                                        <p:tav tm="0">
                                          <p:val>
                                            <p:strVal val="0-#ppt_w/2"/>
                                          </p:val>
                                        </p:tav>
                                        <p:tav tm="100000">
                                          <p:val>
                                            <p:strVal val="#ppt_x"/>
                                          </p:val>
                                        </p:tav>
                                      </p:tavLst>
                                    </p:anim>
                                    <p:anim calcmode="lin" valueType="num">
                                      <p:cBhvr additive="base">
                                        <p:cTn id="8" dur="600" fill="hold"/>
                                        <p:tgtEl>
                                          <p:spTgt spid="16"/>
                                        </p:tgtEl>
                                        <p:attrNameLst>
                                          <p:attrName>ppt_y</p:attrName>
                                        </p:attrNameLst>
                                      </p:cBhvr>
                                      <p:tavLst>
                                        <p:tav tm="0">
                                          <p:val>
                                            <p:strVal val="#ppt_y"/>
                                          </p:val>
                                        </p:tav>
                                        <p:tav tm="100000">
                                          <p:val>
                                            <p:strVal val="#ppt_y"/>
                                          </p:val>
                                        </p:tav>
                                      </p:tavLst>
                                    </p:anim>
                                  </p:childTnLst>
                                </p:cTn>
                              </p:par>
                              <p:par>
                                <p:cTn id="9" presetID="2" presetClass="entr" presetSubtype="4" decel="100000" fill="hold" nodeType="withEffect">
                                  <p:stCondLst>
                                    <p:cond delay="12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700" fill="hold"/>
                                        <p:tgtEl>
                                          <p:spTgt spid="8"/>
                                        </p:tgtEl>
                                        <p:attrNameLst>
                                          <p:attrName>ppt_x</p:attrName>
                                        </p:attrNameLst>
                                      </p:cBhvr>
                                      <p:tavLst>
                                        <p:tav tm="0">
                                          <p:val>
                                            <p:strVal val="#ppt_x"/>
                                          </p:val>
                                        </p:tav>
                                        <p:tav tm="100000">
                                          <p:val>
                                            <p:strVal val="#ppt_x"/>
                                          </p:val>
                                        </p:tav>
                                      </p:tavLst>
                                    </p:anim>
                                    <p:anim calcmode="lin" valueType="num">
                                      <p:cBhvr additive="base">
                                        <p:cTn id="12" dur="700" fill="hold"/>
                                        <p:tgtEl>
                                          <p:spTgt spid="8"/>
                                        </p:tgtEl>
                                        <p:attrNameLst>
                                          <p:attrName>ppt_y</p:attrName>
                                        </p:attrNameLst>
                                      </p:cBhvr>
                                      <p:tavLst>
                                        <p:tav tm="0">
                                          <p:val>
                                            <p:strVal val="1+#ppt_h/2"/>
                                          </p:val>
                                        </p:tav>
                                        <p:tav tm="100000">
                                          <p:val>
                                            <p:strVal val="#ppt_y"/>
                                          </p:val>
                                        </p:tav>
                                      </p:tavLst>
                                    </p:anim>
                                  </p:childTnLst>
                                </p:cTn>
                              </p:par>
                              <p:par>
                                <p:cTn id="13" presetID="2" presetClass="entr" presetSubtype="2" decel="100000" fill="hold" nodeType="withEffect">
                                  <p:stCondLst>
                                    <p:cond delay="170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700" fill="hold"/>
                                        <p:tgtEl>
                                          <p:spTgt spid="4"/>
                                        </p:tgtEl>
                                        <p:attrNameLst>
                                          <p:attrName>ppt_x</p:attrName>
                                        </p:attrNameLst>
                                      </p:cBhvr>
                                      <p:tavLst>
                                        <p:tav tm="0">
                                          <p:val>
                                            <p:strVal val="1+#ppt_w/2"/>
                                          </p:val>
                                        </p:tav>
                                        <p:tav tm="100000">
                                          <p:val>
                                            <p:strVal val="#ppt_x"/>
                                          </p:val>
                                        </p:tav>
                                      </p:tavLst>
                                    </p:anim>
                                    <p:anim calcmode="lin" valueType="num">
                                      <p:cBhvr additive="base">
                                        <p:cTn id="16" dur="7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169" y="1189177"/>
            <a:ext cx="11650488" cy="4733024"/>
          </a:xfrm>
        </p:spPr>
        <p:txBody>
          <a:bodyPr/>
          <a:lstStyle/>
          <a:p>
            <a:r>
              <a:rPr lang="en-US" dirty="0" smtClean="0">
                <a:solidFill>
                  <a:schemeClr val="bg1"/>
                </a:solidFill>
              </a:rPr>
              <a:t>On Demand Media Services</a:t>
            </a:r>
            <a:endParaRPr lang="en-US" dirty="0">
              <a:solidFill>
                <a:schemeClr val="bg1"/>
              </a:solidFill>
            </a:endParaRPr>
          </a:p>
          <a:p>
            <a:r>
              <a:rPr lang="en-US" dirty="0" smtClean="0">
                <a:solidFill>
                  <a:schemeClr val="bg1"/>
                </a:solidFill>
              </a:rPr>
              <a:t>Video-on-demand</a:t>
            </a:r>
          </a:p>
          <a:p>
            <a:pPr lvl="1"/>
            <a:r>
              <a:rPr lang="en-US" dirty="0" smtClean="0">
                <a:solidFill>
                  <a:schemeClr val="bg1"/>
                </a:solidFill>
              </a:rPr>
              <a:t>Ingest</a:t>
            </a:r>
          </a:p>
          <a:p>
            <a:pPr lvl="1"/>
            <a:r>
              <a:rPr lang="en-US" dirty="0" smtClean="0">
                <a:solidFill>
                  <a:schemeClr val="bg1"/>
                </a:solidFill>
              </a:rPr>
              <a:t>Encode</a:t>
            </a:r>
          </a:p>
          <a:p>
            <a:pPr lvl="1"/>
            <a:r>
              <a:rPr lang="en-US" dirty="0" smtClean="0">
                <a:solidFill>
                  <a:schemeClr val="bg1"/>
                </a:solidFill>
              </a:rPr>
              <a:t>Package</a:t>
            </a:r>
          </a:p>
          <a:p>
            <a:pPr lvl="1"/>
            <a:r>
              <a:rPr lang="en-US" dirty="0" smtClean="0">
                <a:solidFill>
                  <a:schemeClr val="bg1"/>
                </a:solidFill>
              </a:rPr>
              <a:t>Encrypt</a:t>
            </a:r>
          </a:p>
          <a:p>
            <a:pPr lvl="1"/>
            <a:r>
              <a:rPr lang="en-US" dirty="0" smtClean="0">
                <a:solidFill>
                  <a:schemeClr val="bg1"/>
                </a:solidFill>
              </a:rPr>
              <a:t>Delivery</a:t>
            </a:r>
          </a:p>
          <a:p>
            <a:r>
              <a:rPr lang="en-US" dirty="0" smtClean="0">
                <a:solidFill>
                  <a:schemeClr val="bg1"/>
                </a:solidFill>
              </a:rPr>
              <a:t>Live Streaming Support</a:t>
            </a:r>
          </a:p>
          <a:p>
            <a:r>
              <a:rPr lang="en-US" dirty="0" smtClean="0">
                <a:solidFill>
                  <a:schemeClr val="bg1"/>
                </a:solidFill>
              </a:rPr>
              <a:t>Office 365 Integration</a:t>
            </a:r>
          </a:p>
        </p:txBody>
      </p:sp>
      <p:sp>
        <p:nvSpPr>
          <p:cNvPr id="3" name="Title 2"/>
          <p:cNvSpPr>
            <a:spLocks noGrp="1"/>
          </p:cNvSpPr>
          <p:nvPr>
            <p:ph type="title"/>
          </p:nvPr>
        </p:nvSpPr>
        <p:spPr/>
        <p:txBody>
          <a:bodyPr>
            <a:normAutofit fontScale="90000"/>
          </a:bodyPr>
          <a:lstStyle/>
          <a:p>
            <a:r>
              <a:rPr lang="en-US" dirty="0" smtClean="0">
                <a:solidFill>
                  <a:schemeClr val="bg1"/>
                </a:solidFill>
              </a:rPr>
              <a:t>Azure Media Services</a:t>
            </a:r>
            <a:endParaRPr lang="en-US" dirty="0">
              <a:solidFill>
                <a:schemeClr val="bg1"/>
              </a:solidFill>
            </a:endParaRPr>
          </a:p>
        </p:txBody>
      </p:sp>
      <p:grpSp>
        <p:nvGrpSpPr>
          <p:cNvPr id="5" name="Group 4"/>
          <p:cNvGrpSpPr/>
          <p:nvPr/>
        </p:nvGrpSpPr>
        <p:grpSpPr>
          <a:xfrm>
            <a:off x="7161211" y="1143000"/>
            <a:ext cx="4758445" cy="3192578"/>
            <a:chOff x="511759" y="377771"/>
            <a:chExt cx="8386464" cy="5728341"/>
          </a:xfrm>
        </p:grpSpPr>
        <p:pic>
          <p:nvPicPr>
            <p:cNvPr id="6" name="Picture 5"/>
            <p:cNvPicPr>
              <a:picLocks noChangeAspect="1"/>
            </p:cNvPicPr>
            <p:nvPr/>
          </p:nvPicPr>
          <p:blipFill rotWithShape="1">
            <a:blip r:embed="rId2" cstate="print">
              <a:extLst>
                <a:ext uri="{28A0092B-C50C-407E-A947-70E740481C1C}">
                  <a14:useLocalDpi xmlns:a14="http://schemas.microsoft.com/office/drawing/2010/main" val="0"/>
                </a:ext>
              </a:extLst>
            </a:blip>
            <a:srcRect t="-317" b="38"/>
            <a:stretch/>
          </p:blipFill>
          <p:spPr>
            <a:xfrm>
              <a:off x="1308563" y="679579"/>
              <a:ext cx="6786037" cy="5164068"/>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1759" y="377771"/>
              <a:ext cx="8386464" cy="5728341"/>
            </a:xfrm>
            <a:prstGeom prst="rect">
              <a:avLst/>
            </a:prstGeom>
          </p:spPr>
        </p:pic>
      </p:grpSp>
      <p:sp>
        <p:nvSpPr>
          <p:cNvPr id="8" name="Rectangle 7"/>
          <p:cNvSpPr/>
          <p:nvPr/>
        </p:nvSpPr>
        <p:spPr>
          <a:xfrm>
            <a:off x="7012558" y="4525413"/>
            <a:ext cx="4907099" cy="23302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spcAft>
                <a:spcPts val="1200"/>
              </a:spcAft>
            </a:pPr>
            <a:r>
              <a:rPr lang="en-US" sz="1999" dirty="0">
                <a:latin typeface="+mj-lt"/>
              </a:rPr>
              <a:t>Live video encoding and streaming</a:t>
            </a:r>
          </a:p>
          <a:p>
            <a:pPr>
              <a:spcAft>
                <a:spcPts val="1200"/>
              </a:spcAft>
            </a:pPr>
            <a:r>
              <a:rPr lang="en-US" sz="1999" dirty="0">
                <a:latin typeface="+mj-lt"/>
              </a:rPr>
              <a:t>Web + Mobile</a:t>
            </a:r>
          </a:p>
          <a:p>
            <a:pPr>
              <a:spcAft>
                <a:spcPts val="1200"/>
              </a:spcAft>
            </a:pPr>
            <a:r>
              <a:rPr lang="en-US" sz="1999" dirty="0">
                <a:latin typeface="+mj-lt"/>
              </a:rPr>
              <a:t>100 million viewers</a:t>
            </a:r>
          </a:p>
          <a:p>
            <a:pPr>
              <a:spcAft>
                <a:spcPts val="1200"/>
              </a:spcAft>
            </a:pPr>
            <a:r>
              <a:rPr lang="en-US" sz="1999" dirty="0">
                <a:latin typeface="+mj-lt"/>
              </a:rPr>
              <a:t>2.1 million concurrent HD viewers during the </a:t>
            </a:r>
            <a:br>
              <a:rPr lang="en-US" sz="1999" dirty="0">
                <a:latin typeface="+mj-lt"/>
              </a:rPr>
            </a:br>
            <a:r>
              <a:rPr lang="en-US" sz="1999" dirty="0">
                <a:latin typeface="+mj-lt"/>
              </a:rPr>
              <a:t>USA vs. Canada hockey match</a:t>
            </a:r>
          </a:p>
          <a:p>
            <a:pPr>
              <a:spcAft>
                <a:spcPts val="1200"/>
              </a:spcAft>
            </a:pPr>
            <a:endParaRPr lang="en-US" sz="1600" dirty="0"/>
          </a:p>
        </p:txBody>
      </p:sp>
      <p:sp>
        <p:nvSpPr>
          <p:cNvPr id="9" name="Rectangle 8"/>
          <p:cNvSpPr/>
          <p:nvPr/>
        </p:nvSpPr>
        <p:spPr>
          <a:xfrm>
            <a:off x="7183110" y="678751"/>
            <a:ext cx="3078920" cy="461665"/>
          </a:xfrm>
          <a:prstGeom prst="rect">
            <a:avLst/>
          </a:prstGeom>
        </p:spPr>
        <p:txBody>
          <a:bodyPr wrap="none">
            <a:spAutoFit/>
          </a:bodyPr>
          <a:lstStyle/>
          <a:p>
            <a:r>
              <a:rPr lang="en-US" sz="2400" dirty="0">
                <a:solidFill>
                  <a:schemeClr val="bg1"/>
                </a:solidFill>
              </a:rPr>
              <a:t>Olympics NBC Sports</a:t>
            </a:r>
          </a:p>
        </p:txBody>
      </p:sp>
    </p:spTree>
    <p:extLst>
      <p:ext uri="{BB962C8B-B14F-4D97-AF65-F5344CB8AC3E}">
        <p14:creationId xmlns:p14="http://schemas.microsoft.com/office/powerpoint/2010/main" val="39420445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1"/>
                </a:solidFill>
              </a:rPr>
              <a:t>Mobile Services</a:t>
            </a:r>
            <a:endParaRPr lang="en-US" dirty="0">
              <a:solidFill>
                <a:schemeClr val="bg1"/>
              </a:solidFill>
            </a:endParaRPr>
          </a:p>
        </p:txBody>
      </p:sp>
      <p:pic>
        <p:nvPicPr>
          <p:cNvPr id="8" name="Picture 7" descr="mobile services (featur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38148" y="3058699"/>
            <a:ext cx="1638385" cy="1638385"/>
          </a:xfrm>
          <a:prstGeom prst="rect">
            <a:avLst/>
          </a:prstGeom>
        </p:spPr>
      </p:pic>
      <p:pic>
        <p:nvPicPr>
          <p:cNvPr id="9" name="Picture 8" descr="Access Control.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43327" y="2227109"/>
            <a:ext cx="780085" cy="780085"/>
          </a:xfrm>
          <a:prstGeom prst="rect">
            <a:avLst/>
          </a:prstGeom>
        </p:spPr>
      </p:pic>
      <p:pic>
        <p:nvPicPr>
          <p:cNvPr id="12" name="Picture 11" descr="cloud service.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742460" y="3183333"/>
            <a:ext cx="780085" cy="780085"/>
          </a:xfrm>
          <a:prstGeom prst="rect">
            <a:avLst/>
          </a:prstGeom>
        </p:spPr>
      </p:pic>
      <p:pic>
        <p:nvPicPr>
          <p:cNvPr id="15" name="Picture 14" descr="Mobile.png"/>
          <p:cNvPicPr>
            <a:picLocks noChangeAspect="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417358" y="3553052"/>
            <a:ext cx="780085" cy="780085"/>
          </a:xfrm>
          <a:prstGeom prst="rect">
            <a:avLst/>
          </a:prstGeom>
        </p:spPr>
      </p:pic>
      <p:pic>
        <p:nvPicPr>
          <p:cNvPr id="16" name="Picture 15" descr="Notification Hub.pn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742461" y="4077621"/>
            <a:ext cx="780085" cy="780085"/>
          </a:xfrm>
          <a:prstGeom prst="rect">
            <a:avLst/>
          </a:prstGeom>
        </p:spPr>
      </p:pic>
      <p:pic>
        <p:nvPicPr>
          <p:cNvPr id="17" name="Picture 16" descr="Scheduler.png"/>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742460" y="5191022"/>
            <a:ext cx="780085" cy="780085"/>
          </a:xfrm>
          <a:prstGeom prst="rect">
            <a:avLst/>
          </a:prstGeom>
        </p:spPr>
      </p:pic>
      <p:pic>
        <p:nvPicPr>
          <p:cNvPr id="19" name="Picture 18" descr="SQL Database (Windows Azure).png"/>
          <p:cNvPicPr>
            <a:picLocks noChangeAspect="1"/>
          </p:cNvPicPr>
          <p:nvPr/>
        </p:nvPicPr>
        <p:blipFill>
          <a:blip r:embed="rId9" cstate="print">
            <a:extLst>
              <a:ext uri="{BEBA8EAE-BF5A-486C-A8C5-ECC9F3942E4B}">
                <a14:imgProps xmlns:a14="http://schemas.microsoft.com/office/drawing/2010/main">
                  <a14:imgLayer r:embed="rId10">
                    <a14:imgEffect>
                      <a14:saturation sat="400000"/>
                    </a14:imgEffect>
                  </a14:imgLayer>
                </a14:imgProps>
              </a:ext>
              <a:ext uri="{28A0092B-C50C-407E-A947-70E740481C1C}">
                <a14:useLocalDpi xmlns:a14="http://schemas.microsoft.com/office/drawing/2010/main" val="0"/>
              </a:ext>
            </a:extLst>
          </a:blip>
          <a:stretch>
            <a:fillRect/>
          </a:stretch>
        </p:blipFill>
        <p:spPr>
          <a:xfrm>
            <a:off x="8742459" y="1290720"/>
            <a:ext cx="780085" cy="780085"/>
          </a:xfrm>
          <a:prstGeom prst="rect">
            <a:avLst/>
          </a:prstGeom>
        </p:spPr>
      </p:pic>
      <p:pic>
        <p:nvPicPr>
          <p:cNvPr id="22" name="Picture 21" descr="Mobile.png"/>
          <p:cNvPicPr>
            <a:picLocks noChangeAspect="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413451" y="2552944"/>
            <a:ext cx="780085" cy="780085"/>
          </a:xfrm>
          <a:prstGeom prst="rect">
            <a:avLst/>
          </a:prstGeom>
        </p:spPr>
      </p:pic>
      <p:pic>
        <p:nvPicPr>
          <p:cNvPr id="23" name="Picture 22" descr="Mobile.png"/>
          <p:cNvPicPr>
            <a:picLocks noChangeAspect="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413451" y="4564881"/>
            <a:ext cx="780085" cy="780085"/>
          </a:xfrm>
          <a:prstGeom prst="rect">
            <a:avLst/>
          </a:prstGeom>
        </p:spPr>
      </p:pic>
      <p:sp>
        <p:nvSpPr>
          <p:cNvPr id="24" name="Left-Right Arrow 23"/>
          <p:cNvSpPr/>
          <p:nvPr/>
        </p:nvSpPr>
        <p:spPr>
          <a:xfrm>
            <a:off x="5240921" y="3477457"/>
            <a:ext cx="1708675" cy="800868"/>
          </a:xfrm>
          <a:prstGeom prst="lef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99"/>
          </a:p>
        </p:txBody>
      </p:sp>
      <p:sp>
        <p:nvSpPr>
          <p:cNvPr id="3" name="TextBox 2"/>
          <p:cNvSpPr txBox="1"/>
          <p:nvPr/>
        </p:nvSpPr>
        <p:spPr>
          <a:xfrm>
            <a:off x="9605968" y="1389493"/>
            <a:ext cx="3055265" cy="523220"/>
          </a:xfrm>
          <a:prstGeom prst="rect">
            <a:avLst/>
          </a:prstGeom>
          <a:noFill/>
        </p:spPr>
        <p:txBody>
          <a:bodyPr wrap="square" rtlCol="0">
            <a:spAutoFit/>
          </a:bodyPr>
          <a:lstStyle/>
          <a:p>
            <a:r>
              <a:rPr lang="en-US" sz="2800" dirty="0">
                <a:solidFill>
                  <a:schemeClr val="bg1"/>
                </a:solidFill>
              </a:rPr>
              <a:t>Storage</a:t>
            </a:r>
            <a:endParaRPr lang="en-US" sz="3600" dirty="0">
              <a:solidFill>
                <a:schemeClr val="bg1"/>
              </a:solidFill>
            </a:endParaRPr>
          </a:p>
        </p:txBody>
      </p:sp>
      <p:sp>
        <p:nvSpPr>
          <p:cNvPr id="25" name="TextBox 24"/>
          <p:cNvSpPr txBox="1"/>
          <p:nvPr/>
        </p:nvSpPr>
        <p:spPr>
          <a:xfrm>
            <a:off x="9599612" y="2335342"/>
            <a:ext cx="3055265" cy="523220"/>
          </a:xfrm>
          <a:prstGeom prst="rect">
            <a:avLst/>
          </a:prstGeom>
          <a:noFill/>
        </p:spPr>
        <p:txBody>
          <a:bodyPr wrap="square" rtlCol="0">
            <a:spAutoFit/>
          </a:bodyPr>
          <a:lstStyle/>
          <a:p>
            <a:r>
              <a:rPr lang="en-US" sz="2800" dirty="0">
                <a:solidFill>
                  <a:schemeClr val="bg1"/>
                </a:solidFill>
              </a:rPr>
              <a:t>Authentication</a:t>
            </a:r>
          </a:p>
        </p:txBody>
      </p:sp>
      <p:sp>
        <p:nvSpPr>
          <p:cNvPr id="27" name="TextBox 26"/>
          <p:cNvSpPr txBox="1"/>
          <p:nvPr/>
        </p:nvSpPr>
        <p:spPr>
          <a:xfrm>
            <a:off x="9613408" y="3201840"/>
            <a:ext cx="3055265" cy="523220"/>
          </a:xfrm>
          <a:prstGeom prst="rect">
            <a:avLst/>
          </a:prstGeom>
          <a:noFill/>
        </p:spPr>
        <p:txBody>
          <a:bodyPr wrap="square" rtlCol="0">
            <a:spAutoFit/>
          </a:bodyPr>
          <a:lstStyle/>
          <a:p>
            <a:r>
              <a:rPr lang="en-US" sz="2800" dirty="0">
                <a:solidFill>
                  <a:schemeClr val="bg1"/>
                </a:solidFill>
              </a:rPr>
              <a:t>Logic</a:t>
            </a:r>
          </a:p>
        </p:txBody>
      </p:sp>
      <p:sp>
        <p:nvSpPr>
          <p:cNvPr id="28" name="TextBox 27"/>
          <p:cNvSpPr txBox="1"/>
          <p:nvPr/>
        </p:nvSpPr>
        <p:spPr>
          <a:xfrm>
            <a:off x="9613097" y="4173864"/>
            <a:ext cx="3055265" cy="523220"/>
          </a:xfrm>
          <a:prstGeom prst="rect">
            <a:avLst/>
          </a:prstGeom>
          <a:noFill/>
        </p:spPr>
        <p:txBody>
          <a:bodyPr wrap="square" rtlCol="0">
            <a:spAutoFit/>
          </a:bodyPr>
          <a:lstStyle/>
          <a:p>
            <a:r>
              <a:rPr lang="en-US" sz="2800" dirty="0">
                <a:solidFill>
                  <a:schemeClr val="bg1"/>
                </a:solidFill>
              </a:rPr>
              <a:t>Push</a:t>
            </a:r>
          </a:p>
        </p:txBody>
      </p:sp>
      <p:sp>
        <p:nvSpPr>
          <p:cNvPr id="29" name="TextBox 28"/>
          <p:cNvSpPr txBox="1"/>
          <p:nvPr/>
        </p:nvSpPr>
        <p:spPr>
          <a:xfrm>
            <a:off x="9613097" y="5284744"/>
            <a:ext cx="3055265" cy="523220"/>
          </a:xfrm>
          <a:prstGeom prst="rect">
            <a:avLst/>
          </a:prstGeom>
          <a:noFill/>
        </p:spPr>
        <p:txBody>
          <a:bodyPr wrap="square" rtlCol="0">
            <a:spAutoFit/>
          </a:bodyPr>
          <a:lstStyle/>
          <a:p>
            <a:r>
              <a:rPr lang="en-US" sz="2800" dirty="0">
                <a:solidFill>
                  <a:schemeClr val="bg1"/>
                </a:solidFill>
              </a:rPr>
              <a:t>Scheduler</a:t>
            </a:r>
          </a:p>
        </p:txBody>
      </p:sp>
      <p:sp>
        <p:nvSpPr>
          <p:cNvPr id="20" name="Text Placeholder 1"/>
          <p:cNvSpPr txBox="1">
            <a:spLocks/>
          </p:cNvSpPr>
          <p:nvPr/>
        </p:nvSpPr>
        <p:spPr>
          <a:xfrm>
            <a:off x="269169" y="1189177"/>
            <a:ext cx="11650488" cy="5171606"/>
          </a:xfrm>
          <a:prstGeom prst="rect">
            <a:avLst/>
          </a:prstGeom>
        </p:spPr>
        <p:txBody>
          <a:bodyPr vert="horz" wrap="square" lIns="143407" tIns="89629" rIns="143407" bIns="89629" rtlCol="0">
            <a:spAutoFit/>
          </a:bodyPr>
          <a:lstStyle>
            <a:lvl1pPr marL="336111" marR="0" indent="-336111" algn="l" defTabSz="914274" rtl="0" eaLnBrk="1" fontAlgn="auto" latinLnBrk="0" hangingPunct="1">
              <a:lnSpc>
                <a:spcPct val="90000"/>
              </a:lnSpc>
              <a:spcBef>
                <a:spcPct val="20000"/>
              </a:spcBef>
              <a:spcAft>
                <a:spcPts val="0"/>
              </a:spcAft>
              <a:buClrTx/>
              <a:buSzPct val="90000"/>
              <a:buFont typeface="Arial" pitchFamily="34" charset="0"/>
              <a:buChar char="•"/>
              <a:tabLst/>
              <a:defRPr sz="3900" kern="1200" spc="0" baseline="0">
                <a:gradFill>
                  <a:gsLst>
                    <a:gs pos="1250">
                      <a:schemeClr val="tx1"/>
                    </a:gs>
                    <a:gs pos="100000">
                      <a:schemeClr val="tx1"/>
                    </a:gs>
                  </a:gsLst>
                  <a:lin ang="5400000" scaled="0"/>
                </a:gradFill>
                <a:latin typeface="+mj-lt"/>
                <a:ea typeface="+mn-ea"/>
                <a:cs typeface="+mn-cs"/>
              </a:defRPr>
            </a:lvl1pPr>
            <a:lvl2pPr marL="572633" marR="0" indent="-236522"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84258"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08332"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32405"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14252"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390"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27"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665"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solidFill>
                  <a:schemeClr val="bg1"/>
                </a:solidFill>
              </a:rPr>
              <a:t>Provides essential services </a:t>
            </a:r>
            <a:br>
              <a:rPr lang="en-US" dirty="0" smtClean="0">
                <a:solidFill>
                  <a:schemeClr val="bg1"/>
                </a:solidFill>
              </a:rPr>
            </a:br>
            <a:r>
              <a:rPr lang="en-US" dirty="0" smtClean="0">
                <a:solidFill>
                  <a:schemeClr val="bg1"/>
                </a:solidFill>
              </a:rPr>
              <a:t>to support client development</a:t>
            </a:r>
            <a:endParaRPr lang="en-US" dirty="0">
              <a:solidFill>
                <a:schemeClr val="bg1"/>
              </a:solidFill>
            </a:endParaRPr>
          </a:p>
          <a:p>
            <a:r>
              <a:rPr lang="en-US" dirty="0" smtClean="0">
                <a:solidFill>
                  <a:schemeClr val="bg1"/>
                </a:solidFill>
              </a:rPr>
              <a:t>Client</a:t>
            </a:r>
            <a:r>
              <a:rPr lang="en-US" dirty="0">
                <a:solidFill>
                  <a:schemeClr val="bg1"/>
                </a:solidFill>
              </a:rPr>
              <a:t> </a:t>
            </a:r>
            <a:r>
              <a:rPr lang="en-US" dirty="0" smtClean="0">
                <a:solidFill>
                  <a:schemeClr val="bg1"/>
                </a:solidFill>
              </a:rPr>
              <a:t>Support</a:t>
            </a:r>
          </a:p>
          <a:p>
            <a:pPr lvl="1"/>
            <a:r>
              <a:rPr lang="en-US" dirty="0" smtClean="0">
                <a:solidFill>
                  <a:schemeClr val="bg1"/>
                </a:solidFill>
              </a:rPr>
              <a:t>iOS</a:t>
            </a:r>
          </a:p>
          <a:p>
            <a:pPr lvl="1"/>
            <a:r>
              <a:rPr lang="en-US" dirty="0" smtClean="0">
                <a:solidFill>
                  <a:schemeClr val="bg1"/>
                </a:solidFill>
              </a:rPr>
              <a:t>Android</a:t>
            </a:r>
          </a:p>
          <a:p>
            <a:pPr lvl="1"/>
            <a:r>
              <a:rPr lang="en-US" dirty="0" smtClean="0">
                <a:solidFill>
                  <a:schemeClr val="bg1"/>
                </a:solidFill>
              </a:rPr>
              <a:t>HTML5/Web</a:t>
            </a:r>
          </a:p>
          <a:p>
            <a:pPr lvl="1"/>
            <a:r>
              <a:rPr lang="en-US" dirty="0" err="1" smtClean="0">
                <a:solidFill>
                  <a:schemeClr val="bg1"/>
                </a:solidFill>
              </a:rPr>
              <a:t>Xamarin</a:t>
            </a:r>
            <a:endParaRPr lang="en-US" dirty="0" smtClean="0">
              <a:solidFill>
                <a:schemeClr val="bg1"/>
              </a:solidFill>
            </a:endParaRPr>
          </a:p>
          <a:p>
            <a:pPr lvl="1"/>
            <a:r>
              <a:rPr lang="en-US" dirty="0" smtClean="0">
                <a:solidFill>
                  <a:schemeClr val="bg1"/>
                </a:solidFill>
              </a:rPr>
              <a:t>Windows</a:t>
            </a:r>
          </a:p>
          <a:p>
            <a:pPr lvl="1"/>
            <a:r>
              <a:rPr lang="en-US" dirty="0" smtClean="0">
                <a:solidFill>
                  <a:schemeClr val="bg1"/>
                </a:solidFill>
              </a:rPr>
              <a:t>Windows Phone</a:t>
            </a:r>
          </a:p>
          <a:p>
            <a:pPr lvl="1"/>
            <a:r>
              <a:rPr lang="en-US" dirty="0" err="1" smtClean="0">
                <a:solidFill>
                  <a:schemeClr val="bg1"/>
                </a:solidFill>
              </a:rPr>
              <a:t>PhoneGap</a:t>
            </a:r>
            <a:endParaRPr lang="en-US" dirty="0" smtClean="0">
              <a:solidFill>
                <a:schemeClr val="bg1"/>
              </a:solidFill>
            </a:endParaRPr>
          </a:p>
          <a:p>
            <a:pPr lvl="1"/>
            <a:r>
              <a:rPr lang="en-US" dirty="0" err="1" smtClean="0">
                <a:solidFill>
                  <a:schemeClr val="bg1"/>
                </a:solidFill>
              </a:rPr>
              <a:t>Sencha</a:t>
            </a:r>
            <a:endParaRPr lang="en-US" dirty="0" smtClean="0">
              <a:solidFill>
                <a:schemeClr val="bg1"/>
              </a:solidFill>
            </a:endParaRPr>
          </a:p>
        </p:txBody>
      </p:sp>
    </p:spTree>
    <p:extLst>
      <p:ext uri="{BB962C8B-B14F-4D97-AF65-F5344CB8AC3E}">
        <p14:creationId xmlns:p14="http://schemas.microsoft.com/office/powerpoint/2010/main" val="38035986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p:cTn id="7" dur="1000" fill="hold"/>
                                        <p:tgtEl>
                                          <p:spTgt spid="24"/>
                                        </p:tgtEl>
                                        <p:attrNameLst>
                                          <p:attrName>ppt_w</p:attrName>
                                        </p:attrNameLst>
                                      </p:cBhvr>
                                      <p:tavLst>
                                        <p:tav tm="0">
                                          <p:val>
                                            <p:strVal val="#ppt_w*0.70"/>
                                          </p:val>
                                        </p:tav>
                                        <p:tav tm="100000">
                                          <p:val>
                                            <p:strVal val="#ppt_w"/>
                                          </p:val>
                                        </p:tav>
                                      </p:tavLst>
                                    </p:anim>
                                    <p:anim calcmode="lin" valueType="num">
                                      <p:cBhvr>
                                        <p:cTn id="8" dur="1000" fill="hold"/>
                                        <p:tgtEl>
                                          <p:spTgt spid="24"/>
                                        </p:tgtEl>
                                        <p:attrNameLst>
                                          <p:attrName>ppt_h</p:attrName>
                                        </p:attrNameLst>
                                      </p:cBhvr>
                                      <p:tavLst>
                                        <p:tav tm="0">
                                          <p:val>
                                            <p:strVal val="#ppt_h"/>
                                          </p:val>
                                        </p:tav>
                                        <p:tav tm="100000">
                                          <p:val>
                                            <p:strVal val="#ppt_h"/>
                                          </p:val>
                                        </p:tav>
                                      </p:tavLst>
                                    </p:anim>
                                    <p:animEffect transition="in" filter="fade">
                                      <p:cBhvr>
                                        <p:cTn id="9" dur="1000"/>
                                        <p:tgtEl>
                                          <p:spTgt spid="24"/>
                                        </p:tgtEl>
                                      </p:cBhvr>
                                    </p:animEffect>
                                  </p:childTnLst>
                                </p:cTn>
                              </p:par>
                            </p:childTnLst>
                          </p:cTn>
                        </p:par>
                      </p:childTnLst>
                    </p:cTn>
                  </p:par>
                  <p:par>
                    <p:cTn id="10" fill="hold">
                      <p:stCondLst>
                        <p:cond delay="indefinite"/>
                      </p:stCondLst>
                      <p:childTnLst>
                        <p:par>
                          <p:cTn id="11" fill="hold">
                            <p:stCondLst>
                              <p:cond delay="0"/>
                            </p:stCondLst>
                            <p:childTnLst>
                              <p:par>
                                <p:cTn id="12" presetID="3" presetClass="entr" presetSubtype="10" fill="hold" nodeType="clickEffect">
                                  <p:stCondLst>
                                    <p:cond delay="0"/>
                                  </p:stCondLst>
                                  <p:childTnLst>
                                    <p:set>
                                      <p:cBhvr>
                                        <p:cTn id="13" dur="1" fill="hold">
                                          <p:stCondLst>
                                            <p:cond delay="0"/>
                                          </p:stCondLst>
                                        </p:cTn>
                                        <p:tgtEl>
                                          <p:spTgt spid="19"/>
                                        </p:tgtEl>
                                        <p:attrNameLst>
                                          <p:attrName>style.visibility</p:attrName>
                                        </p:attrNameLst>
                                      </p:cBhvr>
                                      <p:to>
                                        <p:strVal val="visible"/>
                                      </p:to>
                                    </p:set>
                                    <p:animEffect transition="in" filter="blinds(horizontal)">
                                      <p:cBhvr>
                                        <p:cTn id="14" dur="500"/>
                                        <p:tgtEl>
                                          <p:spTgt spid="19"/>
                                        </p:tgtEl>
                                      </p:cBhvr>
                                    </p:animEffect>
                                  </p:childTnLst>
                                </p:cTn>
                              </p:par>
                              <p:par>
                                <p:cTn id="15" presetID="3" presetClass="entr" presetSubtype="1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blinds(horizontal)">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blinds(horizontal)">
                                      <p:cBhvr>
                                        <p:cTn id="22" dur="500"/>
                                        <p:tgtEl>
                                          <p:spTgt spid="9"/>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blinds(horizontal)">
                                      <p:cBhvr>
                                        <p:cTn id="25" dur="500"/>
                                        <p:tgtEl>
                                          <p:spTgt spid="25"/>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nodeType="click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blinds(horizontal)">
                                      <p:cBhvr>
                                        <p:cTn id="30" dur="500"/>
                                        <p:tgtEl>
                                          <p:spTgt spid="12"/>
                                        </p:tgtEl>
                                      </p:cBhvr>
                                    </p:animEffect>
                                  </p:childTnLst>
                                </p:cTn>
                              </p:par>
                              <p:par>
                                <p:cTn id="31" presetID="3" presetClass="entr" presetSubtype="10" fill="hold" grpId="0" nodeType="withEffect">
                                  <p:stCondLst>
                                    <p:cond delay="0"/>
                                  </p:stCondLst>
                                  <p:childTnLst>
                                    <p:set>
                                      <p:cBhvr>
                                        <p:cTn id="32" dur="1" fill="hold">
                                          <p:stCondLst>
                                            <p:cond delay="0"/>
                                          </p:stCondLst>
                                        </p:cTn>
                                        <p:tgtEl>
                                          <p:spTgt spid="27"/>
                                        </p:tgtEl>
                                        <p:attrNameLst>
                                          <p:attrName>style.visibility</p:attrName>
                                        </p:attrNameLst>
                                      </p:cBhvr>
                                      <p:to>
                                        <p:strVal val="visible"/>
                                      </p:to>
                                    </p:set>
                                    <p:animEffect transition="in" filter="blinds(horizontal)">
                                      <p:cBhvr>
                                        <p:cTn id="33" dur="500"/>
                                        <p:tgtEl>
                                          <p:spTgt spid="27"/>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nodeType="clickEffect">
                                  <p:stCondLst>
                                    <p:cond delay="0"/>
                                  </p:stCondLst>
                                  <p:childTnLst>
                                    <p:set>
                                      <p:cBhvr>
                                        <p:cTn id="37" dur="1" fill="hold">
                                          <p:stCondLst>
                                            <p:cond delay="0"/>
                                          </p:stCondLst>
                                        </p:cTn>
                                        <p:tgtEl>
                                          <p:spTgt spid="16"/>
                                        </p:tgtEl>
                                        <p:attrNameLst>
                                          <p:attrName>style.visibility</p:attrName>
                                        </p:attrNameLst>
                                      </p:cBhvr>
                                      <p:to>
                                        <p:strVal val="visible"/>
                                      </p:to>
                                    </p:set>
                                    <p:animEffect transition="in" filter="blinds(horizontal)">
                                      <p:cBhvr>
                                        <p:cTn id="38" dur="500"/>
                                        <p:tgtEl>
                                          <p:spTgt spid="16"/>
                                        </p:tgtEl>
                                      </p:cBhvr>
                                    </p:animEffect>
                                  </p:childTnLst>
                                </p:cTn>
                              </p:par>
                              <p:par>
                                <p:cTn id="39" presetID="3" presetClass="entr" presetSubtype="10" fill="hold" grpId="0" nodeType="withEffect">
                                  <p:stCondLst>
                                    <p:cond delay="0"/>
                                  </p:stCondLst>
                                  <p:childTnLst>
                                    <p:set>
                                      <p:cBhvr>
                                        <p:cTn id="40" dur="1" fill="hold">
                                          <p:stCondLst>
                                            <p:cond delay="0"/>
                                          </p:stCondLst>
                                        </p:cTn>
                                        <p:tgtEl>
                                          <p:spTgt spid="28"/>
                                        </p:tgtEl>
                                        <p:attrNameLst>
                                          <p:attrName>style.visibility</p:attrName>
                                        </p:attrNameLst>
                                      </p:cBhvr>
                                      <p:to>
                                        <p:strVal val="visible"/>
                                      </p:to>
                                    </p:set>
                                    <p:animEffect transition="in" filter="blinds(horizontal)">
                                      <p:cBhvr>
                                        <p:cTn id="41" dur="500"/>
                                        <p:tgtEl>
                                          <p:spTgt spid="28"/>
                                        </p:tgtEl>
                                      </p:cBhvr>
                                    </p:animEffect>
                                  </p:childTnLst>
                                </p:cTn>
                              </p:par>
                            </p:childTnLst>
                          </p:cTn>
                        </p:par>
                      </p:childTnLst>
                    </p:cTn>
                  </p:par>
                  <p:par>
                    <p:cTn id="42" fill="hold">
                      <p:stCondLst>
                        <p:cond delay="indefinite"/>
                      </p:stCondLst>
                      <p:childTnLst>
                        <p:par>
                          <p:cTn id="43" fill="hold">
                            <p:stCondLst>
                              <p:cond delay="0"/>
                            </p:stCondLst>
                            <p:childTnLst>
                              <p:par>
                                <p:cTn id="44" presetID="3" presetClass="entr" presetSubtype="10" fill="hold" nodeType="clickEffect">
                                  <p:stCondLst>
                                    <p:cond delay="0"/>
                                  </p:stCondLst>
                                  <p:childTnLst>
                                    <p:set>
                                      <p:cBhvr>
                                        <p:cTn id="45" dur="1" fill="hold">
                                          <p:stCondLst>
                                            <p:cond delay="0"/>
                                          </p:stCondLst>
                                        </p:cTn>
                                        <p:tgtEl>
                                          <p:spTgt spid="17"/>
                                        </p:tgtEl>
                                        <p:attrNameLst>
                                          <p:attrName>style.visibility</p:attrName>
                                        </p:attrNameLst>
                                      </p:cBhvr>
                                      <p:to>
                                        <p:strVal val="visible"/>
                                      </p:to>
                                    </p:set>
                                    <p:animEffect transition="in" filter="blinds(horizontal)">
                                      <p:cBhvr>
                                        <p:cTn id="46" dur="500"/>
                                        <p:tgtEl>
                                          <p:spTgt spid="17"/>
                                        </p:tgtEl>
                                      </p:cBhvr>
                                    </p:animEffect>
                                  </p:childTnLst>
                                </p:cTn>
                              </p:par>
                              <p:par>
                                <p:cTn id="47" presetID="3" presetClass="entr" presetSubtype="10" fill="hold" grpId="0" nodeType="withEffect">
                                  <p:stCondLst>
                                    <p:cond delay="0"/>
                                  </p:stCondLst>
                                  <p:childTnLst>
                                    <p:set>
                                      <p:cBhvr>
                                        <p:cTn id="48" dur="1" fill="hold">
                                          <p:stCondLst>
                                            <p:cond delay="0"/>
                                          </p:stCondLst>
                                        </p:cTn>
                                        <p:tgtEl>
                                          <p:spTgt spid="29"/>
                                        </p:tgtEl>
                                        <p:attrNameLst>
                                          <p:attrName>style.visibility</p:attrName>
                                        </p:attrNameLst>
                                      </p:cBhvr>
                                      <p:to>
                                        <p:strVal val="visible"/>
                                      </p:to>
                                    </p:set>
                                    <p:animEffect transition="in" filter="blinds(horizontal)">
                                      <p:cBhvr>
                                        <p:cTn id="49"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3" grpId="0"/>
      <p:bldP spid="25" grpId="0"/>
      <p:bldP spid="27" grpId="0"/>
      <p:bldP spid="28" grpId="0"/>
      <p:bldP spid="29"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1"/>
                </a:solidFill>
              </a:rPr>
              <a:t>Internet of Things</a:t>
            </a:r>
            <a:endParaRPr lang="en-US" dirty="0">
              <a:solidFill>
                <a:schemeClr val="bg1"/>
              </a:solidFill>
            </a:endParaRPr>
          </a:p>
        </p:txBody>
      </p:sp>
      <p:sp>
        <p:nvSpPr>
          <p:cNvPr id="20" name="Text Placeholder 1"/>
          <p:cNvSpPr txBox="1">
            <a:spLocks/>
          </p:cNvSpPr>
          <p:nvPr/>
        </p:nvSpPr>
        <p:spPr>
          <a:xfrm>
            <a:off x="268857" y="4184412"/>
            <a:ext cx="6813838" cy="2507799"/>
          </a:xfrm>
          <a:prstGeom prst="rect">
            <a:avLst/>
          </a:prstGeom>
        </p:spPr>
        <p:txBody>
          <a:bodyPr vert="horz" wrap="square" lIns="143407" tIns="89629" rIns="143407" bIns="89629" rtlCol="0">
            <a:spAutoFit/>
          </a:bodyPr>
          <a:lstStyle>
            <a:lvl1pPr marL="336111" marR="0" indent="-336111" algn="l" defTabSz="914274" rtl="0" eaLnBrk="1" fontAlgn="auto" latinLnBrk="0" hangingPunct="1">
              <a:lnSpc>
                <a:spcPct val="90000"/>
              </a:lnSpc>
              <a:spcBef>
                <a:spcPct val="20000"/>
              </a:spcBef>
              <a:spcAft>
                <a:spcPts val="0"/>
              </a:spcAft>
              <a:buClrTx/>
              <a:buSzPct val="90000"/>
              <a:buFont typeface="Arial" pitchFamily="34" charset="0"/>
              <a:buChar char="•"/>
              <a:tabLst/>
              <a:defRPr sz="3900" kern="1200" spc="0" baseline="0">
                <a:gradFill>
                  <a:gsLst>
                    <a:gs pos="1250">
                      <a:schemeClr val="tx1"/>
                    </a:gs>
                    <a:gs pos="100000">
                      <a:schemeClr val="tx1"/>
                    </a:gs>
                  </a:gsLst>
                  <a:lin ang="5400000" scaled="0"/>
                </a:gradFill>
                <a:latin typeface="+mj-lt"/>
                <a:ea typeface="+mn-ea"/>
                <a:cs typeface="+mn-cs"/>
              </a:defRPr>
            </a:lvl1pPr>
            <a:lvl2pPr marL="572633" marR="0" indent="-236522"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84258"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08332"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32405"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14252"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390"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27"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665"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solidFill>
                  <a:schemeClr val="bg1"/>
                </a:solidFill>
              </a:rPr>
              <a:t>With Microsoft Azure </a:t>
            </a:r>
            <a:r>
              <a:rPr lang="en-US" sz="2800" dirty="0" err="1">
                <a:solidFill>
                  <a:schemeClr val="bg1"/>
                </a:solidFill>
              </a:rPr>
              <a:t>IoT</a:t>
            </a:r>
            <a:r>
              <a:rPr lang="en-US" sz="2800" dirty="0">
                <a:solidFill>
                  <a:schemeClr val="bg1"/>
                </a:solidFill>
              </a:rPr>
              <a:t> services, you can monitor assets to improve efficiencies, drive operational performance to enable innovation, and leverage advance data analytics to transform your company with new business models and revenue streams.</a:t>
            </a:r>
            <a:endParaRPr lang="en-US" sz="2800" dirty="0" smtClean="0">
              <a:solidFill>
                <a:schemeClr val="bg1"/>
              </a:solidFill>
            </a:endParaRPr>
          </a:p>
        </p:txBody>
      </p:sp>
      <p:grpSp>
        <p:nvGrpSpPr>
          <p:cNvPr id="26" name="Group 25"/>
          <p:cNvGrpSpPr/>
          <p:nvPr/>
        </p:nvGrpSpPr>
        <p:grpSpPr>
          <a:xfrm>
            <a:off x="7643286" y="73759"/>
            <a:ext cx="4928126" cy="6555641"/>
            <a:chOff x="7008812" y="0"/>
            <a:chExt cx="4928126" cy="6555641"/>
          </a:xfrm>
        </p:grpSpPr>
        <p:sp>
          <p:nvSpPr>
            <p:cNvPr id="4" name="Rectangle 3"/>
            <p:cNvSpPr/>
            <p:nvPr/>
          </p:nvSpPr>
          <p:spPr>
            <a:xfrm>
              <a:off x="7136338" y="0"/>
              <a:ext cx="4800600" cy="6555641"/>
            </a:xfrm>
            <a:prstGeom prst="rect">
              <a:avLst/>
            </a:prstGeom>
          </p:spPr>
          <p:txBody>
            <a:bodyPr wrap="square">
              <a:spAutoFit/>
            </a:bodyPr>
            <a:lstStyle/>
            <a:p>
              <a:pPr lvl="1">
                <a:lnSpc>
                  <a:spcPct val="250000"/>
                </a:lnSpc>
              </a:pPr>
              <a:r>
                <a:rPr lang="en-US" sz="2800" dirty="0">
                  <a:solidFill>
                    <a:schemeClr val="bg1"/>
                  </a:solidFill>
                </a:rPr>
                <a:t>Event Hubs</a:t>
              </a:r>
            </a:p>
            <a:p>
              <a:pPr lvl="1">
                <a:lnSpc>
                  <a:spcPct val="250000"/>
                </a:lnSpc>
              </a:pPr>
              <a:r>
                <a:rPr lang="en-US" sz="2800" dirty="0" smtClean="0">
                  <a:solidFill>
                    <a:schemeClr val="bg1"/>
                  </a:solidFill>
                </a:rPr>
                <a:t>Notification </a:t>
              </a:r>
              <a:r>
                <a:rPr lang="en-US" sz="2800" dirty="0">
                  <a:solidFill>
                    <a:schemeClr val="bg1"/>
                  </a:solidFill>
                </a:rPr>
                <a:t>Hubs</a:t>
              </a:r>
            </a:p>
            <a:p>
              <a:pPr lvl="1">
                <a:lnSpc>
                  <a:spcPct val="250000"/>
                </a:lnSpc>
              </a:pPr>
              <a:r>
                <a:rPr lang="en-US" sz="2800" dirty="0">
                  <a:solidFill>
                    <a:schemeClr val="bg1"/>
                  </a:solidFill>
                </a:rPr>
                <a:t>Stream Analytics</a:t>
              </a:r>
            </a:p>
            <a:p>
              <a:pPr lvl="1">
                <a:lnSpc>
                  <a:spcPct val="250000"/>
                </a:lnSpc>
              </a:pPr>
              <a:r>
                <a:rPr lang="en-US" sz="2800" dirty="0">
                  <a:solidFill>
                    <a:schemeClr val="bg1"/>
                  </a:solidFill>
                </a:rPr>
                <a:t>Machine Learning</a:t>
              </a:r>
            </a:p>
            <a:p>
              <a:pPr lvl="1">
                <a:lnSpc>
                  <a:spcPct val="250000"/>
                </a:lnSpc>
              </a:pPr>
              <a:r>
                <a:rPr lang="en-US" sz="2800" dirty="0" err="1">
                  <a:solidFill>
                    <a:schemeClr val="bg1"/>
                  </a:solidFill>
                </a:rPr>
                <a:t>HDInsight</a:t>
              </a:r>
              <a:endParaRPr lang="en-US" sz="2800" dirty="0">
                <a:solidFill>
                  <a:schemeClr val="bg1"/>
                </a:solidFill>
              </a:endParaRPr>
            </a:p>
            <a:p>
              <a:pPr lvl="1">
                <a:lnSpc>
                  <a:spcPct val="250000"/>
                </a:lnSpc>
              </a:pPr>
              <a:r>
                <a:rPr lang="en-US" sz="2800" dirty="0" smtClean="0">
                  <a:solidFill>
                    <a:schemeClr val="bg1"/>
                  </a:solidFill>
                </a:rPr>
                <a:t>Power </a:t>
              </a:r>
              <a:r>
                <a:rPr lang="en-US" sz="2800" dirty="0">
                  <a:solidFill>
                    <a:schemeClr val="bg1"/>
                  </a:solidFill>
                </a:rPr>
                <a:t>BI for Office 365 </a:t>
              </a:r>
            </a:p>
          </p:txBody>
        </p:sp>
        <p:pic>
          <p:nvPicPr>
            <p:cNvPr id="5" name="Picture 4"/>
            <p:cNvPicPr>
              <a:picLocks noChangeAspect="1"/>
            </p:cNvPicPr>
            <p:nvPr/>
          </p:nvPicPr>
          <p:blipFill>
            <a:blip r:embed="rId3">
              <a:biLevel thresh="25000"/>
              <a:extLst>
                <a:ext uri="{28A0092B-C50C-407E-A947-70E740481C1C}">
                  <a14:useLocalDpi xmlns:a14="http://schemas.microsoft.com/office/drawing/2010/main" val="0"/>
                </a:ext>
              </a:extLst>
            </a:blip>
            <a:stretch>
              <a:fillRect/>
            </a:stretch>
          </p:blipFill>
          <p:spPr>
            <a:xfrm flipH="1">
              <a:off x="7008812" y="533866"/>
              <a:ext cx="457200" cy="457200"/>
            </a:xfrm>
            <a:prstGeom prst="rect">
              <a:avLst/>
            </a:prstGeom>
            <a:solidFill>
              <a:srgbClr val="1D4380"/>
            </a:solidFill>
          </p:spPr>
        </p:pic>
        <p:pic>
          <p:nvPicPr>
            <p:cNvPr id="6" name="Picture 5"/>
            <p:cNvPicPr>
              <a:picLocks noChangeAspect="1"/>
            </p:cNvPicPr>
            <p:nvPr/>
          </p:nvPicPr>
          <p:blipFill>
            <a:blip r:embed="rId4">
              <a:biLevel thresh="25000"/>
              <a:extLst>
                <a:ext uri="{28A0092B-C50C-407E-A947-70E740481C1C}">
                  <a14:useLocalDpi xmlns:a14="http://schemas.microsoft.com/office/drawing/2010/main" val="0"/>
                </a:ext>
              </a:extLst>
            </a:blip>
            <a:stretch>
              <a:fillRect/>
            </a:stretch>
          </p:blipFill>
          <p:spPr>
            <a:xfrm>
              <a:off x="7008812" y="1599178"/>
              <a:ext cx="457200" cy="457200"/>
            </a:xfrm>
            <a:prstGeom prst="rect">
              <a:avLst/>
            </a:prstGeom>
            <a:solidFill>
              <a:srgbClr val="1D4380"/>
            </a:solidFill>
          </p:spPr>
        </p:pic>
        <p:pic>
          <p:nvPicPr>
            <p:cNvPr id="7" name="Picture 6"/>
            <p:cNvPicPr>
              <a:picLocks noChangeAspect="1"/>
            </p:cNvPicPr>
            <p:nvPr/>
          </p:nvPicPr>
          <p:blipFill>
            <a:blip r:embed="rId5">
              <a:biLevel thresh="25000"/>
              <a:extLst>
                <a:ext uri="{28A0092B-C50C-407E-A947-70E740481C1C}">
                  <a14:useLocalDpi xmlns:a14="http://schemas.microsoft.com/office/drawing/2010/main" val="0"/>
                </a:ext>
              </a:extLst>
            </a:blip>
            <a:stretch>
              <a:fillRect/>
            </a:stretch>
          </p:blipFill>
          <p:spPr>
            <a:xfrm>
              <a:off x="7008812" y="2664490"/>
              <a:ext cx="457200" cy="457200"/>
            </a:xfrm>
            <a:prstGeom prst="rect">
              <a:avLst/>
            </a:prstGeom>
            <a:solidFill>
              <a:srgbClr val="1D4380"/>
            </a:solidFill>
          </p:spPr>
        </p:pic>
        <p:pic>
          <p:nvPicPr>
            <p:cNvPr id="10" name="Picture 9"/>
            <p:cNvPicPr>
              <a:picLocks noChangeAspect="1"/>
            </p:cNvPicPr>
            <p:nvPr/>
          </p:nvPicPr>
          <p:blipFill>
            <a:blip r:embed="rId6">
              <a:biLevel thresh="25000"/>
              <a:extLst>
                <a:ext uri="{28A0092B-C50C-407E-A947-70E740481C1C}">
                  <a14:useLocalDpi xmlns:a14="http://schemas.microsoft.com/office/drawing/2010/main" val="0"/>
                </a:ext>
              </a:extLst>
            </a:blip>
            <a:stretch>
              <a:fillRect/>
            </a:stretch>
          </p:blipFill>
          <p:spPr>
            <a:xfrm>
              <a:off x="7008812" y="3729802"/>
              <a:ext cx="457200" cy="457200"/>
            </a:xfrm>
            <a:prstGeom prst="rect">
              <a:avLst/>
            </a:prstGeom>
            <a:solidFill>
              <a:srgbClr val="1D4380"/>
            </a:solidFill>
          </p:spPr>
        </p:pic>
        <p:pic>
          <p:nvPicPr>
            <p:cNvPr id="11" name="Picture 10"/>
            <p:cNvPicPr>
              <a:picLocks noChangeAspect="1"/>
            </p:cNvPicPr>
            <p:nvPr/>
          </p:nvPicPr>
          <p:blipFill>
            <a:blip r:embed="rId7">
              <a:biLevel thresh="25000"/>
              <a:extLst>
                <a:ext uri="{28A0092B-C50C-407E-A947-70E740481C1C}">
                  <a14:useLocalDpi xmlns:a14="http://schemas.microsoft.com/office/drawing/2010/main" val="0"/>
                </a:ext>
              </a:extLst>
            </a:blip>
            <a:stretch>
              <a:fillRect/>
            </a:stretch>
          </p:blipFill>
          <p:spPr>
            <a:xfrm>
              <a:off x="7008812" y="4795114"/>
              <a:ext cx="457200" cy="457200"/>
            </a:xfrm>
            <a:prstGeom prst="rect">
              <a:avLst/>
            </a:prstGeom>
            <a:solidFill>
              <a:srgbClr val="1D4380"/>
            </a:solidFill>
          </p:spPr>
        </p:pic>
        <p:pic>
          <p:nvPicPr>
            <p:cNvPr id="13" name="Picture 1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008812" y="5860424"/>
              <a:ext cx="457200" cy="457200"/>
            </a:xfrm>
            <a:prstGeom prst="rect">
              <a:avLst/>
            </a:prstGeom>
          </p:spPr>
        </p:pic>
      </p:grpSp>
      <p:pic>
        <p:nvPicPr>
          <p:cNvPr id="21" name="Picture 2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808876" y="1333077"/>
            <a:ext cx="3733800" cy="2667000"/>
          </a:xfrm>
          <a:prstGeom prst="rect">
            <a:avLst/>
          </a:prstGeom>
        </p:spPr>
      </p:pic>
    </p:spTree>
    <p:extLst>
      <p:ext uri="{BB962C8B-B14F-4D97-AF65-F5344CB8AC3E}">
        <p14:creationId xmlns:p14="http://schemas.microsoft.com/office/powerpoint/2010/main" val="2467174162"/>
      </p:ext>
    </p:extLst>
  </p:cSld>
  <p:clrMapOvr>
    <a:masterClrMapping/>
  </p:clrMapOvr>
  <p:transition>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p:cNvSpPr/>
          <p:nvPr/>
        </p:nvSpPr>
        <p:spPr>
          <a:xfrm>
            <a:off x="6542508" y="1380"/>
            <a:ext cx="5646317" cy="685524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51"/>
            <a:endParaRPr lang="en-US" sz="1799">
              <a:solidFill>
                <a:prstClr val="white"/>
              </a:solidFill>
            </a:endParaRPr>
          </a:p>
        </p:txBody>
      </p:sp>
      <p:sp>
        <p:nvSpPr>
          <p:cNvPr id="2" name="Title 1"/>
          <p:cNvSpPr>
            <a:spLocks noGrp="1"/>
          </p:cNvSpPr>
          <p:nvPr>
            <p:ph type="title"/>
          </p:nvPr>
        </p:nvSpPr>
        <p:spPr/>
        <p:txBody>
          <a:bodyPr/>
          <a:lstStyle/>
          <a:p>
            <a:r>
              <a:rPr lang="en-US" dirty="0" smtClean="0">
                <a:solidFill>
                  <a:schemeClr val="bg1"/>
                </a:solidFill>
              </a:rPr>
              <a:t>Azure Data Factory</a:t>
            </a:r>
            <a:endParaRPr lang="en-US" dirty="0">
              <a:solidFill>
                <a:schemeClr val="bg1"/>
              </a:solidFill>
            </a:endParaRPr>
          </a:p>
        </p:txBody>
      </p:sp>
      <p:sp>
        <p:nvSpPr>
          <p:cNvPr id="12" name="Rectangle 11"/>
          <p:cNvSpPr/>
          <p:nvPr/>
        </p:nvSpPr>
        <p:spPr bwMode="auto">
          <a:xfrm>
            <a:off x="401178" y="2284624"/>
            <a:ext cx="5807455" cy="2340219"/>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960" b="1" dirty="0">
              <a:solidFill>
                <a:srgbClr val="FFFFFF"/>
              </a:solidFill>
              <a:latin typeface="Segoe UI Light"/>
              <a:ea typeface="Segoe UI" pitchFamily="34" charset="0"/>
              <a:cs typeface="Segoe UI" pitchFamily="34" charset="0"/>
            </a:endParaRPr>
          </a:p>
        </p:txBody>
      </p:sp>
      <p:sp>
        <p:nvSpPr>
          <p:cNvPr id="58" name="Rectangle 57"/>
          <p:cNvSpPr/>
          <p:nvPr/>
        </p:nvSpPr>
        <p:spPr bwMode="auto">
          <a:xfrm>
            <a:off x="2433364" y="2309178"/>
            <a:ext cx="2878595" cy="5566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defTabSz="913828" fontAlgn="base">
              <a:lnSpc>
                <a:spcPct val="90000"/>
              </a:lnSpc>
              <a:spcBef>
                <a:spcPct val="0"/>
              </a:spcBef>
              <a:spcAft>
                <a:spcPct val="0"/>
              </a:spcAft>
            </a:pPr>
            <a:r>
              <a:rPr lang="en-US" sz="1176" b="1" kern="0" dirty="0">
                <a:gradFill>
                  <a:gsLst>
                    <a:gs pos="7965">
                      <a:srgbClr val="505050"/>
                    </a:gs>
                    <a:gs pos="41000">
                      <a:srgbClr val="505050"/>
                    </a:gs>
                  </a:gsLst>
                  <a:lin ang="5400000" scaled="0"/>
                </a:gradFill>
                <a:ea typeface="Segoe UI" panose="020B0502040204020203" pitchFamily="34" charset="0"/>
                <a:cs typeface="Segoe UI" panose="020B0502040204020203" pitchFamily="34" charset="0"/>
              </a:rPr>
              <a:t>AZURE DATA FACTORY</a:t>
            </a:r>
          </a:p>
        </p:txBody>
      </p:sp>
      <p:sp>
        <p:nvSpPr>
          <p:cNvPr id="16" name="Rectangle 15"/>
          <p:cNvSpPr/>
          <p:nvPr/>
        </p:nvSpPr>
        <p:spPr bwMode="auto">
          <a:xfrm>
            <a:off x="531420" y="2728396"/>
            <a:ext cx="1344287" cy="72646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89619" rIns="89619" bIns="89619" numCol="1" spcCol="0" rtlCol="0" fromWordArt="0" anchor="t" anchorCtr="0" forceAA="0" compatLnSpc="1">
            <a:prstTxWarp prst="textNoShape">
              <a:avLst/>
            </a:prstTxWarp>
            <a:noAutofit/>
          </a:bodyPr>
          <a:lstStyle/>
          <a:p>
            <a:pPr defTabSz="913231" fontAlgn="base">
              <a:lnSpc>
                <a:spcPct val="90000"/>
              </a:lnSpc>
            </a:pPr>
            <a:r>
              <a:rPr lang="en-US" sz="1176" dirty="0">
                <a:gradFill>
                  <a:gsLst>
                    <a:gs pos="71681">
                      <a:srgbClr val="FFFFFF"/>
                    </a:gs>
                    <a:gs pos="41000">
                      <a:srgbClr val="FFFFFF"/>
                    </a:gs>
                  </a:gsLst>
                  <a:lin ang="5400000" scaled="0"/>
                </a:gradFill>
                <a:ea typeface="MS PGothic" charset="0"/>
                <a:cs typeface="MS PGothic" charset="0"/>
              </a:rPr>
              <a:t>Manage and monitor</a:t>
            </a:r>
          </a:p>
        </p:txBody>
      </p:sp>
      <p:sp>
        <p:nvSpPr>
          <p:cNvPr id="69" name="Rectangle 68"/>
          <p:cNvSpPr/>
          <p:nvPr/>
        </p:nvSpPr>
        <p:spPr bwMode="auto">
          <a:xfrm>
            <a:off x="1933437" y="2728396"/>
            <a:ext cx="1344287" cy="72646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89619" rIns="89619" bIns="89619" numCol="1" spcCol="0" rtlCol="0" fromWordArt="0" anchor="t" anchorCtr="0" forceAA="0" compatLnSpc="1">
            <a:prstTxWarp prst="textNoShape">
              <a:avLst/>
            </a:prstTxWarp>
            <a:noAutofit/>
          </a:bodyPr>
          <a:lstStyle/>
          <a:p>
            <a:pPr defTabSz="913231" fontAlgn="base">
              <a:lnSpc>
                <a:spcPct val="90000"/>
              </a:lnSpc>
            </a:pPr>
            <a:r>
              <a:rPr lang="en-US" sz="1176" dirty="0">
                <a:gradFill>
                  <a:gsLst>
                    <a:gs pos="71681">
                      <a:srgbClr val="FFFFFF"/>
                    </a:gs>
                    <a:gs pos="41000">
                      <a:srgbClr val="FFFFFF"/>
                    </a:gs>
                  </a:gsLst>
                  <a:lin ang="5400000" scaled="0"/>
                </a:gradFill>
                <a:ea typeface="MS PGothic" charset="0"/>
                <a:cs typeface="MS PGothic" charset="0"/>
              </a:rPr>
              <a:t>Data and operational lineage</a:t>
            </a:r>
          </a:p>
        </p:txBody>
      </p:sp>
      <p:sp>
        <p:nvSpPr>
          <p:cNvPr id="70" name="Rectangle 69"/>
          <p:cNvSpPr/>
          <p:nvPr/>
        </p:nvSpPr>
        <p:spPr bwMode="auto">
          <a:xfrm>
            <a:off x="3335454" y="2728396"/>
            <a:ext cx="1344287" cy="72646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89619" rIns="89619" bIns="89619" numCol="1" spcCol="0" rtlCol="0" fromWordArt="0" anchor="t" anchorCtr="0" forceAA="0" compatLnSpc="1">
            <a:prstTxWarp prst="textNoShape">
              <a:avLst/>
            </a:prstTxWarp>
            <a:noAutofit/>
          </a:bodyPr>
          <a:lstStyle/>
          <a:p>
            <a:pPr defTabSz="913231" fontAlgn="base">
              <a:lnSpc>
                <a:spcPct val="90000"/>
              </a:lnSpc>
            </a:pPr>
            <a:r>
              <a:rPr lang="en-US" sz="1176" dirty="0">
                <a:gradFill>
                  <a:gsLst>
                    <a:gs pos="71681">
                      <a:srgbClr val="FFFFFF"/>
                    </a:gs>
                    <a:gs pos="41000">
                      <a:srgbClr val="FFFFFF"/>
                    </a:gs>
                  </a:gsLst>
                  <a:lin ang="5400000" scaled="0"/>
                </a:gradFill>
                <a:ea typeface="MS PGothic" charset="0"/>
                <a:cs typeface="MS PGothic" charset="0"/>
              </a:rPr>
              <a:t>Coordination and scheduling</a:t>
            </a:r>
          </a:p>
        </p:txBody>
      </p:sp>
      <p:sp>
        <p:nvSpPr>
          <p:cNvPr id="71" name="Rectangle 70"/>
          <p:cNvSpPr/>
          <p:nvPr/>
        </p:nvSpPr>
        <p:spPr bwMode="auto">
          <a:xfrm>
            <a:off x="4737473" y="2728396"/>
            <a:ext cx="1341372" cy="72646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89619" rIns="89619" bIns="89619" numCol="1" spcCol="0" rtlCol="0" fromWordArt="0" anchor="t" anchorCtr="0" forceAA="0" compatLnSpc="1">
            <a:prstTxWarp prst="textNoShape">
              <a:avLst/>
            </a:prstTxWarp>
            <a:noAutofit/>
          </a:bodyPr>
          <a:lstStyle/>
          <a:p>
            <a:pPr defTabSz="913231" fontAlgn="base">
              <a:lnSpc>
                <a:spcPct val="90000"/>
              </a:lnSpc>
            </a:pPr>
            <a:r>
              <a:rPr lang="en-US" sz="1176" dirty="0">
                <a:gradFill>
                  <a:gsLst>
                    <a:gs pos="71681">
                      <a:srgbClr val="FFFFFF"/>
                    </a:gs>
                    <a:gs pos="41000">
                      <a:srgbClr val="FFFFFF"/>
                    </a:gs>
                  </a:gsLst>
                  <a:lin ang="5400000" scaled="0"/>
                </a:gradFill>
                <a:ea typeface="MS PGothic" charset="0"/>
                <a:cs typeface="MS PGothic" charset="0"/>
              </a:rPr>
              <a:t>Policy</a:t>
            </a:r>
          </a:p>
        </p:txBody>
      </p:sp>
      <p:sp>
        <p:nvSpPr>
          <p:cNvPr id="74" name="Rectangle 73"/>
          <p:cNvSpPr/>
          <p:nvPr/>
        </p:nvSpPr>
        <p:spPr bwMode="auto">
          <a:xfrm>
            <a:off x="531418" y="3800542"/>
            <a:ext cx="5547425" cy="726468"/>
          </a:xfrm>
          <a:prstGeom prst="rect">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89619" rIns="89619" bIns="89619" numCol="1" spcCol="0" rtlCol="0" fromWordArt="0" anchor="ctr" anchorCtr="0" forceAA="0" compatLnSpc="1">
            <a:prstTxWarp prst="textNoShape">
              <a:avLst/>
            </a:prstTxWarp>
            <a:noAutofit/>
          </a:bodyPr>
          <a:lstStyle/>
          <a:p>
            <a:pPr defTabSz="913231" fontAlgn="base">
              <a:lnSpc>
                <a:spcPct val="90000"/>
              </a:lnSpc>
            </a:pPr>
            <a:endParaRPr lang="en-US" sz="1176" dirty="0">
              <a:gradFill>
                <a:gsLst>
                  <a:gs pos="71681">
                    <a:srgbClr val="FFFFFF"/>
                  </a:gs>
                  <a:gs pos="41000">
                    <a:srgbClr val="FFFFFF"/>
                  </a:gs>
                </a:gsLst>
                <a:lin ang="5400000" scaled="0"/>
              </a:gradFill>
              <a:ea typeface="MS PGothic" charset="0"/>
              <a:cs typeface="MS PGothic" charset="0"/>
            </a:endParaRPr>
          </a:p>
        </p:txBody>
      </p:sp>
      <p:sp>
        <p:nvSpPr>
          <p:cNvPr id="75" name="Rectangle 74"/>
          <p:cNvSpPr/>
          <p:nvPr/>
        </p:nvSpPr>
        <p:spPr bwMode="auto">
          <a:xfrm>
            <a:off x="383390" y="3421929"/>
            <a:ext cx="2878595" cy="5566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defTabSz="913828" fontAlgn="base">
              <a:lnSpc>
                <a:spcPct val="90000"/>
              </a:lnSpc>
              <a:spcBef>
                <a:spcPct val="0"/>
              </a:spcBef>
              <a:spcAft>
                <a:spcPct val="0"/>
              </a:spcAft>
            </a:pPr>
            <a:r>
              <a:rPr lang="en-US" sz="1176" kern="0" dirty="0">
                <a:gradFill>
                  <a:gsLst>
                    <a:gs pos="7965">
                      <a:srgbClr val="505050"/>
                    </a:gs>
                    <a:gs pos="41000">
                      <a:srgbClr val="505050"/>
                    </a:gs>
                  </a:gsLst>
                  <a:lin ang="5400000" scaled="0"/>
                </a:gradFill>
                <a:latin typeface="Segoe UI Semibold" panose="020B0702040204020203" pitchFamily="34" charset="0"/>
                <a:ea typeface="Segoe UI" pitchFamily="34" charset="0"/>
                <a:cs typeface="Segoe UI Semibold" panose="020B0702040204020203" pitchFamily="34" charset="0"/>
              </a:rPr>
              <a:t>DATA PIPELINES</a:t>
            </a:r>
          </a:p>
        </p:txBody>
      </p:sp>
      <p:sp>
        <p:nvSpPr>
          <p:cNvPr id="76" name="Rectangle 75"/>
          <p:cNvSpPr/>
          <p:nvPr/>
        </p:nvSpPr>
        <p:spPr bwMode="auto">
          <a:xfrm>
            <a:off x="1935416" y="3949644"/>
            <a:ext cx="667196" cy="42826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89619" rIns="89619" bIns="89619" numCol="1" spcCol="0" rtlCol="0" fromWordArt="0" anchor="ctr" anchorCtr="0" forceAA="0" compatLnSpc="1">
            <a:prstTxWarp prst="textNoShape">
              <a:avLst/>
            </a:prstTxWarp>
            <a:noAutofit/>
          </a:bodyPr>
          <a:lstStyle/>
          <a:p>
            <a:pPr algn="ctr" defTabSz="913231" fontAlgn="base">
              <a:lnSpc>
                <a:spcPct val="90000"/>
              </a:lnSpc>
            </a:pPr>
            <a:r>
              <a:rPr lang="en-US" sz="1176" dirty="0">
                <a:gradFill>
                  <a:gsLst>
                    <a:gs pos="71681">
                      <a:srgbClr val="FFFFFF"/>
                    </a:gs>
                    <a:gs pos="41000">
                      <a:srgbClr val="FFFFFF"/>
                    </a:gs>
                  </a:gsLst>
                  <a:lin ang="5400000" scaled="0"/>
                </a:gradFill>
                <a:ea typeface="MS PGothic" charset="0"/>
                <a:cs typeface="MS PGothic" charset="0"/>
              </a:rPr>
              <a:t>Activity</a:t>
            </a:r>
          </a:p>
        </p:txBody>
      </p:sp>
      <p:sp>
        <p:nvSpPr>
          <p:cNvPr id="77" name="Rectangle 76"/>
          <p:cNvSpPr/>
          <p:nvPr/>
        </p:nvSpPr>
        <p:spPr bwMode="auto">
          <a:xfrm>
            <a:off x="4200748" y="3949644"/>
            <a:ext cx="667196" cy="42826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89619" rIns="89619" bIns="89619" numCol="1" spcCol="0" rtlCol="0" fromWordArt="0" anchor="ctr" anchorCtr="0" forceAA="0" compatLnSpc="1">
            <a:prstTxWarp prst="textNoShape">
              <a:avLst/>
            </a:prstTxWarp>
            <a:noAutofit/>
          </a:bodyPr>
          <a:lstStyle/>
          <a:p>
            <a:pPr algn="ctr" defTabSz="913231" fontAlgn="base">
              <a:lnSpc>
                <a:spcPct val="90000"/>
              </a:lnSpc>
            </a:pPr>
            <a:r>
              <a:rPr lang="en-US" sz="1176" dirty="0">
                <a:gradFill>
                  <a:gsLst>
                    <a:gs pos="71681">
                      <a:srgbClr val="FFFFFF"/>
                    </a:gs>
                    <a:gs pos="41000">
                      <a:srgbClr val="FFFFFF"/>
                    </a:gs>
                  </a:gsLst>
                  <a:lin ang="5400000" scaled="0"/>
                </a:gradFill>
                <a:ea typeface="MS PGothic" charset="0"/>
                <a:cs typeface="MS PGothic" charset="0"/>
              </a:rPr>
              <a:t>Activity</a:t>
            </a:r>
          </a:p>
        </p:txBody>
      </p:sp>
      <p:sp>
        <p:nvSpPr>
          <p:cNvPr id="78" name="Freeform 72"/>
          <p:cNvSpPr>
            <a:spLocks noEditPoints="1"/>
          </p:cNvSpPr>
          <p:nvPr/>
        </p:nvSpPr>
        <p:spPr bwMode="auto">
          <a:xfrm>
            <a:off x="936509" y="4001554"/>
            <a:ext cx="399678" cy="324444"/>
          </a:xfrm>
          <a:custGeom>
            <a:avLst/>
            <a:gdLst>
              <a:gd name="T0" fmla="*/ 121 w 2084"/>
              <a:gd name="T1" fmla="*/ 261 h 1691"/>
              <a:gd name="T2" fmla="*/ 121 w 2084"/>
              <a:gd name="T3" fmla="*/ 1570 h 1691"/>
              <a:gd name="T4" fmla="*/ 1943 w 2084"/>
              <a:gd name="T5" fmla="*/ 1570 h 1691"/>
              <a:gd name="T6" fmla="*/ 1943 w 2084"/>
              <a:gd name="T7" fmla="*/ 261 h 1691"/>
              <a:gd name="T8" fmla="*/ 121 w 2084"/>
              <a:gd name="T9" fmla="*/ 261 h 1691"/>
              <a:gd name="T10" fmla="*/ 2084 w 2084"/>
              <a:gd name="T11" fmla="*/ 0 h 1691"/>
              <a:gd name="T12" fmla="*/ 2084 w 2084"/>
              <a:gd name="T13" fmla="*/ 1691 h 1691"/>
              <a:gd name="T14" fmla="*/ 0 w 2084"/>
              <a:gd name="T15" fmla="*/ 1691 h 1691"/>
              <a:gd name="T16" fmla="*/ 0 w 2084"/>
              <a:gd name="T17" fmla="*/ 0 h 1691"/>
              <a:gd name="T18" fmla="*/ 2084 w 2084"/>
              <a:gd name="T19" fmla="*/ 0 h 1691"/>
              <a:gd name="T20" fmla="*/ 283 w 2084"/>
              <a:gd name="T21" fmla="*/ 523 h 1691"/>
              <a:gd name="T22" fmla="*/ 1801 w 2084"/>
              <a:gd name="T23" fmla="*/ 523 h 1691"/>
              <a:gd name="T24" fmla="*/ 1801 w 2084"/>
              <a:gd name="T25" fmla="*/ 704 h 1691"/>
              <a:gd name="T26" fmla="*/ 283 w 2084"/>
              <a:gd name="T27" fmla="*/ 704 h 1691"/>
              <a:gd name="T28" fmla="*/ 283 w 2084"/>
              <a:gd name="T29" fmla="*/ 523 h 1691"/>
              <a:gd name="T30" fmla="*/ 283 w 2084"/>
              <a:gd name="T31" fmla="*/ 523 h 1691"/>
              <a:gd name="T32" fmla="*/ 283 w 2084"/>
              <a:gd name="T33" fmla="*/ 886 h 1691"/>
              <a:gd name="T34" fmla="*/ 1801 w 2084"/>
              <a:gd name="T35" fmla="*/ 886 h 1691"/>
              <a:gd name="T36" fmla="*/ 1801 w 2084"/>
              <a:gd name="T37" fmla="*/ 1067 h 1691"/>
              <a:gd name="T38" fmla="*/ 283 w 2084"/>
              <a:gd name="T39" fmla="*/ 1067 h 1691"/>
              <a:gd name="T40" fmla="*/ 283 w 2084"/>
              <a:gd name="T41" fmla="*/ 886 h 1691"/>
              <a:gd name="T42" fmla="*/ 283 w 2084"/>
              <a:gd name="T43" fmla="*/ 886 h 1691"/>
              <a:gd name="T44" fmla="*/ 283 w 2084"/>
              <a:gd name="T45" fmla="*/ 1248 h 1691"/>
              <a:gd name="T46" fmla="*/ 1801 w 2084"/>
              <a:gd name="T47" fmla="*/ 1248 h 1691"/>
              <a:gd name="T48" fmla="*/ 1801 w 2084"/>
              <a:gd name="T49" fmla="*/ 1429 h 1691"/>
              <a:gd name="T50" fmla="*/ 283 w 2084"/>
              <a:gd name="T51" fmla="*/ 1429 h 1691"/>
              <a:gd name="T52" fmla="*/ 283 w 2084"/>
              <a:gd name="T53" fmla="*/ 1248 h 1691"/>
              <a:gd name="T54" fmla="*/ 283 w 2084"/>
              <a:gd name="T55" fmla="*/ 1248 h 16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084" h="1691">
                <a:moveTo>
                  <a:pt x="121" y="261"/>
                </a:moveTo>
                <a:cubicBezTo>
                  <a:pt x="121" y="1570"/>
                  <a:pt x="121" y="1570"/>
                  <a:pt x="121" y="1570"/>
                </a:cubicBezTo>
                <a:cubicBezTo>
                  <a:pt x="1943" y="1570"/>
                  <a:pt x="1943" y="1570"/>
                  <a:pt x="1943" y="1570"/>
                </a:cubicBezTo>
                <a:cubicBezTo>
                  <a:pt x="1943" y="261"/>
                  <a:pt x="1943" y="261"/>
                  <a:pt x="1943" y="261"/>
                </a:cubicBezTo>
                <a:cubicBezTo>
                  <a:pt x="1295" y="261"/>
                  <a:pt x="506" y="261"/>
                  <a:pt x="121" y="261"/>
                </a:cubicBezTo>
                <a:close/>
                <a:moveTo>
                  <a:pt x="2084" y="0"/>
                </a:moveTo>
                <a:cubicBezTo>
                  <a:pt x="2084" y="1691"/>
                  <a:pt x="2084" y="1691"/>
                  <a:pt x="2084" y="1691"/>
                </a:cubicBezTo>
                <a:cubicBezTo>
                  <a:pt x="0" y="1691"/>
                  <a:pt x="0" y="1691"/>
                  <a:pt x="0" y="1691"/>
                </a:cubicBezTo>
                <a:cubicBezTo>
                  <a:pt x="0" y="0"/>
                  <a:pt x="0" y="0"/>
                  <a:pt x="0" y="0"/>
                </a:cubicBezTo>
                <a:cubicBezTo>
                  <a:pt x="850" y="0"/>
                  <a:pt x="1558" y="0"/>
                  <a:pt x="2084" y="0"/>
                </a:cubicBezTo>
                <a:close/>
                <a:moveTo>
                  <a:pt x="283" y="523"/>
                </a:moveTo>
                <a:cubicBezTo>
                  <a:pt x="1801" y="523"/>
                  <a:pt x="1801" y="523"/>
                  <a:pt x="1801" y="523"/>
                </a:cubicBezTo>
                <a:cubicBezTo>
                  <a:pt x="1801" y="704"/>
                  <a:pt x="1801" y="704"/>
                  <a:pt x="1801" y="704"/>
                </a:cubicBezTo>
                <a:cubicBezTo>
                  <a:pt x="283" y="704"/>
                  <a:pt x="283" y="704"/>
                  <a:pt x="283" y="704"/>
                </a:cubicBezTo>
                <a:cubicBezTo>
                  <a:pt x="283" y="523"/>
                  <a:pt x="283" y="523"/>
                  <a:pt x="283" y="523"/>
                </a:cubicBezTo>
                <a:cubicBezTo>
                  <a:pt x="283" y="523"/>
                  <a:pt x="283" y="523"/>
                  <a:pt x="283" y="523"/>
                </a:cubicBezTo>
                <a:close/>
                <a:moveTo>
                  <a:pt x="283" y="886"/>
                </a:moveTo>
                <a:cubicBezTo>
                  <a:pt x="1801" y="886"/>
                  <a:pt x="1801" y="886"/>
                  <a:pt x="1801" y="886"/>
                </a:cubicBezTo>
                <a:cubicBezTo>
                  <a:pt x="1801" y="1067"/>
                  <a:pt x="1801" y="1067"/>
                  <a:pt x="1801" y="1067"/>
                </a:cubicBezTo>
                <a:cubicBezTo>
                  <a:pt x="283" y="1067"/>
                  <a:pt x="283" y="1067"/>
                  <a:pt x="283" y="1067"/>
                </a:cubicBezTo>
                <a:cubicBezTo>
                  <a:pt x="283" y="886"/>
                  <a:pt x="283" y="886"/>
                  <a:pt x="283" y="886"/>
                </a:cubicBezTo>
                <a:cubicBezTo>
                  <a:pt x="283" y="886"/>
                  <a:pt x="283" y="886"/>
                  <a:pt x="283" y="886"/>
                </a:cubicBezTo>
                <a:close/>
                <a:moveTo>
                  <a:pt x="283" y="1248"/>
                </a:moveTo>
                <a:cubicBezTo>
                  <a:pt x="1801" y="1248"/>
                  <a:pt x="1801" y="1248"/>
                  <a:pt x="1801" y="1248"/>
                </a:cubicBezTo>
                <a:cubicBezTo>
                  <a:pt x="1801" y="1429"/>
                  <a:pt x="1801" y="1429"/>
                  <a:pt x="1801" y="1429"/>
                </a:cubicBezTo>
                <a:cubicBezTo>
                  <a:pt x="283" y="1429"/>
                  <a:pt x="283" y="1429"/>
                  <a:pt x="283" y="1429"/>
                </a:cubicBezTo>
                <a:cubicBezTo>
                  <a:pt x="283" y="1248"/>
                  <a:pt x="283" y="1248"/>
                  <a:pt x="283" y="1248"/>
                </a:cubicBezTo>
                <a:cubicBezTo>
                  <a:pt x="283" y="1248"/>
                  <a:pt x="283" y="1248"/>
                  <a:pt x="283" y="1248"/>
                </a:cubicBezTo>
                <a:close/>
              </a:path>
            </a:pathLst>
          </a:custGeom>
          <a:solidFill>
            <a:schemeClr val="bg1"/>
          </a:solidFill>
          <a:ln>
            <a:noFill/>
          </a:ln>
        </p:spPr>
        <p:txBody>
          <a:bodyPr vert="horz" wrap="square" lIns="89619" tIns="44809" rIns="89619" bIns="44809" numCol="1" anchor="t" anchorCtr="0" compatLnSpc="1">
            <a:prstTxWarp prst="textNoShape">
              <a:avLst/>
            </a:prstTxWarp>
          </a:bodyPr>
          <a:lstStyle/>
          <a:p>
            <a:pPr defTabSz="913231" fontAlgn="base">
              <a:spcBef>
                <a:spcPct val="0"/>
              </a:spcBef>
              <a:spcAft>
                <a:spcPct val="0"/>
              </a:spcAft>
            </a:pPr>
            <a:endParaRPr lang="en-US" sz="2352">
              <a:solidFill>
                <a:srgbClr val="000000"/>
              </a:solidFill>
              <a:ea typeface="MS PGothic" charset="0"/>
            </a:endParaRPr>
          </a:p>
        </p:txBody>
      </p:sp>
      <p:sp>
        <p:nvSpPr>
          <p:cNvPr id="79" name="Freeform 72"/>
          <p:cNvSpPr>
            <a:spLocks noEditPoints="1"/>
          </p:cNvSpPr>
          <p:nvPr/>
        </p:nvSpPr>
        <p:spPr bwMode="auto">
          <a:xfrm>
            <a:off x="3201841" y="4001554"/>
            <a:ext cx="399678" cy="324444"/>
          </a:xfrm>
          <a:custGeom>
            <a:avLst/>
            <a:gdLst>
              <a:gd name="T0" fmla="*/ 121 w 2084"/>
              <a:gd name="T1" fmla="*/ 261 h 1691"/>
              <a:gd name="T2" fmla="*/ 121 w 2084"/>
              <a:gd name="T3" fmla="*/ 1570 h 1691"/>
              <a:gd name="T4" fmla="*/ 1943 w 2084"/>
              <a:gd name="T5" fmla="*/ 1570 h 1691"/>
              <a:gd name="T6" fmla="*/ 1943 w 2084"/>
              <a:gd name="T7" fmla="*/ 261 h 1691"/>
              <a:gd name="T8" fmla="*/ 121 w 2084"/>
              <a:gd name="T9" fmla="*/ 261 h 1691"/>
              <a:gd name="T10" fmla="*/ 2084 w 2084"/>
              <a:gd name="T11" fmla="*/ 0 h 1691"/>
              <a:gd name="T12" fmla="*/ 2084 w 2084"/>
              <a:gd name="T13" fmla="*/ 1691 h 1691"/>
              <a:gd name="T14" fmla="*/ 0 w 2084"/>
              <a:gd name="T15" fmla="*/ 1691 h 1691"/>
              <a:gd name="T16" fmla="*/ 0 w 2084"/>
              <a:gd name="T17" fmla="*/ 0 h 1691"/>
              <a:gd name="T18" fmla="*/ 2084 w 2084"/>
              <a:gd name="T19" fmla="*/ 0 h 1691"/>
              <a:gd name="T20" fmla="*/ 283 w 2084"/>
              <a:gd name="T21" fmla="*/ 523 h 1691"/>
              <a:gd name="T22" fmla="*/ 1801 w 2084"/>
              <a:gd name="T23" fmla="*/ 523 h 1691"/>
              <a:gd name="T24" fmla="*/ 1801 w 2084"/>
              <a:gd name="T25" fmla="*/ 704 h 1691"/>
              <a:gd name="T26" fmla="*/ 283 w 2084"/>
              <a:gd name="T27" fmla="*/ 704 h 1691"/>
              <a:gd name="T28" fmla="*/ 283 w 2084"/>
              <a:gd name="T29" fmla="*/ 523 h 1691"/>
              <a:gd name="T30" fmla="*/ 283 w 2084"/>
              <a:gd name="T31" fmla="*/ 523 h 1691"/>
              <a:gd name="T32" fmla="*/ 283 w 2084"/>
              <a:gd name="T33" fmla="*/ 886 h 1691"/>
              <a:gd name="T34" fmla="*/ 1801 w 2084"/>
              <a:gd name="T35" fmla="*/ 886 h 1691"/>
              <a:gd name="T36" fmla="*/ 1801 w 2084"/>
              <a:gd name="T37" fmla="*/ 1067 h 1691"/>
              <a:gd name="T38" fmla="*/ 283 w 2084"/>
              <a:gd name="T39" fmla="*/ 1067 h 1691"/>
              <a:gd name="T40" fmla="*/ 283 w 2084"/>
              <a:gd name="T41" fmla="*/ 886 h 1691"/>
              <a:gd name="T42" fmla="*/ 283 w 2084"/>
              <a:gd name="T43" fmla="*/ 886 h 1691"/>
              <a:gd name="T44" fmla="*/ 283 w 2084"/>
              <a:gd name="T45" fmla="*/ 1248 h 1691"/>
              <a:gd name="T46" fmla="*/ 1801 w 2084"/>
              <a:gd name="T47" fmla="*/ 1248 h 1691"/>
              <a:gd name="T48" fmla="*/ 1801 w 2084"/>
              <a:gd name="T49" fmla="*/ 1429 h 1691"/>
              <a:gd name="T50" fmla="*/ 283 w 2084"/>
              <a:gd name="T51" fmla="*/ 1429 h 1691"/>
              <a:gd name="T52" fmla="*/ 283 w 2084"/>
              <a:gd name="T53" fmla="*/ 1248 h 1691"/>
              <a:gd name="T54" fmla="*/ 283 w 2084"/>
              <a:gd name="T55" fmla="*/ 1248 h 16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084" h="1691">
                <a:moveTo>
                  <a:pt x="121" y="261"/>
                </a:moveTo>
                <a:cubicBezTo>
                  <a:pt x="121" y="1570"/>
                  <a:pt x="121" y="1570"/>
                  <a:pt x="121" y="1570"/>
                </a:cubicBezTo>
                <a:cubicBezTo>
                  <a:pt x="1943" y="1570"/>
                  <a:pt x="1943" y="1570"/>
                  <a:pt x="1943" y="1570"/>
                </a:cubicBezTo>
                <a:cubicBezTo>
                  <a:pt x="1943" y="261"/>
                  <a:pt x="1943" y="261"/>
                  <a:pt x="1943" y="261"/>
                </a:cubicBezTo>
                <a:cubicBezTo>
                  <a:pt x="1295" y="261"/>
                  <a:pt x="506" y="261"/>
                  <a:pt x="121" y="261"/>
                </a:cubicBezTo>
                <a:close/>
                <a:moveTo>
                  <a:pt x="2084" y="0"/>
                </a:moveTo>
                <a:cubicBezTo>
                  <a:pt x="2084" y="1691"/>
                  <a:pt x="2084" y="1691"/>
                  <a:pt x="2084" y="1691"/>
                </a:cubicBezTo>
                <a:cubicBezTo>
                  <a:pt x="0" y="1691"/>
                  <a:pt x="0" y="1691"/>
                  <a:pt x="0" y="1691"/>
                </a:cubicBezTo>
                <a:cubicBezTo>
                  <a:pt x="0" y="0"/>
                  <a:pt x="0" y="0"/>
                  <a:pt x="0" y="0"/>
                </a:cubicBezTo>
                <a:cubicBezTo>
                  <a:pt x="850" y="0"/>
                  <a:pt x="1558" y="0"/>
                  <a:pt x="2084" y="0"/>
                </a:cubicBezTo>
                <a:close/>
                <a:moveTo>
                  <a:pt x="283" y="523"/>
                </a:moveTo>
                <a:cubicBezTo>
                  <a:pt x="1801" y="523"/>
                  <a:pt x="1801" y="523"/>
                  <a:pt x="1801" y="523"/>
                </a:cubicBezTo>
                <a:cubicBezTo>
                  <a:pt x="1801" y="704"/>
                  <a:pt x="1801" y="704"/>
                  <a:pt x="1801" y="704"/>
                </a:cubicBezTo>
                <a:cubicBezTo>
                  <a:pt x="283" y="704"/>
                  <a:pt x="283" y="704"/>
                  <a:pt x="283" y="704"/>
                </a:cubicBezTo>
                <a:cubicBezTo>
                  <a:pt x="283" y="523"/>
                  <a:pt x="283" y="523"/>
                  <a:pt x="283" y="523"/>
                </a:cubicBezTo>
                <a:cubicBezTo>
                  <a:pt x="283" y="523"/>
                  <a:pt x="283" y="523"/>
                  <a:pt x="283" y="523"/>
                </a:cubicBezTo>
                <a:close/>
                <a:moveTo>
                  <a:pt x="283" y="886"/>
                </a:moveTo>
                <a:cubicBezTo>
                  <a:pt x="1801" y="886"/>
                  <a:pt x="1801" y="886"/>
                  <a:pt x="1801" y="886"/>
                </a:cubicBezTo>
                <a:cubicBezTo>
                  <a:pt x="1801" y="1067"/>
                  <a:pt x="1801" y="1067"/>
                  <a:pt x="1801" y="1067"/>
                </a:cubicBezTo>
                <a:cubicBezTo>
                  <a:pt x="283" y="1067"/>
                  <a:pt x="283" y="1067"/>
                  <a:pt x="283" y="1067"/>
                </a:cubicBezTo>
                <a:cubicBezTo>
                  <a:pt x="283" y="886"/>
                  <a:pt x="283" y="886"/>
                  <a:pt x="283" y="886"/>
                </a:cubicBezTo>
                <a:cubicBezTo>
                  <a:pt x="283" y="886"/>
                  <a:pt x="283" y="886"/>
                  <a:pt x="283" y="886"/>
                </a:cubicBezTo>
                <a:close/>
                <a:moveTo>
                  <a:pt x="283" y="1248"/>
                </a:moveTo>
                <a:cubicBezTo>
                  <a:pt x="1801" y="1248"/>
                  <a:pt x="1801" y="1248"/>
                  <a:pt x="1801" y="1248"/>
                </a:cubicBezTo>
                <a:cubicBezTo>
                  <a:pt x="1801" y="1429"/>
                  <a:pt x="1801" y="1429"/>
                  <a:pt x="1801" y="1429"/>
                </a:cubicBezTo>
                <a:cubicBezTo>
                  <a:pt x="283" y="1429"/>
                  <a:pt x="283" y="1429"/>
                  <a:pt x="283" y="1429"/>
                </a:cubicBezTo>
                <a:cubicBezTo>
                  <a:pt x="283" y="1248"/>
                  <a:pt x="283" y="1248"/>
                  <a:pt x="283" y="1248"/>
                </a:cubicBezTo>
                <a:cubicBezTo>
                  <a:pt x="283" y="1248"/>
                  <a:pt x="283" y="1248"/>
                  <a:pt x="283" y="1248"/>
                </a:cubicBezTo>
                <a:close/>
              </a:path>
            </a:pathLst>
          </a:custGeom>
          <a:solidFill>
            <a:schemeClr val="bg1"/>
          </a:solidFill>
          <a:ln>
            <a:noFill/>
          </a:ln>
        </p:spPr>
        <p:txBody>
          <a:bodyPr vert="horz" wrap="square" lIns="89619" tIns="44809" rIns="89619" bIns="44809" numCol="1" anchor="t" anchorCtr="0" compatLnSpc="1">
            <a:prstTxWarp prst="textNoShape">
              <a:avLst/>
            </a:prstTxWarp>
          </a:bodyPr>
          <a:lstStyle/>
          <a:p>
            <a:pPr defTabSz="913231" fontAlgn="base">
              <a:spcBef>
                <a:spcPct val="0"/>
              </a:spcBef>
              <a:spcAft>
                <a:spcPct val="0"/>
              </a:spcAft>
            </a:pPr>
            <a:endParaRPr lang="en-US" sz="2352">
              <a:solidFill>
                <a:srgbClr val="000000"/>
              </a:solidFill>
              <a:ea typeface="MS PGothic" charset="0"/>
            </a:endParaRPr>
          </a:p>
        </p:txBody>
      </p:sp>
      <p:sp>
        <p:nvSpPr>
          <p:cNvPr id="80" name="Freeform 72"/>
          <p:cNvSpPr>
            <a:spLocks noEditPoints="1"/>
          </p:cNvSpPr>
          <p:nvPr/>
        </p:nvSpPr>
        <p:spPr bwMode="auto">
          <a:xfrm>
            <a:off x="5467170" y="4001554"/>
            <a:ext cx="399678" cy="324444"/>
          </a:xfrm>
          <a:custGeom>
            <a:avLst/>
            <a:gdLst>
              <a:gd name="T0" fmla="*/ 121 w 2084"/>
              <a:gd name="T1" fmla="*/ 261 h 1691"/>
              <a:gd name="T2" fmla="*/ 121 w 2084"/>
              <a:gd name="T3" fmla="*/ 1570 h 1691"/>
              <a:gd name="T4" fmla="*/ 1943 w 2084"/>
              <a:gd name="T5" fmla="*/ 1570 h 1691"/>
              <a:gd name="T6" fmla="*/ 1943 w 2084"/>
              <a:gd name="T7" fmla="*/ 261 h 1691"/>
              <a:gd name="T8" fmla="*/ 121 w 2084"/>
              <a:gd name="T9" fmla="*/ 261 h 1691"/>
              <a:gd name="T10" fmla="*/ 2084 w 2084"/>
              <a:gd name="T11" fmla="*/ 0 h 1691"/>
              <a:gd name="T12" fmla="*/ 2084 w 2084"/>
              <a:gd name="T13" fmla="*/ 1691 h 1691"/>
              <a:gd name="T14" fmla="*/ 0 w 2084"/>
              <a:gd name="T15" fmla="*/ 1691 h 1691"/>
              <a:gd name="T16" fmla="*/ 0 w 2084"/>
              <a:gd name="T17" fmla="*/ 0 h 1691"/>
              <a:gd name="T18" fmla="*/ 2084 w 2084"/>
              <a:gd name="T19" fmla="*/ 0 h 1691"/>
              <a:gd name="T20" fmla="*/ 283 w 2084"/>
              <a:gd name="T21" fmla="*/ 523 h 1691"/>
              <a:gd name="T22" fmla="*/ 1801 w 2084"/>
              <a:gd name="T23" fmla="*/ 523 h 1691"/>
              <a:gd name="T24" fmla="*/ 1801 w 2084"/>
              <a:gd name="T25" fmla="*/ 704 h 1691"/>
              <a:gd name="T26" fmla="*/ 283 w 2084"/>
              <a:gd name="T27" fmla="*/ 704 h 1691"/>
              <a:gd name="T28" fmla="*/ 283 w 2084"/>
              <a:gd name="T29" fmla="*/ 523 h 1691"/>
              <a:gd name="T30" fmla="*/ 283 w 2084"/>
              <a:gd name="T31" fmla="*/ 523 h 1691"/>
              <a:gd name="T32" fmla="*/ 283 w 2084"/>
              <a:gd name="T33" fmla="*/ 886 h 1691"/>
              <a:gd name="T34" fmla="*/ 1801 w 2084"/>
              <a:gd name="T35" fmla="*/ 886 h 1691"/>
              <a:gd name="T36" fmla="*/ 1801 w 2084"/>
              <a:gd name="T37" fmla="*/ 1067 h 1691"/>
              <a:gd name="T38" fmla="*/ 283 w 2084"/>
              <a:gd name="T39" fmla="*/ 1067 h 1691"/>
              <a:gd name="T40" fmla="*/ 283 w 2084"/>
              <a:gd name="T41" fmla="*/ 886 h 1691"/>
              <a:gd name="T42" fmla="*/ 283 w 2084"/>
              <a:gd name="T43" fmla="*/ 886 h 1691"/>
              <a:gd name="T44" fmla="*/ 283 w 2084"/>
              <a:gd name="T45" fmla="*/ 1248 h 1691"/>
              <a:gd name="T46" fmla="*/ 1801 w 2084"/>
              <a:gd name="T47" fmla="*/ 1248 h 1691"/>
              <a:gd name="T48" fmla="*/ 1801 w 2084"/>
              <a:gd name="T49" fmla="*/ 1429 h 1691"/>
              <a:gd name="T50" fmla="*/ 283 w 2084"/>
              <a:gd name="T51" fmla="*/ 1429 h 1691"/>
              <a:gd name="T52" fmla="*/ 283 w 2084"/>
              <a:gd name="T53" fmla="*/ 1248 h 1691"/>
              <a:gd name="T54" fmla="*/ 283 w 2084"/>
              <a:gd name="T55" fmla="*/ 1248 h 16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084" h="1691">
                <a:moveTo>
                  <a:pt x="121" y="261"/>
                </a:moveTo>
                <a:cubicBezTo>
                  <a:pt x="121" y="1570"/>
                  <a:pt x="121" y="1570"/>
                  <a:pt x="121" y="1570"/>
                </a:cubicBezTo>
                <a:cubicBezTo>
                  <a:pt x="1943" y="1570"/>
                  <a:pt x="1943" y="1570"/>
                  <a:pt x="1943" y="1570"/>
                </a:cubicBezTo>
                <a:cubicBezTo>
                  <a:pt x="1943" y="261"/>
                  <a:pt x="1943" y="261"/>
                  <a:pt x="1943" y="261"/>
                </a:cubicBezTo>
                <a:cubicBezTo>
                  <a:pt x="1295" y="261"/>
                  <a:pt x="506" y="261"/>
                  <a:pt x="121" y="261"/>
                </a:cubicBezTo>
                <a:close/>
                <a:moveTo>
                  <a:pt x="2084" y="0"/>
                </a:moveTo>
                <a:cubicBezTo>
                  <a:pt x="2084" y="1691"/>
                  <a:pt x="2084" y="1691"/>
                  <a:pt x="2084" y="1691"/>
                </a:cubicBezTo>
                <a:cubicBezTo>
                  <a:pt x="0" y="1691"/>
                  <a:pt x="0" y="1691"/>
                  <a:pt x="0" y="1691"/>
                </a:cubicBezTo>
                <a:cubicBezTo>
                  <a:pt x="0" y="0"/>
                  <a:pt x="0" y="0"/>
                  <a:pt x="0" y="0"/>
                </a:cubicBezTo>
                <a:cubicBezTo>
                  <a:pt x="850" y="0"/>
                  <a:pt x="1558" y="0"/>
                  <a:pt x="2084" y="0"/>
                </a:cubicBezTo>
                <a:close/>
                <a:moveTo>
                  <a:pt x="283" y="523"/>
                </a:moveTo>
                <a:cubicBezTo>
                  <a:pt x="1801" y="523"/>
                  <a:pt x="1801" y="523"/>
                  <a:pt x="1801" y="523"/>
                </a:cubicBezTo>
                <a:cubicBezTo>
                  <a:pt x="1801" y="704"/>
                  <a:pt x="1801" y="704"/>
                  <a:pt x="1801" y="704"/>
                </a:cubicBezTo>
                <a:cubicBezTo>
                  <a:pt x="283" y="704"/>
                  <a:pt x="283" y="704"/>
                  <a:pt x="283" y="704"/>
                </a:cubicBezTo>
                <a:cubicBezTo>
                  <a:pt x="283" y="523"/>
                  <a:pt x="283" y="523"/>
                  <a:pt x="283" y="523"/>
                </a:cubicBezTo>
                <a:cubicBezTo>
                  <a:pt x="283" y="523"/>
                  <a:pt x="283" y="523"/>
                  <a:pt x="283" y="523"/>
                </a:cubicBezTo>
                <a:close/>
                <a:moveTo>
                  <a:pt x="283" y="886"/>
                </a:moveTo>
                <a:cubicBezTo>
                  <a:pt x="1801" y="886"/>
                  <a:pt x="1801" y="886"/>
                  <a:pt x="1801" y="886"/>
                </a:cubicBezTo>
                <a:cubicBezTo>
                  <a:pt x="1801" y="1067"/>
                  <a:pt x="1801" y="1067"/>
                  <a:pt x="1801" y="1067"/>
                </a:cubicBezTo>
                <a:cubicBezTo>
                  <a:pt x="283" y="1067"/>
                  <a:pt x="283" y="1067"/>
                  <a:pt x="283" y="1067"/>
                </a:cubicBezTo>
                <a:cubicBezTo>
                  <a:pt x="283" y="886"/>
                  <a:pt x="283" y="886"/>
                  <a:pt x="283" y="886"/>
                </a:cubicBezTo>
                <a:cubicBezTo>
                  <a:pt x="283" y="886"/>
                  <a:pt x="283" y="886"/>
                  <a:pt x="283" y="886"/>
                </a:cubicBezTo>
                <a:close/>
                <a:moveTo>
                  <a:pt x="283" y="1248"/>
                </a:moveTo>
                <a:cubicBezTo>
                  <a:pt x="1801" y="1248"/>
                  <a:pt x="1801" y="1248"/>
                  <a:pt x="1801" y="1248"/>
                </a:cubicBezTo>
                <a:cubicBezTo>
                  <a:pt x="1801" y="1429"/>
                  <a:pt x="1801" y="1429"/>
                  <a:pt x="1801" y="1429"/>
                </a:cubicBezTo>
                <a:cubicBezTo>
                  <a:pt x="283" y="1429"/>
                  <a:pt x="283" y="1429"/>
                  <a:pt x="283" y="1429"/>
                </a:cubicBezTo>
                <a:cubicBezTo>
                  <a:pt x="283" y="1248"/>
                  <a:pt x="283" y="1248"/>
                  <a:pt x="283" y="1248"/>
                </a:cubicBezTo>
                <a:cubicBezTo>
                  <a:pt x="283" y="1248"/>
                  <a:pt x="283" y="1248"/>
                  <a:pt x="283" y="1248"/>
                </a:cubicBezTo>
                <a:close/>
              </a:path>
            </a:pathLst>
          </a:custGeom>
          <a:solidFill>
            <a:schemeClr val="bg1"/>
          </a:solidFill>
          <a:ln>
            <a:noFill/>
          </a:ln>
        </p:spPr>
        <p:txBody>
          <a:bodyPr vert="horz" wrap="square" lIns="89619" tIns="44809" rIns="89619" bIns="44809" numCol="1" anchor="t" anchorCtr="0" compatLnSpc="1">
            <a:prstTxWarp prst="textNoShape">
              <a:avLst/>
            </a:prstTxWarp>
          </a:bodyPr>
          <a:lstStyle/>
          <a:p>
            <a:pPr defTabSz="913231" fontAlgn="base">
              <a:spcBef>
                <a:spcPct val="0"/>
              </a:spcBef>
              <a:spcAft>
                <a:spcPct val="0"/>
              </a:spcAft>
            </a:pPr>
            <a:endParaRPr lang="en-US" sz="2352">
              <a:solidFill>
                <a:srgbClr val="000000"/>
              </a:solidFill>
              <a:ea typeface="MS PGothic" charset="0"/>
            </a:endParaRPr>
          </a:p>
        </p:txBody>
      </p:sp>
      <p:sp>
        <p:nvSpPr>
          <p:cNvPr id="81" name="Right Arrow 80"/>
          <p:cNvSpPr/>
          <p:nvPr/>
        </p:nvSpPr>
        <p:spPr bwMode="auto">
          <a:xfrm>
            <a:off x="1457015" y="4083105"/>
            <a:ext cx="537715" cy="268857"/>
          </a:xfrm>
          <a:prstGeom prst="rightArrow">
            <a:avLst>
              <a:gd name="adj1" fmla="val 41321"/>
              <a:gd name="adj2" fmla="val 500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960" b="1" dirty="0">
              <a:solidFill>
                <a:srgbClr val="FFFFFF"/>
              </a:solidFill>
              <a:latin typeface="Segoe UI Light"/>
              <a:ea typeface="Segoe UI" pitchFamily="34" charset="0"/>
              <a:cs typeface="Segoe UI" pitchFamily="34" charset="0"/>
            </a:endParaRPr>
          </a:p>
        </p:txBody>
      </p:sp>
      <p:sp>
        <p:nvSpPr>
          <p:cNvPr id="82" name="Right Arrow 81"/>
          <p:cNvSpPr/>
          <p:nvPr/>
        </p:nvSpPr>
        <p:spPr bwMode="auto">
          <a:xfrm>
            <a:off x="2632919" y="4083105"/>
            <a:ext cx="537715" cy="268857"/>
          </a:xfrm>
          <a:prstGeom prst="rightArrow">
            <a:avLst>
              <a:gd name="adj1" fmla="val 41321"/>
              <a:gd name="adj2" fmla="val 500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960" b="1" dirty="0">
              <a:solidFill>
                <a:srgbClr val="FFFFFF"/>
              </a:solidFill>
              <a:latin typeface="Segoe UI Light"/>
              <a:ea typeface="Segoe UI" pitchFamily="34" charset="0"/>
              <a:cs typeface="Segoe UI" pitchFamily="34" charset="0"/>
            </a:endParaRPr>
          </a:p>
        </p:txBody>
      </p:sp>
      <p:sp>
        <p:nvSpPr>
          <p:cNvPr id="83" name="Right Arrow 82"/>
          <p:cNvSpPr/>
          <p:nvPr/>
        </p:nvSpPr>
        <p:spPr bwMode="auto">
          <a:xfrm>
            <a:off x="3713295" y="4083105"/>
            <a:ext cx="537715" cy="268857"/>
          </a:xfrm>
          <a:prstGeom prst="rightArrow">
            <a:avLst>
              <a:gd name="adj1" fmla="val 41321"/>
              <a:gd name="adj2" fmla="val 500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960" b="1" dirty="0">
              <a:solidFill>
                <a:srgbClr val="FFFFFF"/>
              </a:solidFill>
              <a:latin typeface="Segoe UI Light"/>
              <a:ea typeface="Segoe UI" pitchFamily="34" charset="0"/>
              <a:cs typeface="Segoe UI" pitchFamily="34" charset="0"/>
            </a:endParaRPr>
          </a:p>
        </p:txBody>
      </p:sp>
      <p:sp>
        <p:nvSpPr>
          <p:cNvPr id="84" name="Right Arrow 83"/>
          <p:cNvSpPr/>
          <p:nvPr/>
        </p:nvSpPr>
        <p:spPr bwMode="auto">
          <a:xfrm>
            <a:off x="4898251" y="4083105"/>
            <a:ext cx="537715" cy="268857"/>
          </a:xfrm>
          <a:prstGeom prst="rightArrow">
            <a:avLst>
              <a:gd name="adj1" fmla="val 41321"/>
              <a:gd name="adj2" fmla="val 500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960" b="1" dirty="0">
              <a:solidFill>
                <a:srgbClr val="FFFFFF"/>
              </a:solidFill>
              <a:latin typeface="Segoe UI Light"/>
              <a:ea typeface="Segoe UI" pitchFamily="34" charset="0"/>
              <a:cs typeface="Segoe UI" pitchFamily="34" charset="0"/>
            </a:endParaRPr>
          </a:p>
        </p:txBody>
      </p:sp>
      <p:sp>
        <p:nvSpPr>
          <p:cNvPr id="38" name="TextBox 6"/>
          <p:cNvSpPr txBox="1"/>
          <p:nvPr/>
        </p:nvSpPr>
        <p:spPr>
          <a:xfrm>
            <a:off x="6794051" y="985264"/>
            <a:ext cx="5190190" cy="4212732"/>
          </a:xfrm>
          <a:prstGeom prst="rect">
            <a:avLst/>
          </a:prstGeom>
          <a:noFill/>
        </p:spPr>
        <p:txBody>
          <a:bodyPr wrap="square" lIns="175715" tIns="140572" rIns="175715" bIns="140572"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spcBef>
                <a:spcPts val="588"/>
              </a:spcBef>
              <a:spcAft>
                <a:spcPct val="0"/>
              </a:spcAft>
            </a:pPr>
            <a:r>
              <a:rPr lang="en-US" sz="2352" dirty="0">
                <a:gradFill>
                  <a:gsLst>
                    <a:gs pos="84071">
                      <a:srgbClr val="0072C6"/>
                    </a:gs>
                    <a:gs pos="49558">
                      <a:srgbClr val="0072C6"/>
                    </a:gs>
                  </a:gsLst>
                  <a:lin ang="5400000" scaled="0"/>
                </a:gradFill>
                <a:ea typeface="MS PGothic" charset="0"/>
                <a:cs typeface="MS PGothic" charset="0"/>
              </a:rPr>
              <a:t>Compose and orchestrate</a:t>
            </a:r>
            <a:endParaRPr lang="en-US" sz="2690" dirty="0">
              <a:gradFill>
                <a:gsLst>
                  <a:gs pos="95276">
                    <a:srgbClr val="00BCF2"/>
                  </a:gs>
                  <a:gs pos="84071">
                    <a:srgbClr val="00BCF2"/>
                  </a:gs>
                </a:gsLst>
                <a:lin ang="5400000" scaled="0"/>
              </a:gradFill>
              <a:latin typeface="Segoe UI Light"/>
            </a:endParaRPr>
          </a:p>
          <a:p>
            <a:pPr marL="280037" indent="-280037" fontAlgn="base">
              <a:spcBef>
                <a:spcPts val="588"/>
              </a:spcBef>
              <a:spcAft>
                <a:spcPct val="0"/>
              </a:spcAft>
              <a:buFont typeface="Arial" panose="020B0604020202020204" pitchFamily="34" charset="0"/>
              <a:buChar char="•"/>
            </a:pPr>
            <a:r>
              <a:rPr lang="en-US" sz="1568" dirty="0">
                <a:gradFill>
                  <a:gsLst>
                    <a:gs pos="15044">
                      <a:srgbClr val="505050"/>
                    </a:gs>
                    <a:gs pos="41000">
                      <a:srgbClr val="505050"/>
                    </a:gs>
                  </a:gsLst>
                  <a:lin ang="5400000" scaled="0"/>
                </a:gradFill>
                <a:ea typeface="MS PGothic" charset="0"/>
                <a:cs typeface="MS PGothic" charset="0"/>
              </a:rPr>
              <a:t>Connect to data of diverse shapes and location</a:t>
            </a:r>
          </a:p>
          <a:p>
            <a:pPr marL="280037" indent="-280037" fontAlgn="base">
              <a:spcBef>
                <a:spcPts val="588"/>
              </a:spcBef>
              <a:spcAft>
                <a:spcPct val="0"/>
              </a:spcAft>
              <a:buFont typeface="Arial" panose="020B0604020202020204" pitchFamily="34" charset="0"/>
              <a:buChar char="•"/>
            </a:pPr>
            <a:r>
              <a:rPr lang="en-US" sz="1568" dirty="0">
                <a:gradFill>
                  <a:gsLst>
                    <a:gs pos="15044">
                      <a:srgbClr val="505050"/>
                    </a:gs>
                    <a:gs pos="41000">
                      <a:srgbClr val="505050"/>
                    </a:gs>
                  </a:gsLst>
                  <a:lin ang="5400000" scaled="0"/>
                </a:gradFill>
                <a:ea typeface="MS PGothic" charset="0"/>
                <a:cs typeface="MS PGothic" charset="0"/>
              </a:rPr>
              <a:t>Orchestrate processing to produce trusted data</a:t>
            </a:r>
          </a:p>
          <a:p>
            <a:pPr fontAlgn="base">
              <a:spcBef>
                <a:spcPts val="588"/>
              </a:spcBef>
              <a:spcAft>
                <a:spcPct val="0"/>
              </a:spcAft>
            </a:pPr>
            <a:endParaRPr lang="en-US" sz="2352" dirty="0">
              <a:gradFill>
                <a:gsLst>
                  <a:gs pos="84071">
                    <a:srgbClr val="0072C6"/>
                  </a:gs>
                  <a:gs pos="49558">
                    <a:srgbClr val="0072C6"/>
                  </a:gs>
                </a:gsLst>
                <a:lin ang="5400000" scaled="0"/>
              </a:gradFill>
              <a:ea typeface="MS PGothic" charset="0"/>
              <a:cs typeface="MS PGothic" charset="0"/>
            </a:endParaRPr>
          </a:p>
          <a:p>
            <a:pPr fontAlgn="base">
              <a:spcBef>
                <a:spcPts val="588"/>
              </a:spcBef>
              <a:spcAft>
                <a:spcPct val="0"/>
              </a:spcAft>
            </a:pPr>
            <a:r>
              <a:rPr lang="en-US" sz="2352" dirty="0">
                <a:gradFill>
                  <a:gsLst>
                    <a:gs pos="84071">
                      <a:srgbClr val="0072C6"/>
                    </a:gs>
                    <a:gs pos="49558">
                      <a:srgbClr val="0072C6"/>
                    </a:gs>
                  </a:gsLst>
                  <a:lin ang="5400000" scaled="0"/>
                </a:gradFill>
                <a:ea typeface="MS PGothic" charset="0"/>
                <a:cs typeface="MS PGothic" charset="0"/>
              </a:rPr>
              <a:t>Manage from single pane of glass</a:t>
            </a:r>
            <a:endParaRPr lang="en-US" sz="1960" dirty="0">
              <a:gradFill>
                <a:gsLst>
                  <a:gs pos="84071">
                    <a:srgbClr val="0072C6"/>
                  </a:gs>
                  <a:gs pos="49558">
                    <a:srgbClr val="0072C6"/>
                  </a:gs>
                </a:gsLst>
                <a:lin ang="5400000" scaled="0"/>
              </a:gradFill>
              <a:ea typeface="MS PGothic" charset="0"/>
              <a:cs typeface="MS PGothic" charset="0"/>
            </a:endParaRPr>
          </a:p>
          <a:p>
            <a:pPr marL="280037" indent="-280037" fontAlgn="base">
              <a:spcBef>
                <a:spcPts val="588"/>
              </a:spcBef>
              <a:spcAft>
                <a:spcPct val="0"/>
              </a:spcAft>
              <a:buFont typeface="Arial" panose="020B0604020202020204" pitchFamily="34" charset="0"/>
              <a:buChar char="•"/>
            </a:pPr>
            <a:r>
              <a:rPr lang="en-US" sz="1568" dirty="0">
                <a:gradFill>
                  <a:gsLst>
                    <a:gs pos="15044">
                      <a:srgbClr val="505050"/>
                    </a:gs>
                    <a:gs pos="41000">
                      <a:srgbClr val="505050"/>
                    </a:gs>
                  </a:gsLst>
                  <a:lin ang="5400000" scaled="0"/>
                </a:gradFill>
                <a:ea typeface="MS PGothic" charset="0"/>
                <a:cs typeface="MS PGothic" charset="0"/>
              </a:rPr>
              <a:t>Manage a network of data pipelines</a:t>
            </a:r>
          </a:p>
          <a:p>
            <a:pPr marL="280037" indent="-280037" fontAlgn="base">
              <a:spcBef>
                <a:spcPts val="588"/>
              </a:spcBef>
              <a:spcAft>
                <a:spcPct val="0"/>
              </a:spcAft>
              <a:buFont typeface="Arial" panose="020B0604020202020204" pitchFamily="34" charset="0"/>
              <a:buChar char="•"/>
            </a:pPr>
            <a:r>
              <a:rPr lang="en-US" sz="1568" dirty="0">
                <a:gradFill>
                  <a:gsLst>
                    <a:gs pos="15044">
                      <a:srgbClr val="505050"/>
                    </a:gs>
                    <a:gs pos="41000">
                      <a:srgbClr val="505050"/>
                    </a:gs>
                  </a:gsLst>
                  <a:lin ang="5400000" scaled="0"/>
                </a:gradFill>
                <a:ea typeface="MS PGothic" charset="0"/>
                <a:cs typeface="MS PGothic" charset="0"/>
              </a:rPr>
              <a:t>See lineage and impact analysis</a:t>
            </a:r>
          </a:p>
          <a:p>
            <a:pPr fontAlgn="base">
              <a:spcBef>
                <a:spcPts val="588"/>
              </a:spcBef>
              <a:spcAft>
                <a:spcPct val="0"/>
              </a:spcAft>
            </a:pPr>
            <a:endParaRPr lang="en-US" sz="2352" dirty="0">
              <a:gradFill>
                <a:gsLst>
                  <a:gs pos="84071">
                    <a:srgbClr val="0072C6"/>
                  </a:gs>
                  <a:gs pos="49558">
                    <a:srgbClr val="0072C6"/>
                  </a:gs>
                </a:gsLst>
                <a:lin ang="5400000" scaled="0"/>
              </a:gradFill>
              <a:ea typeface="MS PGothic" charset="0"/>
              <a:cs typeface="MS PGothic" charset="0"/>
            </a:endParaRPr>
          </a:p>
          <a:p>
            <a:pPr fontAlgn="base">
              <a:spcBef>
                <a:spcPts val="588"/>
              </a:spcBef>
              <a:spcAft>
                <a:spcPct val="0"/>
              </a:spcAft>
            </a:pPr>
            <a:r>
              <a:rPr lang="en-US" sz="2352" dirty="0">
                <a:gradFill>
                  <a:gsLst>
                    <a:gs pos="84071">
                      <a:srgbClr val="0072C6"/>
                    </a:gs>
                    <a:gs pos="49558">
                      <a:srgbClr val="0072C6"/>
                    </a:gs>
                  </a:gsLst>
                  <a:lin ang="5400000" scaled="0"/>
                </a:gradFill>
                <a:ea typeface="MS PGothic" charset="0"/>
                <a:cs typeface="MS PGothic" charset="0"/>
              </a:rPr>
              <a:t>Set data production policy </a:t>
            </a:r>
            <a:endParaRPr lang="en-US" sz="2690" dirty="0">
              <a:gradFill>
                <a:gsLst>
                  <a:gs pos="95276">
                    <a:srgbClr val="00BCF2"/>
                  </a:gs>
                  <a:gs pos="84071">
                    <a:srgbClr val="00BCF2"/>
                  </a:gs>
                </a:gsLst>
                <a:lin ang="5400000" scaled="0"/>
              </a:gradFill>
              <a:latin typeface="Segoe UI Light"/>
            </a:endParaRPr>
          </a:p>
          <a:p>
            <a:pPr marL="280037" indent="-280037" fontAlgn="base">
              <a:spcBef>
                <a:spcPts val="588"/>
              </a:spcBef>
              <a:spcAft>
                <a:spcPct val="0"/>
              </a:spcAft>
              <a:buFont typeface="Arial" panose="020B0604020202020204" pitchFamily="34" charset="0"/>
              <a:buChar char="•"/>
            </a:pPr>
            <a:r>
              <a:rPr lang="en-US" sz="1568" dirty="0">
                <a:gradFill>
                  <a:gsLst>
                    <a:gs pos="15044">
                      <a:srgbClr val="505050"/>
                    </a:gs>
                    <a:gs pos="41000">
                      <a:srgbClr val="505050"/>
                    </a:gs>
                  </a:gsLst>
                  <a:lin ang="5400000" scaled="0"/>
                </a:gradFill>
                <a:ea typeface="MS PGothic" charset="0"/>
                <a:cs typeface="MS PGothic" charset="0"/>
              </a:rPr>
              <a:t>Retry, concurrency, late data handling</a:t>
            </a:r>
          </a:p>
          <a:p>
            <a:pPr fontAlgn="base">
              <a:spcBef>
                <a:spcPts val="588"/>
              </a:spcBef>
              <a:spcAft>
                <a:spcPct val="0"/>
              </a:spcAft>
            </a:pPr>
            <a:endParaRPr lang="en-US" sz="2352" dirty="0">
              <a:gradFill>
                <a:gsLst>
                  <a:gs pos="84071">
                    <a:srgbClr val="0072C6"/>
                  </a:gs>
                  <a:gs pos="49558">
                    <a:srgbClr val="0072C6"/>
                  </a:gs>
                </a:gsLst>
                <a:lin ang="5400000" scaled="0"/>
              </a:gradFill>
              <a:ea typeface="MS PGothic" charset="0"/>
              <a:cs typeface="MS PGothic" charset="0"/>
            </a:endParaRPr>
          </a:p>
          <a:p>
            <a:pPr fontAlgn="base">
              <a:spcBef>
                <a:spcPts val="588"/>
              </a:spcBef>
              <a:spcAft>
                <a:spcPct val="0"/>
              </a:spcAft>
            </a:pPr>
            <a:r>
              <a:rPr lang="en-US" sz="2352" dirty="0">
                <a:gradFill>
                  <a:gsLst>
                    <a:gs pos="84071">
                      <a:srgbClr val="0072C6"/>
                    </a:gs>
                    <a:gs pos="49558">
                      <a:srgbClr val="0072C6"/>
                    </a:gs>
                  </a:gsLst>
                  <a:lin ang="5400000" scaled="0"/>
                </a:gradFill>
                <a:ea typeface="MS PGothic" charset="0"/>
                <a:cs typeface="MS PGothic" charset="0"/>
              </a:rPr>
              <a:t>Identify and debug errors </a:t>
            </a:r>
            <a:endParaRPr lang="en-US" sz="2690" dirty="0">
              <a:gradFill>
                <a:gsLst>
                  <a:gs pos="95276">
                    <a:srgbClr val="00BCF2"/>
                  </a:gs>
                  <a:gs pos="84071">
                    <a:srgbClr val="00BCF2"/>
                  </a:gs>
                </a:gsLst>
                <a:lin ang="5400000" scaled="0"/>
              </a:gradFill>
              <a:latin typeface="Segoe UI Light"/>
            </a:endParaRPr>
          </a:p>
          <a:p>
            <a:pPr marL="280037" indent="-280037" fontAlgn="base">
              <a:spcBef>
                <a:spcPts val="588"/>
              </a:spcBef>
              <a:spcAft>
                <a:spcPct val="0"/>
              </a:spcAft>
              <a:buFont typeface="Arial" panose="020B0604020202020204" pitchFamily="34" charset="0"/>
              <a:buChar char="•"/>
            </a:pPr>
            <a:r>
              <a:rPr lang="en-US" sz="1568" dirty="0">
                <a:gradFill>
                  <a:gsLst>
                    <a:gs pos="15044">
                      <a:srgbClr val="505050"/>
                    </a:gs>
                    <a:gs pos="41000">
                      <a:srgbClr val="505050"/>
                    </a:gs>
                  </a:gsLst>
                  <a:lin ang="5400000" scaled="0"/>
                </a:gradFill>
                <a:ea typeface="MS PGothic" charset="0"/>
                <a:cs typeface="MS PGothic" charset="0"/>
              </a:rPr>
              <a:t>Automatic dataset health alerts </a:t>
            </a:r>
          </a:p>
          <a:p>
            <a:pPr marL="280037" indent="-280037" fontAlgn="base">
              <a:spcBef>
                <a:spcPts val="588"/>
              </a:spcBef>
              <a:spcAft>
                <a:spcPct val="0"/>
              </a:spcAft>
              <a:buFont typeface="Arial" panose="020B0604020202020204" pitchFamily="34" charset="0"/>
              <a:buChar char="•"/>
            </a:pPr>
            <a:r>
              <a:rPr lang="en-US" sz="1568" dirty="0">
                <a:gradFill>
                  <a:gsLst>
                    <a:gs pos="15044">
                      <a:srgbClr val="505050"/>
                    </a:gs>
                    <a:gs pos="41000">
                      <a:srgbClr val="505050"/>
                    </a:gs>
                  </a:gsLst>
                  <a:lin ang="5400000" scaled="0"/>
                </a:gradFill>
                <a:ea typeface="MS PGothic" charset="0"/>
                <a:cs typeface="MS PGothic" charset="0"/>
              </a:rPr>
              <a:t>Troubleshoot complex pipelines</a:t>
            </a:r>
          </a:p>
        </p:txBody>
      </p:sp>
    </p:spTree>
    <p:extLst>
      <p:ext uri="{BB962C8B-B14F-4D97-AF65-F5344CB8AC3E}">
        <p14:creationId xmlns:p14="http://schemas.microsoft.com/office/powerpoint/2010/main" val="64400461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69171" y="365923"/>
            <a:ext cx="11081672" cy="807803"/>
          </a:xfrm>
        </p:spPr>
        <p:txBody>
          <a:bodyPr/>
          <a:lstStyle/>
          <a:p>
            <a:r>
              <a:rPr lang="en-US" dirty="0" smtClean="0">
                <a:solidFill>
                  <a:schemeClr val="bg1"/>
                </a:solidFill>
              </a:rPr>
              <a:t>Azure </a:t>
            </a:r>
            <a:r>
              <a:rPr lang="en-US" dirty="0" smtClean="0">
                <a:solidFill>
                  <a:schemeClr val="bg1"/>
                </a:solidFill>
              </a:rPr>
              <a:t>Steaming </a:t>
            </a:r>
            <a:r>
              <a:rPr lang="en-US" dirty="0" smtClean="0">
                <a:solidFill>
                  <a:schemeClr val="bg1"/>
                </a:solidFill>
              </a:rPr>
              <a:t>Analytics</a:t>
            </a:r>
            <a:endParaRPr lang="en-US" dirty="0">
              <a:solidFill>
                <a:schemeClr val="bg1"/>
              </a:solidFill>
            </a:endParaRPr>
          </a:p>
        </p:txBody>
      </p:sp>
      <p:grpSp>
        <p:nvGrpSpPr>
          <p:cNvPr id="7" name="Group 6"/>
          <p:cNvGrpSpPr/>
          <p:nvPr/>
        </p:nvGrpSpPr>
        <p:grpSpPr>
          <a:xfrm>
            <a:off x="269170" y="1190079"/>
            <a:ext cx="11652043" cy="5375593"/>
            <a:chOff x="274638" y="1212850"/>
            <a:chExt cx="11888787" cy="5484813"/>
          </a:xfrm>
        </p:grpSpPr>
        <p:grpSp>
          <p:nvGrpSpPr>
            <p:cNvPr id="227" name="Group 226"/>
            <p:cNvGrpSpPr/>
            <p:nvPr/>
          </p:nvGrpSpPr>
          <p:grpSpPr>
            <a:xfrm>
              <a:off x="274638" y="1212850"/>
              <a:ext cx="11888787" cy="5484813"/>
              <a:chOff x="274638" y="1212850"/>
              <a:chExt cx="11888787" cy="5484813"/>
            </a:xfrm>
          </p:grpSpPr>
          <p:sp>
            <p:nvSpPr>
              <p:cNvPr id="24" name="Rectangle 23"/>
              <p:cNvSpPr/>
              <p:nvPr/>
            </p:nvSpPr>
            <p:spPr bwMode="auto">
              <a:xfrm>
                <a:off x="274638" y="1942799"/>
                <a:ext cx="1828800" cy="4754864"/>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endParaRPr lang="en-US" sz="1960" dirty="0" err="1">
                  <a:gradFill>
                    <a:gsLst>
                      <a:gs pos="0">
                        <a:srgbClr val="FFFFFF"/>
                      </a:gs>
                      <a:gs pos="100000">
                        <a:srgbClr val="FFFFFF"/>
                      </a:gs>
                    </a:gsLst>
                    <a:lin ang="5400000" scaled="1"/>
                  </a:gradFill>
                  <a:ea typeface="Segoe UI" pitchFamily="34" charset="0"/>
                  <a:cs typeface="Segoe UI" pitchFamily="34" charset="0"/>
                </a:endParaRPr>
              </a:p>
            </p:txBody>
          </p:sp>
          <p:sp>
            <p:nvSpPr>
              <p:cNvPr id="141" name="Rectangle 140"/>
              <p:cNvSpPr/>
              <p:nvPr/>
            </p:nvSpPr>
            <p:spPr bwMode="auto">
              <a:xfrm>
                <a:off x="2286635" y="1942799"/>
                <a:ext cx="1828800" cy="4754864"/>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endParaRPr lang="en-US" sz="1960" dirty="0" err="1">
                  <a:gradFill>
                    <a:gsLst>
                      <a:gs pos="0">
                        <a:srgbClr val="FFFFFF"/>
                      </a:gs>
                      <a:gs pos="100000">
                        <a:srgbClr val="FFFFFF"/>
                      </a:gs>
                    </a:gsLst>
                    <a:lin ang="5400000" scaled="1"/>
                  </a:gradFill>
                  <a:ea typeface="Segoe UI" pitchFamily="34" charset="0"/>
                  <a:cs typeface="Segoe UI" pitchFamily="34" charset="0"/>
                </a:endParaRPr>
              </a:p>
            </p:txBody>
          </p:sp>
          <p:sp>
            <p:nvSpPr>
              <p:cNvPr id="142" name="Rectangle 141"/>
              <p:cNvSpPr/>
              <p:nvPr/>
            </p:nvSpPr>
            <p:spPr bwMode="auto">
              <a:xfrm>
                <a:off x="4298632" y="1942799"/>
                <a:ext cx="1828800" cy="4754864"/>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endParaRPr lang="en-US" sz="1960" dirty="0" err="1">
                  <a:gradFill>
                    <a:gsLst>
                      <a:gs pos="0">
                        <a:srgbClr val="FFFFFF"/>
                      </a:gs>
                      <a:gs pos="100000">
                        <a:srgbClr val="FFFFFF"/>
                      </a:gs>
                    </a:gsLst>
                    <a:lin ang="5400000" scaled="1"/>
                  </a:gradFill>
                  <a:ea typeface="Segoe UI" pitchFamily="34" charset="0"/>
                  <a:cs typeface="Segoe UI" pitchFamily="34" charset="0"/>
                </a:endParaRPr>
              </a:p>
            </p:txBody>
          </p:sp>
          <p:sp>
            <p:nvSpPr>
              <p:cNvPr id="143" name="Rectangle 142"/>
              <p:cNvSpPr/>
              <p:nvPr/>
            </p:nvSpPr>
            <p:spPr bwMode="auto">
              <a:xfrm>
                <a:off x="6310629" y="1942799"/>
                <a:ext cx="1828800" cy="4754864"/>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endParaRPr lang="en-US" sz="1960" dirty="0" err="1">
                  <a:gradFill>
                    <a:gsLst>
                      <a:gs pos="0">
                        <a:srgbClr val="FFFFFF"/>
                      </a:gs>
                      <a:gs pos="100000">
                        <a:srgbClr val="FFFFFF"/>
                      </a:gs>
                    </a:gsLst>
                    <a:lin ang="5400000" scaled="1"/>
                  </a:gradFill>
                  <a:ea typeface="Segoe UI" pitchFamily="34" charset="0"/>
                  <a:cs typeface="Segoe UI" pitchFamily="34" charset="0"/>
                </a:endParaRPr>
              </a:p>
            </p:txBody>
          </p:sp>
          <p:sp>
            <p:nvSpPr>
              <p:cNvPr id="144" name="Rectangle 143"/>
              <p:cNvSpPr/>
              <p:nvPr/>
            </p:nvSpPr>
            <p:spPr bwMode="auto">
              <a:xfrm>
                <a:off x="8322626" y="1942799"/>
                <a:ext cx="1828800" cy="4754864"/>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endParaRPr lang="en-US" sz="1960" dirty="0" err="1">
                  <a:gradFill>
                    <a:gsLst>
                      <a:gs pos="0">
                        <a:srgbClr val="FFFFFF"/>
                      </a:gs>
                      <a:gs pos="100000">
                        <a:srgbClr val="FFFFFF"/>
                      </a:gs>
                    </a:gsLst>
                    <a:lin ang="5400000" scaled="1"/>
                  </a:gradFill>
                  <a:ea typeface="Segoe UI" pitchFamily="34" charset="0"/>
                  <a:cs typeface="Segoe UI" pitchFamily="34" charset="0"/>
                </a:endParaRPr>
              </a:p>
            </p:txBody>
          </p:sp>
          <p:sp>
            <p:nvSpPr>
              <p:cNvPr id="145" name="Rectangle 144"/>
              <p:cNvSpPr/>
              <p:nvPr/>
            </p:nvSpPr>
            <p:spPr bwMode="auto">
              <a:xfrm>
                <a:off x="10334625" y="1877175"/>
                <a:ext cx="1828800" cy="4754864"/>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endParaRPr lang="en-US" sz="1960" dirty="0" err="1">
                  <a:gradFill>
                    <a:gsLst>
                      <a:gs pos="0">
                        <a:srgbClr val="FFFFFF"/>
                      </a:gs>
                      <a:gs pos="100000">
                        <a:srgbClr val="FFFFFF"/>
                      </a:gs>
                    </a:gsLst>
                    <a:lin ang="5400000" scaled="1"/>
                  </a:gradFill>
                  <a:ea typeface="Segoe UI" pitchFamily="34" charset="0"/>
                  <a:cs typeface="Segoe UI" pitchFamily="34" charset="0"/>
                </a:endParaRPr>
              </a:p>
            </p:txBody>
          </p:sp>
          <p:grpSp>
            <p:nvGrpSpPr>
              <p:cNvPr id="167" name="Group 166"/>
              <p:cNvGrpSpPr/>
              <p:nvPr/>
            </p:nvGrpSpPr>
            <p:grpSpPr>
              <a:xfrm>
                <a:off x="2469239" y="2130426"/>
                <a:ext cx="7499584" cy="4379612"/>
                <a:chOff x="2469239" y="2130426"/>
                <a:chExt cx="7499584" cy="4379612"/>
              </a:xfrm>
            </p:grpSpPr>
            <p:sp>
              <p:nvSpPr>
                <p:cNvPr id="25" name="Oval 24"/>
                <p:cNvSpPr/>
                <p:nvPr/>
              </p:nvSpPr>
              <p:spPr bwMode="auto">
                <a:xfrm>
                  <a:off x="2469239" y="2130426"/>
                  <a:ext cx="7499584" cy="4379612"/>
                </a:xfrm>
                <a:prstGeom prst="ellipse">
                  <a:avLst/>
                </a:prstGeom>
                <a:solidFill>
                  <a:schemeClr val="accent6">
                    <a:alpha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endParaRPr lang="en-US" sz="1960" dirty="0" err="1">
                    <a:gradFill>
                      <a:gsLst>
                        <a:gs pos="0">
                          <a:srgbClr val="FFFFFF"/>
                        </a:gs>
                        <a:gs pos="100000">
                          <a:srgbClr val="FFFFFF"/>
                        </a:gs>
                      </a:gsLst>
                      <a:lin ang="5400000" scaled="1"/>
                    </a:gradFill>
                    <a:ea typeface="Segoe UI" pitchFamily="34" charset="0"/>
                    <a:cs typeface="Segoe UI" pitchFamily="34" charset="0"/>
                  </a:endParaRPr>
                </a:p>
              </p:txBody>
            </p:sp>
            <p:sp>
              <p:nvSpPr>
                <p:cNvPr id="160" name="Freeform 9"/>
                <p:cNvSpPr>
                  <a:spLocks/>
                </p:cNvSpPr>
                <p:nvPr/>
              </p:nvSpPr>
              <p:spPr bwMode="auto">
                <a:xfrm>
                  <a:off x="4722813" y="3784600"/>
                  <a:ext cx="4071937" cy="1674813"/>
                </a:xfrm>
                <a:custGeom>
                  <a:avLst/>
                  <a:gdLst>
                    <a:gd name="T0" fmla="*/ 349 w 391"/>
                    <a:gd name="T1" fmla="*/ 75 h 159"/>
                    <a:gd name="T2" fmla="*/ 342 w 391"/>
                    <a:gd name="T3" fmla="*/ 76 h 159"/>
                    <a:gd name="T4" fmla="*/ 263 w 391"/>
                    <a:gd name="T5" fmla="*/ 0 h 159"/>
                    <a:gd name="T6" fmla="*/ 187 w 391"/>
                    <a:gd name="T7" fmla="*/ 59 h 159"/>
                    <a:gd name="T8" fmla="*/ 145 w 391"/>
                    <a:gd name="T9" fmla="*/ 42 h 159"/>
                    <a:gd name="T10" fmla="*/ 87 w 391"/>
                    <a:gd name="T11" fmla="*/ 94 h 159"/>
                    <a:gd name="T12" fmla="*/ 59 w 391"/>
                    <a:gd name="T13" fmla="*/ 107 h 159"/>
                    <a:gd name="T14" fmla="*/ 32 w 391"/>
                    <a:gd name="T15" fmla="*/ 94 h 159"/>
                    <a:gd name="T16" fmla="*/ 0 w 391"/>
                    <a:gd name="T17" fmla="*/ 126 h 159"/>
                    <a:gd name="T18" fmla="*/ 32 w 391"/>
                    <a:gd name="T19" fmla="*/ 159 h 159"/>
                    <a:gd name="T20" fmla="*/ 41 w 391"/>
                    <a:gd name="T21" fmla="*/ 159 h 159"/>
                    <a:gd name="T22" fmla="*/ 148 w 391"/>
                    <a:gd name="T23" fmla="*/ 159 h 159"/>
                    <a:gd name="T24" fmla="*/ 208 w 391"/>
                    <a:gd name="T25" fmla="*/ 159 h 159"/>
                    <a:gd name="T26" fmla="*/ 352 w 391"/>
                    <a:gd name="T27" fmla="*/ 159 h 159"/>
                    <a:gd name="T28" fmla="*/ 352 w 391"/>
                    <a:gd name="T29" fmla="*/ 159 h 159"/>
                    <a:gd name="T30" fmla="*/ 391 w 391"/>
                    <a:gd name="T31" fmla="*/ 117 h 159"/>
                    <a:gd name="T32" fmla="*/ 349 w 391"/>
                    <a:gd name="T33" fmla="*/ 75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1" h="159">
                      <a:moveTo>
                        <a:pt x="349" y="75"/>
                      </a:moveTo>
                      <a:cubicBezTo>
                        <a:pt x="347" y="75"/>
                        <a:pt x="345" y="75"/>
                        <a:pt x="342" y="76"/>
                      </a:cubicBezTo>
                      <a:cubicBezTo>
                        <a:pt x="340" y="34"/>
                        <a:pt x="306" y="0"/>
                        <a:pt x="263" y="0"/>
                      </a:cubicBezTo>
                      <a:cubicBezTo>
                        <a:pt x="227" y="0"/>
                        <a:pt x="196" y="25"/>
                        <a:pt x="187" y="59"/>
                      </a:cubicBezTo>
                      <a:cubicBezTo>
                        <a:pt x="176" y="48"/>
                        <a:pt x="161" y="42"/>
                        <a:pt x="145" y="42"/>
                      </a:cubicBezTo>
                      <a:cubicBezTo>
                        <a:pt x="115" y="42"/>
                        <a:pt x="90" y="65"/>
                        <a:pt x="87" y="94"/>
                      </a:cubicBezTo>
                      <a:cubicBezTo>
                        <a:pt x="76" y="96"/>
                        <a:pt x="66" y="101"/>
                        <a:pt x="59" y="107"/>
                      </a:cubicBezTo>
                      <a:cubicBezTo>
                        <a:pt x="53" y="99"/>
                        <a:pt x="43" y="94"/>
                        <a:pt x="32" y="94"/>
                      </a:cubicBezTo>
                      <a:cubicBezTo>
                        <a:pt x="14" y="94"/>
                        <a:pt x="0" y="108"/>
                        <a:pt x="0" y="126"/>
                      </a:cubicBezTo>
                      <a:cubicBezTo>
                        <a:pt x="0" y="144"/>
                        <a:pt x="14" y="159"/>
                        <a:pt x="32" y="159"/>
                      </a:cubicBezTo>
                      <a:cubicBezTo>
                        <a:pt x="41" y="159"/>
                        <a:pt x="41" y="159"/>
                        <a:pt x="41" y="159"/>
                      </a:cubicBezTo>
                      <a:cubicBezTo>
                        <a:pt x="148" y="159"/>
                        <a:pt x="148" y="159"/>
                        <a:pt x="148" y="159"/>
                      </a:cubicBezTo>
                      <a:cubicBezTo>
                        <a:pt x="208" y="159"/>
                        <a:pt x="208" y="159"/>
                        <a:pt x="208" y="159"/>
                      </a:cubicBezTo>
                      <a:cubicBezTo>
                        <a:pt x="352" y="159"/>
                        <a:pt x="352" y="159"/>
                        <a:pt x="352" y="159"/>
                      </a:cubicBezTo>
                      <a:cubicBezTo>
                        <a:pt x="352" y="159"/>
                        <a:pt x="352" y="159"/>
                        <a:pt x="352" y="159"/>
                      </a:cubicBezTo>
                      <a:cubicBezTo>
                        <a:pt x="374" y="158"/>
                        <a:pt x="391" y="139"/>
                        <a:pt x="391" y="117"/>
                      </a:cubicBezTo>
                      <a:cubicBezTo>
                        <a:pt x="391" y="94"/>
                        <a:pt x="372" y="75"/>
                        <a:pt x="349" y="75"/>
                      </a:cubicBezTo>
                      <a:close/>
                    </a:path>
                  </a:pathLst>
                </a:custGeom>
                <a:solidFill>
                  <a:srgbClr val="FFFFFF"/>
                </a:solidFill>
                <a:ln>
                  <a:noFill/>
                </a:ln>
              </p:spPr>
              <p:txBody>
                <a:bodyPr vert="horz" wrap="square" lIns="89619" tIns="44809" rIns="89619" bIns="44809" numCol="1" anchor="t" anchorCtr="0" compatLnSpc="1">
                  <a:prstTxWarp prst="textNoShape">
                    <a:avLst/>
                  </a:prstTxWarp>
                </a:bodyPr>
                <a:lstStyle/>
                <a:p>
                  <a:endParaRPr lang="en-US" sz="1764">
                    <a:solidFill>
                      <a:srgbClr val="FFFFFF"/>
                    </a:solidFill>
                  </a:endParaRPr>
                </a:p>
              </p:txBody>
            </p:sp>
            <p:sp>
              <p:nvSpPr>
                <p:cNvPr id="163" name="Freeform 13"/>
                <p:cNvSpPr>
                  <a:spLocks/>
                </p:cNvSpPr>
                <p:nvPr/>
              </p:nvSpPr>
              <p:spPr bwMode="auto">
                <a:xfrm>
                  <a:off x="5529263" y="2765425"/>
                  <a:ext cx="1549400" cy="835025"/>
                </a:xfrm>
                <a:custGeom>
                  <a:avLst/>
                  <a:gdLst>
                    <a:gd name="T0" fmla="*/ 210 w 242"/>
                    <a:gd name="T1" fmla="*/ 64 h 129"/>
                    <a:gd name="T2" fmla="*/ 209 w 242"/>
                    <a:gd name="T3" fmla="*/ 64 h 129"/>
                    <a:gd name="T4" fmla="*/ 144 w 242"/>
                    <a:gd name="T5" fmla="*/ 0 h 129"/>
                    <a:gd name="T6" fmla="*/ 80 w 242"/>
                    <a:gd name="T7" fmla="*/ 56 h 129"/>
                    <a:gd name="T8" fmla="*/ 45 w 242"/>
                    <a:gd name="T9" fmla="*/ 39 h 129"/>
                    <a:gd name="T10" fmla="*/ 0 w 242"/>
                    <a:gd name="T11" fmla="*/ 84 h 129"/>
                    <a:gd name="T12" fmla="*/ 45 w 242"/>
                    <a:gd name="T13" fmla="*/ 129 h 129"/>
                    <a:gd name="T14" fmla="*/ 210 w 242"/>
                    <a:gd name="T15" fmla="*/ 129 h 129"/>
                    <a:gd name="T16" fmla="*/ 242 w 242"/>
                    <a:gd name="T17" fmla="*/ 96 h 129"/>
                    <a:gd name="T18" fmla="*/ 210 w 242"/>
                    <a:gd name="T19" fmla="*/ 64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2" h="129">
                      <a:moveTo>
                        <a:pt x="210" y="64"/>
                      </a:moveTo>
                      <a:cubicBezTo>
                        <a:pt x="210" y="64"/>
                        <a:pt x="209" y="64"/>
                        <a:pt x="209" y="64"/>
                      </a:cubicBezTo>
                      <a:cubicBezTo>
                        <a:pt x="209" y="28"/>
                        <a:pt x="180" y="0"/>
                        <a:pt x="144" y="0"/>
                      </a:cubicBezTo>
                      <a:cubicBezTo>
                        <a:pt x="111" y="0"/>
                        <a:pt x="84" y="24"/>
                        <a:pt x="80" y="56"/>
                      </a:cubicBezTo>
                      <a:cubicBezTo>
                        <a:pt x="72" y="46"/>
                        <a:pt x="59" y="39"/>
                        <a:pt x="45" y="39"/>
                      </a:cubicBezTo>
                      <a:cubicBezTo>
                        <a:pt x="20" y="39"/>
                        <a:pt x="0" y="59"/>
                        <a:pt x="0" y="84"/>
                      </a:cubicBezTo>
                      <a:cubicBezTo>
                        <a:pt x="0" y="109"/>
                        <a:pt x="20" y="129"/>
                        <a:pt x="45" y="129"/>
                      </a:cubicBezTo>
                      <a:cubicBezTo>
                        <a:pt x="210" y="129"/>
                        <a:pt x="210" y="129"/>
                        <a:pt x="210" y="129"/>
                      </a:cubicBezTo>
                      <a:cubicBezTo>
                        <a:pt x="228" y="129"/>
                        <a:pt x="242" y="114"/>
                        <a:pt x="242" y="96"/>
                      </a:cubicBezTo>
                      <a:cubicBezTo>
                        <a:pt x="242" y="78"/>
                        <a:pt x="228" y="64"/>
                        <a:pt x="210" y="64"/>
                      </a:cubicBezTo>
                      <a:close/>
                    </a:path>
                  </a:pathLst>
                </a:custGeom>
                <a:solidFill>
                  <a:srgbClr val="FFFFFF"/>
                </a:solidFill>
                <a:ln>
                  <a:noFill/>
                </a:ln>
              </p:spPr>
              <p:txBody>
                <a:bodyPr vert="horz" wrap="square" lIns="89619" tIns="44809" rIns="89619" bIns="44809" numCol="1" anchor="t" anchorCtr="0" compatLnSpc="1">
                  <a:prstTxWarp prst="textNoShape">
                    <a:avLst/>
                  </a:prstTxWarp>
                </a:bodyPr>
                <a:lstStyle/>
                <a:p>
                  <a:endParaRPr lang="en-US" sz="1764">
                    <a:solidFill>
                      <a:srgbClr val="FFFFFF"/>
                    </a:solidFill>
                  </a:endParaRPr>
                </a:p>
              </p:txBody>
            </p:sp>
            <p:sp>
              <p:nvSpPr>
                <p:cNvPr id="166" name="Freeform 17"/>
                <p:cNvSpPr>
                  <a:spLocks/>
                </p:cNvSpPr>
                <p:nvPr/>
              </p:nvSpPr>
              <p:spPr bwMode="auto">
                <a:xfrm>
                  <a:off x="3502025" y="3259138"/>
                  <a:ext cx="2005013" cy="1139825"/>
                </a:xfrm>
                <a:custGeom>
                  <a:avLst/>
                  <a:gdLst>
                    <a:gd name="T0" fmla="*/ 187 w 224"/>
                    <a:gd name="T1" fmla="*/ 53 h 126"/>
                    <a:gd name="T2" fmla="*/ 183 w 224"/>
                    <a:gd name="T3" fmla="*/ 53 h 126"/>
                    <a:gd name="T4" fmla="*/ 187 w 224"/>
                    <a:gd name="T5" fmla="*/ 37 h 126"/>
                    <a:gd name="T6" fmla="*/ 150 w 224"/>
                    <a:gd name="T7" fmla="*/ 0 h 126"/>
                    <a:gd name="T8" fmla="*/ 114 w 224"/>
                    <a:gd name="T9" fmla="*/ 32 h 126"/>
                    <a:gd name="T10" fmla="*/ 86 w 224"/>
                    <a:gd name="T11" fmla="*/ 20 h 126"/>
                    <a:gd name="T12" fmla="*/ 49 w 224"/>
                    <a:gd name="T13" fmla="*/ 55 h 126"/>
                    <a:gd name="T14" fmla="*/ 37 w 224"/>
                    <a:gd name="T15" fmla="*/ 53 h 126"/>
                    <a:gd name="T16" fmla="*/ 0 w 224"/>
                    <a:gd name="T17" fmla="*/ 90 h 126"/>
                    <a:gd name="T18" fmla="*/ 37 w 224"/>
                    <a:gd name="T19" fmla="*/ 126 h 126"/>
                    <a:gd name="T20" fmla="*/ 187 w 224"/>
                    <a:gd name="T21" fmla="*/ 126 h 126"/>
                    <a:gd name="T22" fmla="*/ 224 w 224"/>
                    <a:gd name="T23" fmla="*/ 90 h 126"/>
                    <a:gd name="T24" fmla="*/ 187 w 224"/>
                    <a:gd name="T25" fmla="*/ 5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4" h="126">
                      <a:moveTo>
                        <a:pt x="187" y="53"/>
                      </a:moveTo>
                      <a:cubicBezTo>
                        <a:pt x="186" y="53"/>
                        <a:pt x="184" y="53"/>
                        <a:pt x="183" y="53"/>
                      </a:cubicBezTo>
                      <a:cubicBezTo>
                        <a:pt x="185" y="48"/>
                        <a:pt x="187" y="42"/>
                        <a:pt x="187" y="37"/>
                      </a:cubicBezTo>
                      <a:cubicBezTo>
                        <a:pt x="187" y="16"/>
                        <a:pt x="170" y="0"/>
                        <a:pt x="150" y="0"/>
                      </a:cubicBezTo>
                      <a:cubicBezTo>
                        <a:pt x="131" y="0"/>
                        <a:pt x="116" y="14"/>
                        <a:pt x="114" y="32"/>
                      </a:cubicBezTo>
                      <a:cubicBezTo>
                        <a:pt x="107" y="25"/>
                        <a:pt x="97" y="20"/>
                        <a:pt x="86" y="20"/>
                      </a:cubicBezTo>
                      <a:cubicBezTo>
                        <a:pt x="67" y="20"/>
                        <a:pt x="50" y="36"/>
                        <a:pt x="49" y="55"/>
                      </a:cubicBezTo>
                      <a:cubicBezTo>
                        <a:pt x="45" y="54"/>
                        <a:pt x="41" y="53"/>
                        <a:pt x="37" y="53"/>
                      </a:cubicBezTo>
                      <a:cubicBezTo>
                        <a:pt x="16" y="53"/>
                        <a:pt x="0" y="69"/>
                        <a:pt x="0" y="90"/>
                      </a:cubicBezTo>
                      <a:cubicBezTo>
                        <a:pt x="0" y="110"/>
                        <a:pt x="16" y="126"/>
                        <a:pt x="37" y="126"/>
                      </a:cubicBezTo>
                      <a:cubicBezTo>
                        <a:pt x="187" y="126"/>
                        <a:pt x="187" y="126"/>
                        <a:pt x="187" y="126"/>
                      </a:cubicBezTo>
                      <a:cubicBezTo>
                        <a:pt x="207" y="126"/>
                        <a:pt x="224" y="110"/>
                        <a:pt x="224" y="90"/>
                      </a:cubicBezTo>
                      <a:cubicBezTo>
                        <a:pt x="224" y="69"/>
                        <a:pt x="207" y="53"/>
                        <a:pt x="187" y="53"/>
                      </a:cubicBezTo>
                      <a:close/>
                    </a:path>
                  </a:pathLst>
                </a:custGeom>
                <a:solidFill>
                  <a:srgbClr val="FFFFFF"/>
                </a:solidFill>
                <a:ln>
                  <a:noFill/>
                </a:ln>
              </p:spPr>
              <p:txBody>
                <a:bodyPr vert="horz" wrap="square" lIns="89619" tIns="44809" rIns="89619" bIns="44809" numCol="1" anchor="t" anchorCtr="0" compatLnSpc="1">
                  <a:prstTxWarp prst="textNoShape">
                    <a:avLst/>
                  </a:prstTxWarp>
                </a:bodyPr>
                <a:lstStyle/>
                <a:p>
                  <a:endParaRPr lang="en-US" sz="1764">
                    <a:solidFill>
                      <a:srgbClr val="FFFFFF"/>
                    </a:solidFill>
                  </a:endParaRPr>
                </a:p>
              </p:txBody>
            </p:sp>
          </p:grpSp>
          <p:grpSp>
            <p:nvGrpSpPr>
              <p:cNvPr id="23" name="Group 22"/>
              <p:cNvGrpSpPr/>
              <p:nvPr/>
            </p:nvGrpSpPr>
            <p:grpSpPr>
              <a:xfrm>
                <a:off x="274638" y="1212850"/>
                <a:ext cx="11888787" cy="731520"/>
                <a:chOff x="274638" y="1212850"/>
                <a:chExt cx="11888787" cy="731520"/>
              </a:xfrm>
            </p:grpSpPr>
            <p:sp>
              <p:nvSpPr>
                <p:cNvPr id="136" name="Rectangle 135"/>
                <p:cNvSpPr/>
                <p:nvPr/>
              </p:nvSpPr>
              <p:spPr bwMode="auto">
                <a:xfrm>
                  <a:off x="4298632" y="1212850"/>
                  <a:ext cx="1828800" cy="7315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391" tIns="89619" rIns="143391" bIns="89619" numCol="1" spcCol="0" rtlCol="0" fromWordArt="0" anchor="t" anchorCtr="0" forceAA="0" compatLnSpc="1">
                  <a:prstTxWarp prst="textNoShape">
                    <a:avLst/>
                  </a:prstTxWarp>
                  <a:noAutofit/>
                </a:bodyPr>
                <a:lstStyle/>
                <a:p>
                  <a:pPr defTabSz="913753">
                    <a:lnSpc>
                      <a:spcPct val="90000"/>
                    </a:lnSpc>
                  </a:pPr>
                  <a:r>
                    <a:rPr lang="en-US" sz="1764" dirty="0" err="1">
                      <a:gradFill>
                        <a:gsLst>
                          <a:gs pos="0">
                            <a:srgbClr val="FFFFFF"/>
                          </a:gs>
                          <a:gs pos="100000">
                            <a:srgbClr val="FFFFFF"/>
                          </a:gs>
                        </a:gsLst>
                        <a:lin ang="5400000" scaled="1"/>
                      </a:gradFill>
                      <a:ea typeface="Segoe UI" pitchFamily="34" charset="0"/>
                      <a:cs typeface="Segoe UI" pitchFamily="34" charset="0"/>
                    </a:rPr>
                    <a:t>Ingestor</a:t>
                  </a:r>
                  <a:r>
                    <a:rPr lang="en-US" sz="1764" dirty="0">
                      <a:gradFill>
                        <a:gsLst>
                          <a:gs pos="0">
                            <a:srgbClr val="FFFFFF"/>
                          </a:gs>
                          <a:gs pos="100000">
                            <a:srgbClr val="FFFFFF"/>
                          </a:gs>
                        </a:gsLst>
                        <a:lin ang="5400000" scaled="1"/>
                      </a:gradFill>
                      <a:ea typeface="Segoe UI" pitchFamily="34" charset="0"/>
                      <a:cs typeface="Segoe UI" pitchFamily="34" charset="0"/>
                    </a:rPr>
                    <a:t> (broker)</a:t>
                  </a:r>
                </a:p>
              </p:txBody>
            </p:sp>
            <p:sp>
              <p:nvSpPr>
                <p:cNvPr id="137" name="Right Arrow 136"/>
                <p:cNvSpPr/>
                <p:nvPr/>
              </p:nvSpPr>
              <p:spPr bwMode="auto">
                <a:xfrm>
                  <a:off x="3996722" y="1441450"/>
                  <a:ext cx="420624" cy="274320"/>
                </a:xfrm>
                <a:prstGeom prst="rightArrow">
                  <a:avLst/>
                </a:prstGeom>
                <a:solidFill>
                  <a:srgbClr val="00BCF2"/>
                </a:solidFill>
                <a:ln w="254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endParaRPr lang="en-US" sz="1960" dirty="0" err="1">
                    <a:gradFill>
                      <a:gsLst>
                        <a:gs pos="0">
                          <a:srgbClr val="FFFFFF"/>
                        </a:gs>
                        <a:gs pos="100000">
                          <a:srgbClr val="FFFFFF"/>
                        </a:gs>
                      </a:gsLst>
                      <a:lin ang="5400000" scaled="1"/>
                    </a:gradFill>
                    <a:ea typeface="Segoe UI" pitchFamily="34" charset="0"/>
                    <a:cs typeface="Segoe UI" pitchFamily="34" charset="0"/>
                  </a:endParaRPr>
                </a:p>
              </p:txBody>
            </p:sp>
            <p:sp>
              <p:nvSpPr>
                <p:cNvPr id="139" name="Rectangle 138"/>
                <p:cNvSpPr/>
                <p:nvPr/>
              </p:nvSpPr>
              <p:spPr bwMode="auto">
                <a:xfrm>
                  <a:off x="2286635" y="1212850"/>
                  <a:ext cx="1828800" cy="7315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391" tIns="89619" rIns="143391" bIns="89619" numCol="1" spcCol="0" rtlCol="0" fromWordArt="0" anchor="t" anchorCtr="0" forceAA="0" compatLnSpc="1">
                  <a:prstTxWarp prst="textNoShape">
                    <a:avLst/>
                  </a:prstTxWarp>
                  <a:noAutofit/>
                </a:bodyPr>
                <a:lstStyle/>
                <a:p>
                  <a:pPr defTabSz="913753">
                    <a:lnSpc>
                      <a:spcPct val="90000"/>
                    </a:lnSpc>
                  </a:pPr>
                  <a:r>
                    <a:rPr lang="en-US" sz="1764" dirty="0">
                      <a:gradFill>
                        <a:gsLst>
                          <a:gs pos="0">
                            <a:srgbClr val="FFFFFF"/>
                          </a:gs>
                          <a:gs pos="100000">
                            <a:srgbClr val="FFFFFF"/>
                          </a:gs>
                        </a:gsLst>
                        <a:lin ang="5400000" scaled="1"/>
                      </a:gradFill>
                      <a:ea typeface="Segoe UI" pitchFamily="34" charset="0"/>
                      <a:cs typeface="Segoe UI" pitchFamily="34" charset="0"/>
                    </a:rPr>
                    <a:t>Collection</a:t>
                  </a:r>
                </a:p>
              </p:txBody>
            </p:sp>
            <p:sp>
              <p:nvSpPr>
                <p:cNvPr id="140" name="Right Arrow 139"/>
                <p:cNvSpPr/>
                <p:nvPr/>
              </p:nvSpPr>
              <p:spPr bwMode="auto">
                <a:xfrm>
                  <a:off x="1984725" y="1441450"/>
                  <a:ext cx="420624" cy="274320"/>
                </a:xfrm>
                <a:prstGeom prst="rightArrow">
                  <a:avLst/>
                </a:prstGeom>
                <a:solidFill>
                  <a:srgbClr val="00BCF2"/>
                </a:solidFill>
                <a:ln w="254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endParaRPr lang="en-US" sz="1960" dirty="0" err="1">
                    <a:gradFill>
                      <a:gsLst>
                        <a:gs pos="0">
                          <a:srgbClr val="FFFFFF"/>
                        </a:gs>
                        <a:gs pos="100000">
                          <a:srgbClr val="FFFFFF"/>
                        </a:gs>
                      </a:gsLst>
                      <a:lin ang="5400000" scaled="1"/>
                    </a:gradFill>
                    <a:ea typeface="Segoe UI" pitchFamily="34" charset="0"/>
                    <a:cs typeface="Segoe UI" pitchFamily="34" charset="0"/>
                  </a:endParaRPr>
                </a:p>
              </p:txBody>
            </p:sp>
            <p:sp>
              <p:nvSpPr>
                <p:cNvPr id="132" name="Rectangle 131"/>
                <p:cNvSpPr/>
                <p:nvPr/>
              </p:nvSpPr>
              <p:spPr bwMode="auto">
                <a:xfrm>
                  <a:off x="10334625" y="1212850"/>
                  <a:ext cx="1828800" cy="7315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391" tIns="89619" rIns="143391" bIns="89619" numCol="1" spcCol="0" rtlCol="0" fromWordArt="0" anchor="t" anchorCtr="0" forceAA="0" compatLnSpc="1">
                  <a:prstTxWarp prst="textNoShape">
                    <a:avLst/>
                  </a:prstTxWarp>
                  <a:noAutofit/>
                </a:bodyPr>
                <a:lstStyle/>
                <a:p>
                  <a:pPr defTabSz="913753">
                    <a:lnSpc>
                      <a:spcPct val="90000"/>
                    </a:lnSpc>
                  </a:pPr>
                  <a:r>
                    <a:rPr lang="en-US" sz="1764" dirty="0">
                      <a:gradFill>
                        <a:gsLst>
                          <a:gs pos="0">
                            <a:srgbClr val="FFFFFF"/>
                          </a:gs>
                          <a:gs pos="100000">
                            <a:srgbClr val="FFFFFF"/>
                          </a:gs>
                        </a:gsLst>
                        <a:lin ang="5400000" scaled="1"/>
                      </a:gradFill>
                      <a:ea typeface="Segoe UI" pitchFamily="34" charset="0"/>
                      <a:cs typeface="Segoe UI" pitchFamily="34" charset="0"/>
                    </a:rPr>
                    <a:t>Presentation and action</a:t>
                  </a:r>
                </a:p>
              </p:txBody>
            </p:sp>
            <p:sp>
              <p:nvSpPr>
                <p:cNvPr id="134" name="Right Arrow 133"/>
                <p:cNvSpPr/>
                <p:nvPr/>
              </p:nvSpPr>
              <p:spPr bwMode="auto">
                <a:xfrm>
                  <a:off x="10032715" y="1441450"/>
                  <a:ext cx="420624" cy="274320"/>
                </a:xfrm>
                <a:prstGeom prst="rightArrow">
                  <a:avLst/>
                </a:prstGeom>
                <a:solidFill>
                  <a:srgbClr val="00BCF2"/>
                </a:solidFill>
                <a:ln w="254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endParaRPr lang="en-US" sz="1960" dirty="0" err="1">
                    <a:gradFill>
                      <a:gsLst>
                        <a:gs pos="0">
                          <a:srgbClr val="FFFFFF"/>
                        </a:gs>
                        <a:gs pos="100000">
                          <a:srgbClr val="FFFFFF"/>
                        </a:gs>
                      </a:gsLst>
                      <a:lin ang="5400000" scaled="1"/>
                    </a:gradFill>
                    <a:ea typeface="Segoe UI" pitchFamily="34" charset="0"/>
                    <a:cs typeface="Segoe UI" pitchFamily="34" charset="0"/>
                  </a:endParaRPr>
                </a:p>
              </p:txBody>
            </p:sp>
            <p:sp>
              <p:nvSpPr>
                <p:cNvPr id="19" name="Rectangle 18"/>
                <p:cNvSpPr/>
                <p:nvPr/>
              </p:nvSpPr>
              <p:spPr bwMode="auto">
                <a:xfrm>
                  <a:off x="274638" y="1212850"/>
                  <a:ext cx="1828800" cy="7315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391" tIns="89619" rIns="143391" bIns="89619" numCol="1" spcCol="0" rtlCol="0" fromWordArt="0" anchor="t" anchorCtr="0" forceAA="0" compatLnSpc="1">
                  <a:prstTxWarp prst="textNoShape">
                    <a:avLst/>
                  </a:prstTxWarp>
                  <a:noAutofit/>
                </a:bodyPr>
                <a:lstStyle/>
                <a:p>
                  <a:pPr defTabSz="913753">
                    <a:lnSpc>
                      <a:spcPct val="90000"/>
                    </a:lnSpc>
                  </a:pPr>
                  <a:r>
                    <a:rPr lang="en-US" sz="1764" dirty="0">
                      <a:gradFill>
                        <a:gsLst>
                          <a:gs pos="0">
                            <a:srgbClr val="FFFFFF"/>
                          </a:gs>
                          <a:gs pos="100000">
                            <a:srgbClr val="FFFFFF"/>
                          </a:gs>
                        </a:gsLst>
                        <a:lin ang="5400000" scaled="1"/>
                      </a:gradFill>
                      <a:ea typeface="Segoe UI" pitchFamily="34" charset="0"/>
                      <a:cs typeface="Segoe UI" pitchFamily="34" charset="0"/>
                    </a:rPr>
                    <a:t>Event producers</a:t>
                  </a:r>
                </a:p>
              </p:txBody>
            </p:sp>
            <p:sp>
              <p:nvSpPr>
                <p:cNvPr id="130" name="Rectangle 129"/>
                <p:cNvSpPr/>
                <p:nvPr/>
              </p:nvSpPr>
              <p:spPr bwMode="auto">
                <a:xfrm>
                  <a:off x="6310629" y="1212850"/>
                  <a:ext cx="1828800" cy="7315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391" tIns="89619" rIns="143391" bIns="89619" numCol="1" spcCol="0" rtlCol="0" fromWordArt="0" anchor="t" anchorCtr="0" forceAA="0" compatLnSpc="1">
                  <a:prstTxWarp prst="textNoShape">
                    <a:avLst/>
                  </a:prstTxWarp>
                  <a:noAutofit/>
                </a:bodyPr>
                <a:lstStyle/>
                <a:p>
                  <a:pPr defTabSz="913753">
                    <a:lnSpc>
                      <a:spcPct val="90000"/>
                    </a:lnSpc>
                  </a:pPr>
                  <a:r>
                    <a:rPr lang="en-US" sz="1764" dirty="0">
                      <a:gradFill>
                        <a:gsLst>
                          <a:gs pos="0">
                            <a:srgbClr val="FFFFFF"/>
                          </a:gs>
                          <a:gs pos="100000">
                            <a:srgbClr val="FFFFFF"/>
                          </a:gs>
                        </a:gsLst>
                        <a:lin ang="5400000" scaled="1"/>
                      </a:gradFill>
                      <a:ea typeface="Segoe UI" pitchFamily="34" charset="0"/>
                      <a:cs typeface="Segoe UI" pitchFamily="34" charset="0"/>
                    </a:rPr>
                    <a:t>Transformation</a:t>
                  </a:r>
                </a:p>
              </p:txBody>
            </p:sp>
            <p:sp>
              <p:nvSpPr>
                <p:cNvPr id="131" name="Rectangle 130"/>
                <p:cNvSpPr/>
                <p:nvPr/>
              </p:nvSpPr>
              <p:spPr bwMode="auto">
                <a:xfrm>
                  <a:off x="8322626" y="1212850"/>
                  <a:ext cx="1828800" cy="7315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391" tIns="89619" rIns="143391" bIns="89619" numCol="1" spcCol="0" rtlCol="0" fromWordArt="0" anchor="t" anchorCtr="0" forceAA="0" compatLnSpc="1">
                  <a:prstTxWarp prst="textNoShape">
                    <a:avLst/>
                  </a:prstTxWarp>
                  <a:noAutofit/>
                </a:bodyPr>
                <a:lstStyle/>
                <a:p>
                  <a:pPr defTabSz="913753">
                    <a:lnSpc>
                      <a:spcPct val="90000"/>
                    </a:lnSpc>
                  </a:pPr>
                  <a:r>
                    <a:rPr lang="en-US" sz="1764" dirty="0">
                      <a:gradFill>
                        <a:gsLst>
                          <a:gs pos="0">
                            <a:srgbClr val="FFFFFF"/>
                          </a:gs>
                          <a:gs pos="100000">
                            <a:srgbClr val="FFFFFF"/>
                          </a:gs>
                        </a:gsLst>
                        <a:lin ang="5400000" scaled="1"/>
                      </a:gradFill>
                      <a:ea typeface="Segoe UI" pitchFamily="34" charset="0"/>
                      <a:cs typeface="Segoe UI" pitchFamily="34" charset="0"/>
                    </a:rPr>
                    <a:t>Long-term storage</a:t>
                  </a:r>
                </a:p>
              </p:txBody>
            </p:sp>
            <p:sp>
              <p:nvSpPr>
                <p:cNvPr id="20" name="Left-Right Arrow 19"/>
                <p:cNvSpPr/>
                <p:nvPr/>
              </p:nvSpPr>
              <p:spPr bwMode="auto">
                <a:xfrm>
                  <a:off x="6008719" y="1441450"/>
                  <a:ext cx="420624" cy="274320"/>
                </a:xfrm>
                <a:prstGeom prst="leftRightArrow">
                  <a:avLst/>
                </a:prstGeom>
                <a:solidFill>
                  <a:srgbClr val="00BCF2"/>
                </a:solidFill>
                <a:ln w="254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endParaRPr lang="en-US" sz="1960" dirty="0" err="1">
                    <a:gradFill>
                      <a:gsLst>
                        <a:gs pos="0">
                          <a:srgbClr val="FFFFFF"/>
                        </a:gs>
                        <a:gs pos="100000">
                          <a:srgbClr val="FFFFFF"/>
                        </a:gs>
                      </a:gsLst>
                      <a:lin ang="5400000" scaled="1"/>
                    </a:gradFill>
                    <a:ea typeface="Segoe UI" pitchFamily="34" charset="0"/>
                    <a:cs typeface="Segoe UI" pitchFamily="34" charset="0"/>
                  </a:endParaRPr>
                </a:p>
              </p:txBody>
            </p:sp>
            <p:sp>
              <p:nvSpPr>
                <p:cNvPr id="133" name="Left-Right Arrow 132"/>
                <p:cNvSpPr/>
                <p:nvPr/>
              </p:nvSpPr>
              <p:spPr bwMode="auto">
                <a:xfrm>
                  <a:off x="8020716" y="1441450"/>
                  <a:ext cx="420624" cy="274320"/>
                </a:xfrm>
                <a:prstGeom prst="leftRightArrow">
                  <a:avLst/>
                </a:prstGeom>
                <a:solidFill>
                  <a:srgbClr val="00BCF2"/>
                </a:solidFill>
                <a:ln w="254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endParaRPr lang="en-US" sz="1960" dirty="0" err="1">
                    <a:gradFill>
                      <a:gsLst>
                        <a:gs pos="0">
                          <a:srgbClr val="FFFFFF"/>
                        </a:gs>
                        <a:gs pos="100000">
                          <a:srgbClr val="FFFFFF"/>
                        </a:gs>
                      </a:gsLst>
                      <a:lin ang="5400000" scaled="1"/>
                    </a:gradFill>
                    <a:ea typeface="Segoe UI" pitchFamily="34" charset="0"/>
                    <a:cs typeface="Segoe UI" pitchFamily="34" charset="0"/>
                  </a:endParaRPr>
                </a:p>
              </p:txBody>
            </p:sp>
          </p:grpSp>
          <p:grpSp>
            <p:nvGrpSpPr>
              <p:cNvPr id="84" name="Group 83"/>
              <p:cNvGrpSpPr/>
              <p:nvPr/>
            </p:nvGrpSpPr>
            <p:grpSpPr>
              <a:xfrm>
                <a:off x="4484412" y="3591612"/>
                <a:ext cx="1492819" cy="1537300"/>
                <a:chOff x="4484412" y="3591612"/>
                <a:chExt cx="1492819" cy="1537300"/>
              </a:xfrm>
            </p:grpSpPr>
            <p:sp>
              <p:nvSpPr>
                <p:cNvPr id="80" name="Oval 79"/>
                <p:cNvSpPr/>
                <p:nvPr/>
              </p:nvSpPr>
              <p:spPr bwMode="auto">
                <a:xfrm>
                  <a:off x="4484412" y="3591612"/>
                  <a:ext cx="1492819" cy="1537300"/>
                </a:xfrm>
                <a:prstGeom prst="ellipse">
                  <a:avLst/>
                </a:prstGeom>
                <a:solidFill>
                  <a:srgbClr val="71B1D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4809" rIns="0" bIns="0"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r>
                    <a:rPr lang="en-US" sz="1568" dirty="0">
                      <a:gradFill>
                        <a:gsLst>
                          <a:gs pos="0">
                            <a:srgbClr val="FFFFFF"/>
                          </a:gs>
                          <a:gs pos="100000">
                            <a:srgbClr val="FFFFFF"/>
                          </a:gs>
                        </a:gsLst>
                        <a:lin ang="5400000" scaled="1"/>
                      </a:gradFill>
                      <a:ea typeface="Segoe UI" pitchFamily="34" charset="0"/>
                      <a:cs typeface="Segoe UI" pitchFamily="34" charset="0"/>
                    </a:rPr>
                    <a:t>Event hubs</a:t>
                  </a:r>
                </a:p>
              </p:txBody>
            </p:sp>
            <p:sp>
              <p:nvSpPr>
                <p:cNvPr id="83" name="Freeform 5"/>
                <p:cNvSpPr>
                  <a:spLocks noEditPoints="1"/>
                </p:cNvSpPr>
                <p:nvPr/>
              </p:nvSpPr>
              <p:spPr bwMode="auto">
                <a:xfrm>
                  <a:off x="4941496" y="4177209"/>
                  <a:ext cx="619125" cy="725487"/>
                </a:xfrm>
                <a:custGeom>
                  <a:avLst/>
                  <a:gdLst>
                    <a:gd name="T0" fmla="*/ 694 w 1666"/>
                    <a:gd name="T1" fmla="*/ 1171 h 1956"/>
                    <a:gd name="T2" fmla="*/ 694 w 1666"/>
                    <a:gd name="T3" fmla="*/ 1171 h 1956"/>
                    <a:gd name="T4" fmla="*/ 694 w 1666"/>
                    <a:gd name="T5" fmla="*/ 1171 h 1956"/>
                    <a:gd name="T6" fmla="*/ 694 w 1666"/>
                    <a:gd name="T7" fmla="*/ 1586 h 1956"/>
                    <a:gd name="T8" fmla="*/ 864 w 1666"/>
                    <a:gd name="T9" fmla="*/ 1586 h 1956"/>
                    <a:gd name="T10" fmla="*/ 597 w 1666"/>
                    <a:gd name="T11" fmla="*/ 1956 h 1956"/>
                    <a:gd name="T12" fmla="*/ 324 w 1666"/>
                    <a:gd name="T13" fmla="*/ 1586 h 1956"/>
                    <a:gd name="T14" fmla="*/ 489 w 1666"/>
                    <a:gd name="T15" fmla="*/ 1586 h 1956"/>
                    <a:gd name="T16" fmla="*/ 489 w 1666"/>
                    <a:gd name="T17" fmla="*/ 1171 h 1956"/>
                    <a:gd name="T18" fmla="*/ 694 w 1666"/>
                    <a:gd name="T19" fmla="*/ 1171 h 1956"/>
                    <a:gd name="T20" fmla="*/ 347 w 1666"/>
                    <a:gd name="T21" fmla="*/ 548 h 1956"/>
                    <a:gd name="T22" fmla="*/ 347 w 1666"/>
                    <a:gd name="T23" fmla="*/ 690 h 1956"/>
                    <a:gd name="T24" fmla="*/ 830 w 1666"/>
                    <a:gd name="T25" fmla="*/ 690 h 1956"/>
                    <a:gd name="T26" fmla="*/ 830 w 1666"/>
                    <a:gd name="T27" fmla="*/ 548 h 1956"/>
                    <a:gd name="T28" fmla="*/ 347 w 1666"/>
                    <a:gd name="T29" fmla="*/ 548 h 1956"/>
                    <a:gd name="T30" fmla="*/ 347 w 1666"/>
                    <a:gd name="T31" fmla="*/ 754 h 1956"/>
                    <a:gd name="T32" fmla="*/ 347 w 1666"/>
                    <a:gd name="T33" fmla="*/ 896 h 1956"/>
                    <a:gd name="T34" fmla="*/ 830 w 1666"/>
                    <a:gd name="T35" fmla="*/ 896 h 1956"/>
                    <a:gd name="T36" fmla="*/ 830 w 1666"/>
                    <a:gd name="T37" fmla="*/ 754 h 1956"/>
                    <a:gd name="T38" fmla="*/ 347 w 1666"/>
                    <a:gd name="T39" fmla="*/ 754 h 1956"/>
                    <a:gd name="T40" fmla="*/ 347 w 1666"/>
                    <a:gd name="T41" fmla="*/ 963 h 1956"/>
                    <a:gd name="T42" fmla="*/ 347 w 1666"/>
                    <a:gd name="T43" fmla="*/ 1105 h 1956"/>
                    <a:gd name="T44" fmla="*/ 830 w 1666"/>
                    <a:gd name="T45" fmla="*/ 1105 h 1956"/>
                    <a:gd name="T46" fmla="*/ 830 w 1666"/>
                    <a:gd name="T47" fmla="*/ 963 h 1956"/>
                    <a:gd name="T48" fmla="*/ 347 w 1666"/>
                    <a:gd name="T49" fmla="*/ 963 h 1956"/>
                    <a:gd name="T50" fmla="*/ 1336 w 1666"/>
                    <a:gd name="T51" fmla="*/ 896 h 1956"/>
                    <a:gd name="T52" fmla="*/ 1274 w 1666"/>
                    <a:gd name="T53" fmla="*/ 896 h 1956"/>
                    <a:gd name="T54" fmla="*/ 762 w 1666"/>
                    <a:gd name="T55" fmla="*/ 228 h 1956"/>
                    <a:gd name="T56" fmla="*/ 762 w 1666"/>
                    <a:gd name="T57" fmla="*/ 426 h 1956"/>
                    <a:gd name="T58" fmla="*/ 1054 w 1666"/>
                    <a:gd name="T59" fmla="*/ 960 h 1956"/>
                    <a:gd name="T60" fmla="*/ 1048 w 1666"/>
                    <a:gd name="T61" fmla="*/ 1097 h 1956"/>
                    <a:gd name="T62" fmla="*/ 1327 w 1666"/>
                    <a:gd name="T63" fmla="*/ 1094 h 1956"/>
                    <a:gd name="T64" fmla="*/ 1457 w 1666"/>
                    <a:gd name="T65" fmla="*/ 1187 h 1956"/>
                    <a:gd name="T66" fmla="*/ 1457 w 1666"/>
                    <a:gd name="T67" fmla="*/ 1314 h 1956"/>
                    <a:gd name="T68" fmla="*/ 762 w 1666"/>
                    <a:gd name="T69" fmla="*/ 1314 h 1956"/>
                    <a:gd name="T70" fmla="*/ 762 w 1666"/>
                    <a:gd name="T71" fmla="*/ 1512 h 1956"/>
                    <a:gd name="T72" fmla="*/ 1586 w 1666"/>
                    <a:gd name="T73" fmla="*/ 1512 h 1956"/>
                    <a:gd name="T74" fmla="*/ 1666 w 1666"/>
                    <a:gd name="T75" fmla="*/ 1446 h 1956"/>
                    <a:gd name="T76" fmla="*/ 1666 w 1666"/>
                    <a:gd name="T77" fmla="*/ 1187 h 1956"/>
                    <a:gd name="T78" fmla="*/ 1336 w 1666"/>
                    <a:gd name="T79" fmla="*/ 896 h 1956"/>
                    <a:gd name="T80" fmla="*/ 641 w 1666"/>
                    <a:gd name="T81" fmla="*/ 0 h 1956"/>
                    <a:gd name="T82" fmla="*/ 640 w 1666"/>
                    <a:gd name="T83" fmla="*/ 0 h 1956"/>
                    <a:gd name="T84" fmla="*/ 62 w 1666"/>
                    <a:gd name="T85" fmla="*/ 0 h 1956"/>
                    <a:gd name="T86" fmla="*/ 0 w 1666"/>
                    <a:gd name="T87" fmla="*/ 70 h 1956"/>
                    <a:gd name="T88" fmla="*/ 0 w 1666"/>
                    <a:gd name="T89" fmla="*/ 1446 h 1956"/>
                    <a:gd name="T90" fmla="*/ 80 w 1666"/>
                    <a:gd name="T91" fmla="*/ 1512 h 1956"/>
                    <a:gd name="T92" fmla="*/ 420 w 1666"/>
                    <a:gd name="T93" fmla="*/ 1512 h 1956"/>
                    <a:gd name="T94" fmla="*/ 420 w 1666"/>
                    <a:gd name="T95" fmla="*/ 1314 h 1956"/>
                    <a:gd name="T96" fmla="*/ 204 w 1666"/>
                    <a:gd name="T97" fmla="*/ 1314 h 1956"/>
                    <a:gd name="T98" fmla="*/ 204 w 1666"/>
                    <a:gd name="T99" fmla="*/ 199 h 1956"/>
                    <a:gd name="T100" fmla="*/ 489 w 1666"/>
                    <a:gd name="T101" fmla="*/ 199 h 1956"/>
                    <a:gd name="T102" fmla="*/ 489 w 1666"/>
                    <a:gd name="T103" fmla="*/ 484 h 1956"/>
                    <a:gd name="T104" fmla="*/ 694 w 1666"/>
                    <a:gd name="T105" fmla="*/ 484 h 1956"/>
                    <a:gd name="T106" fmla="*/ 694 w 1666"/>
                    <a:gd name="T107" fmla="*/ 59 h 1956"/>
                    <a:gd name="T108" fmla="*/ 641 w 1666"/>
                    <a:gd name="T109" fmla="*/ 0 h 19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666" h="1956">
                      <a:moveTo>
                        <a:pt x="694" y="1171"/>
                      </a:moveTo>
                      <a:cubicBezTo>
                        <a:pt x="694" y="1171"/>
                        <a:pt x="694" y="1171"/>
                        <a:pt x="694" y="1171"/>
                      </a:cubicBezTo>
                      <a:cubicBezTo>
                        <a:pt x="694" y="1171"/>
                        <a:pt x="694" y="1171"/>
                        <a:pt x="694" y="1171"/>
                      </a:cubicBezTo>
                      <a:cubicBezTo>
                        <a:pt x="694" y="1586"/>
                        <a:pt x="694" y="1586"/>
                        <a:pt x="694" y="1586"/>
                      </a:cubicBezTo>
                      <a:cubicBezTo>
                        <a:pt x="864" y="1586"/>
                        <a:pt x="864" y="1586"/>
                        <a:pt x="864" y="1586"/>
                      </a:cubicBezTo>
                      <a:cubicBezTo>
                        <a:pt x="597" y="1956"/>
                        <a:pt x="597" y="1956"/>
                        <a:pt x="597" y="1956"/>
                      </a:cubicBezTo>
                      <a:cubicBezTo>
                        <a:pt x="324" y="1586"/>
                        <a:pt x="324" y="1586"/>
                        <a:pt x="324" y="1586"/>
                      </a:cubicBezTo>
                      <a:cubicBezTo>
                        <a:pt x="489" y="1586"/>
                        <a:pt x="489" y="1586"/>
                        <a:pt x="489" y="1586"/>
                      </a:cubicBezTo>
                      <a:cubicBezTo>
                        <a:pt x="489" y="1171"/>
                        <a:pt x="489" y="1171"/>
                        <a:pt x="489" y="1171"/>
                      </a:cubicBezTo>
                      <a:cubicBezTo>
                        <a:pt x="694" y="1171"/>
                        <a:pt x="694" y="1171"/>
                        <a:pt x="694" y="1171"/>
                      </a:cubicBezTo>
                      <a:close/>
                      <a:moveTo>
                        <a:pt x="347" y="548"/>
                      </a:moveTo>
                      <a:cubicBezTo>
                        <a:pt x="347" y="690"/>
                        <a:pt x="347" y="690"/>
                        <a:pt x="347" y="690"/>
                      </a:cubicBezTo>
                      <a:cubicBezTo>
                        <a:pt x="830" y="690"/>
                        <a:pt x="830" y="690"/>
                        <a:pt x="830" y="690"/>
                      </a:cubicBezTo>
                      <a:cubicBezTo>
                        <a:pt x="830" y="548"/>
                        <a:pt x="830" y="548"/>
                        <a:pt x="830" y="548"/>
                      </a:cubicBezTo>
                      <a:cubicBezTo>
                        <a:pt x="347" y="548"/>
                        <a:pt x="347" y="548"/>
                        <a:pt x="347" y="548"/>
                      </a:cubicBezTo>
                      <a:close/>
                      <a:moveTo>
                        <a:pt x="347" y="754"/>
                      </a:moveTo>
                      <a:cubicBezTo>
                        <a:pt x="347" y="896"/>
                        <a:pt x="347" y="896"/>
                        <a:pt x="347" y="896"/>
                      </a:cubicBezTo>
                      <a:cubicBezTo>
                        <a:pt x="830" y="896"/>
                        <a:pt x="830" y="896"/>
                        <a:pt x="830" y="896"/>
                      </a:cubicBezTo>
                      <a:cubicBezTo>
                        <a:pt x="830" y="754"/>
                        <a:pt x="830" y="754"/>
                        <a:pt x="830" y="754"/>
                      </a:cubicBezTo>
                      <a:cubicBezTo>
                        <a:pt x="347" y="754"/>
                        <a:pt x="347" y="754"/>
                        <a:pt x="347" y="754"/>
                      </a:cubicBezTo>
                      <a:close/>
                      <a:moveTo>
                        <a:pt x="347" y="963"/>
                      </a:moveTo>
                      <a:cubicBezTo>
                        <a:pt x="347" y="1105"/>
                        <a:pt x="347" y="1105"/>
                        <a:pt x="347" y="1105"/>
                      </a:cubicBezTo>
                      <a:cubicBezTo>
                        <a:pt x="830" y="1105"/>
                        <a:pt x="830" y="1105"/>
                        <a:pt x="830" y="1105"/>
                      </a:cubicBezTo>
                      <a:cubicBezTo>
                        <a:pt x="830" y="963"/>
                        <a:pt x="830" y="963"/>
                        <a:pt x="830" y="963"/>
                      </a:cubicBezTo>
                      <a:cubicBezTo>
                        <a:pt x="347" y="963"/>
                        <a:pt x="347" y="963"/>
                        <a:pt x="347" y="963"/>
                      </a:cubicBezTo>
                      <a:close/>
                      <a:moveTo>
                        <a:pt x="1336" y="896"/>
                      </a:moveTo>
                      <a:cubicBezTo>
                        <a:pt x="1274" y="896"/>
                        <a:pt x="1274" y="896"/>
                        <a:pt x="1274" y="896"/>
                      </a:cubicBezTo>
                      <a:cubicBezTo>
                        <a:pt x="1242" y="484"/>
                        <a:pt x="1039" y="280"/>
                        <a:pt x="762" y="228"/>
                      </a:cubicBezTo>
                      <a:cubicBezTo>
                        <a:pt x="762" y="426"/>
                        <a:pt x="762" y="426"/>
                        <a:pt x="762" y="426"/>
                      </a:cubicBezTo>
                      <a:cubicBezTo>
                        <a:pt x="968" y="495"/>
                        <a:pt x="1048" y="696"/>
                        <a:pt x="1054" y="960"/>
                      </a:cubicBezTo>
                      <a:cubicBezTo>
                        <a:pt x="1048" y="1097"/>
                        <a:pt x="1048" y="1097"/>
                        <a:pt x="1048" y="1097"/>
                      </a:cubicBezTo>
                      <a:cubicBezTo>
                        <a:pt x="1327" y="1094"/>
                        <a:pt x="1327" y="1094"/>
                        <a:pt x="1327" y="1094"/>
                      </a:cubicBezTo>
                      <a:cubicBezTo>
                        <a:pt x="1401" y="1094"/>
                        <a:pt x="1457" y="1114"/>
                        <a:pt x="1457" y="1187"/>
                      </a:cubicBezTo>
                      <a:cubicBezTo>
                        <a:pt x="1457" y="1314"/>
                        <a:pt x="1457" y="1314"/>
                        <a:pt x="1457" y="1314"/>
                      </a:cubicBezTo>
                      <a:cubicBezTo>
                        <a:pt x="762" y="1314"/>
                        <a:pt x="762" y="1314"/>
                        <a:pt x="762" y="1314"/>
                      </a:cubicBezTo>
                      <a:cubicBezTo>
                        <a:pt x="762" y="1512"/>
                        <a:pt x="762" y="1512"/>
                        <a:pt x="762" y="1512"/>
                      </a:cubicBezTo>
                      <a:cubicBezTo>
                        <a:pt x="1586" y="1512"/>
                        <a:pt x="1586" y="1512"/>
                        <a:pt x="1586" y="1512"/>
                      </a:cubicBezTo>
                      <a:cubicBezTo>
                        <a:pt x="1632" y="1512"/>
                        <a:pt x="1666" y="1477"/>
                        <a:pt x="1666" y="1446"/>
                      </a:cubicBezTo>
                      <a:cubicBezTo>
                        <a:pt x="1666" y="1414"/>
                        <a:pt x="1666" y="1187"/>
                        <a:pt x="1666" y="1187"/>
                      </a:cubicBezTo>
                      <a:cubicBezTo>
                        <a:pt x="1666" y="1010"/>
                        <a:pt x="1516" y="896"/>
                        <a:pt x="1336" y="896"/>
                      </a:cubicBezTo>
                      <a:close/>
                      <a:moveTo>
                        <a:pt x="641" y="0"/>
                      </a:moveTo>
                      <a:cubicBezTo>
                        <a:pt x="640" y="0"/>
                        <a:pt x="640" y="0"/>
                        <a:pt x="640" y="0"/>
                      </a:cubicBezTo>
                      <a:cubicBezTo>
                        <a:pt x="62" y="0"/>
                        <a:pt x="62" y="0"/>
                        <a:pt x="62" y="0"/>
                      </a:cubicBezTo>
                      <a:cubicBezTo>
                        <a:pt x="48" y="0"/>
                        <a:pt x="0" y="0"/>
                        <a:pt x="0" y="70"/>
                      </a:cubicBezTo>
                      <a:cubicBezTo>
                        <a:pt x="0" y="70"/>
                        <a:pt x="0" y="1425"/>
                        <a:pt x="0" y="1446"/>
                      </a:cubicBezTo>
                      <a:cubicBezTo>
                        <a:pt x="0" y="1477"/>
                        <a:pt x="35" y="1512"/>
                        <a:pt x="80" y="1512"/>
                      </a:cubicBezTo>
                      <a:cubicBezTo>
                        <a:pt x="420" y="1512"/>
                        <a:pt x="420" y="1512"/>
                        <a:pt x="420" y="1512"/>
                      </a:cubicBezTo>
                      <a:cubicBezTo>
                        <a:pt x="420" y="1314"/>
                        <a:pt x="420" y="1314"/>
                        <a:pt x="420" y="1314"/>
                      </a:cubicBezTo>
                      <a:cubicBezTo>
                        <a:pt x="204" y="1314"/>
                        <a:pt x="204" y="1314"/>
                        <a:pt x="204" y="1314"/>
                      </a:cubicBezTo>
                      <a:cubicBezTo>
                        <a:pt x="204" y="199"/>
                        <a:pt x="204" y="199"/>
                        <a:pt x="204" y="199"/>
                      </a:cubicBezTo>
                      <a:cubicBezTo>
                        <a:pt x="489" y="199"/>
                        <a:pt x="489" y="199"/>
                        <a:pt x="489" y="199"/>
                      </a:cubicBezTo>
                      <a:cubicBezTo>
                        <a:pt x="489" y="484"/>
                        <a:pt x="489" y="484"/>
                        <a:pt x="489" y="484"/>
                      </a:cubicBezTo>
                      <a:cubicBezTo>
                        <a:pt x="694" y="484"/>
                        <a:pt x="694" y="484"/>
                        <a:pt x="694" y="484"/>
                      </a:cubicBezTo>
                      <a:cubicBezTo>
                        <a:pt x="694" y="59"/>
                        <a:pt x="694" y="59"/>
                        <a:pt x="694" y="59"/>
                      </a:cubicBezTo>
                      <a:cubicBezTo>
                        <a:pt x="694" y="3"/>
                        <a:pt x="656" y="0"/>
                        <a:pt x="641" y="0"/>
                      </a:cubicBezTo>
                      <a:close/>
                    </a:path>
                  </a:pathLst>
                </a:custGeom>
                <a:solidFill>
                  <a:srgbClr val="FFFFFF"/>
                </a:solidFill>
                <a:ln>
                  <a:noFill/>
                </a:ln>
              </p:spPr>
              <p:txBody>
                <a:bodyPr vert="horz" wrap="square" lIns="89619" tIns="44809" rIns="89619" bIns="44809" numCol="1" anchor="t" anchorCtr="0" compatLnSpc="1">
                  <a:prstTxWarp prst="textNoShape">
                    <a:avLst/>
                  </a:prstTxWarp>
                </a:bodyPr>
                <a:lstStyle/>
                <a:p>
                  <a:endParaRPr lang="en-US" sz="1764">
                    <a:solidFill>
                      <a:srgbClr val="FFFFFF"/>
                    </a:solidFill>
                  </a:endParaRPr>
                </a:p>
              </p:txBody>
            </p:sp>
          </p:grpSp>
          <p:grpSp>
            <p:nvGrpSpPr>
              <p:cNvPr id="171" name="Group 170"/>
              <p:cNvGrpSpPr/>
              <p:nvPr/>
            </p:nvGrpSpPr>
            <p:grpSpPr>
              <a:xfrm>
                <a:off x="6309675" y="4868846"/>
                <a:ext cx="1571420" cy="669506"/>
                <a:chOff x="6401114" y="4959527"/>
                <a:chExt cx="1571420" cy="669506"/>
              </a:xfrm>
            </p:grpSpPr>
            <p:sp>
              <p:nvSpPr>
                <p:cNvPr id="158" name="Freeform 87"/>
                <p:cNvSpPr>
                  <a:spLocks noChangeAspect="1" noEditPoints="1"/>
                </p:cNvSpPr>
                <p:nvPr/>
              </p:nvSpPr>
              <p:spPr bwMode="black">
                <a:xfrm flipH="1">
                  <a:off x="6401114" y="4959527"/>
                  <a:ext cx="822960" cy="669506"/>
                </a:xfrm>
                <a:custGeom>
                  <a:avLst/>
                  <a:gdLst>
                    <a:gd name="T0" fmla="*/ 478 w 667"/>
                    <a:gd name="T1" fmla="*/ 242 h 543"/>
                    <a:gd name="T2" fmla="*/ 398 w 667"/>
                    <a:gd name="T3" fmla="*/ 228 h 543"/>
                    <a:gd name="T4" fmla="*/ 420 w 667"/>
                    <a:gd name="T5" fmla="*/ 150 h 543"/>
                    <a:gd name="T6" fmla="*/ 382 w 667"/>
                    <a:gd name="T7" fmla="*/ 107 h 543"/>
                    <a:gd name="T8" fmla="*/ 312 w 667"/>
                    <a:gd name="T9" fmla="*/ 149 h 543"/>
                    <a:gd name="T10" fmla="*/ 278 w 667"/>
                    <a:gd name="T11" fmla="*/ 64 h 543"/>
                    <a:gd name="T12" fmla="*/ 220 w 667"/>
                    <a:gd name="T13" fmla="*/ 54 h 543"/>
                    <a:gd name="T14" fmla="*/ 192 w 667"/>
                    <a:gd name="T15" fmla="*/ 142 h 543"/>
                    <a:gd name="T16" fmla="*/ 120 w 667"/>
                    <a:gd name="T17" fmla="*/ 105 h 543"/>
                    <a:gd name="T18" fmla="*/ 70 w 667"/>
                    <a:gd name="T19" fmla="*/ 135 h 543"/>
                    <a:gd name="T20" fmla="*/ 98 w 667"/>
                    <a:gd name="T21" fmla="*/ 212 h 543"/>
                    <a:gd name="T22" fmla="*/ 20 w 667"/>
                    <a:gd name="T23" fmla="*/ 232 h 543"/>
                    <a:gd name="T24" fmla="*/ 0 w 667"/>
                    <a:gd name="T25" fmla="*/ 287 h 543"/>
                    <a:gd name="T26" fmla="*/ 72 w 667"/>
                    <a:gd name="T27" fmla="*/ 327 h 543"/>
                    <a:gd name="T28" fmla="*/ 23 w 667"/>
                    <a:gd name="T29" fmla="*/ 393 h 543"/>
                    <a:gd name="T30" fmla="*/ 45 w 667"/>
                    <a:gd name="T31" fmla="*/ 448 h 543"/>
                    <a:gd name="T32" fmla="*/ 125 w 667"/>
                    <a:gd name="T33" fmla="*/ 431 h 543"/>
                    <a:gd name="T34" fmla="*/ 132 w 667"/>
                    <a:gd name="T35" fmla="*/ 513 h 543"/>
                    <a:gd name="T36" fmla="*/ 182 w 667"/>
                    <a:gd name="T37" fmla="*/ 541 h 543"/>
                    <a:gd name="T38" fmla="*/ 233 w 667"/>
                    <a:gd name="T39" fmla="*/ 478 h 543"/>
                    <a:gd name="T40" fmla="*/ 253 w 667"/>
                    <a:gd name="T41" fmla="*/ 478 h 543"/>
                    <a:gd name="T42" fmla="*/ 305 w 667"/>
                    <a:gd name="T43" fmla="*/ 541 h 543"/>
                    <a:gd name="T44" fmla="*/ 355 w 667"/>
                    <a:gd name="T45" fmla="*/ 513 h 543"/>
                    <a:gd name="T46" fmla="*/ 362 w 667"/>
                    <a:gd name="T47" fmla="*/ 431 h 543"/>
                    <a:gd name="T48" fmla="*/ 442 w 667"/>
                    <a:gd name="T49" fmla="*/ 448 h 543"/>
                    <a:gd name="T50" fmla="*/ 463 w 667"/>
                    <a:gd name="T51" fmla="*/ 393 h 543"/>
                    <a:gd name="T52" fmla="*/ 415 w 667"/>
                    <a:gd name="T53" fmla="*/ 327 h 543"/>
                    <a:gd name="T54" fmla="*/ 487 w 667"/>
                    <a:gd name="T55" fmla="*/ 287 h 543"/>
                    <a:gd name="T56" fmla="*/ 312 w 667"/>
                    <a:gd name="T57" fmla="*/ 375 h 543"/>
                    <a:gd name="T58" fmla="*/ 175 w 667"/>
                    <a:gd name="T59" fmla="*/ 375 h 543"/>
                    <a:gd name="T60" fmla="*/ 175 w 667"/>
                    <a:gd name="T61" fmla="*/ 238 h 543"/>
                    <a:gd name="T62" fmla="*/ 312 w 667"/>
                    <a:gd name="T63" fmla="*/ 238 h 543"/>
                    <a:gd name="T64" fmla="*/ 198 w 667"/>
                    <a:gd name="T65" fmla="*/ 306 h 543"/>
                    <a:gd name="T66" fmla="*/ 288 w 667"/>
                    <a:gd name="T67" fmla="*/ 306 h 543"/>
                    <a:gd name="T68" fmla="*/ 198 w 667"/>
                    <a:gd name="T69" fmla="*/ 306 h 543"/>
                    <a:gd name="T70" fmla="*/ 638 w 667"/>
                    <a:gd name="T71" fmla="*/ 133 h 543"/>
                    <a:gd name="T72" fmla="*/ 662 w 667"/>
                    <a:gd name="T73" fmla="*/ 92 h 543"/>
                    <a:gd name="T74" fmla="*/ 665 w 667"/>
                    <a:gd name="T75" fmla="*/ 77 h 543"/>
                    <a:gd name="T76" fmla="*/ 642 w 667"/>
                    <a:gd name="T77" fmla="*/ 52 h 543"/>
                    <a:gd name="T78" fmla="*/ 605 w 667"/>
                    <a:gd name="T79" fmla="*/ 62 h 543"/>
                    <a:gd name="T80" fmla="*/ 566 w 667"/>
                    <a:gd name="T81" fmla="*/ 10 h 543"/>
                    <a:gd name="T82" fmla="*/ 531 w 667"/>
                    <a:gd name="T83" fmla="*/ 0 h 543"/>
                    <a:gd name="T84" fmla="*/ 511 w 667"/>
                    <a:gd name="T85" fmla="*/ 45 h 543"/>
                    <a:gd name="T86" fmla="*/ 446 w 667"/>
                    <a:gd name="T87" fmla="*/ 52 h 543"/>
                    <a:gd name="T88" fmla="*/ 432 w 667"/>
                    <a:gd name="T89" fmla="*/ 57 h 543"/>
                    <a:gd name="T90" fmla="*/ 419 w 667"/>
                    <a:gd name="T91" fmla="*/ 83 h 543"/>
                    <a:gd name="T92" fmla="*/ 451 w 667"/>
                    <a:gd name="T93" fmla="*/ 117 h 543"/>
                    <a:gd name="T94" fmla="*/ 451 w 667"/>
                    <a:gd name="T95" fmla="*/ 152 h 543"/>
                    <a:gd name="T96" fmla="*/ 419 w 667"/>
                    <a:gd name="T97" fmla="*/ 185 h 543"/>
                    <a:gd name="T98" fmla="*/ 432 w 667"/>
                    <a:gd name="T99" fmla="*/ 210 h 543"/>
                    <a:gd name="T100" fmla="*/ 446 w 667"/>
                    <a:gd name="T101" fmla="*/ 217 h 543"/>
                    <a:gd name="T102" fmla="*/ 511 w 667"/>
                    <a:gd name="T103" fmla="*/ 222 h 543"/>
                    <a:gd name="T104" fmla="*/ 531 w 667"/>
                    <a:gd name="T105" fmla="*/ 267 h 543"/>
                    <a:gd name="T106" fmla="*/ 566 w 667"/>
                    <a:gd name="T107" fmla="*/ 258 h 543"/>
                    <a:gd name="T108" fmla="*/ 605 w 667"/>
                    <a:gd name="T109" fmla="*/ 205 h 543"/>
                    <a:gd name="T110" fmla="*/ 642 w 667"/>
                    <a:gd name="T111" fmla="*/ 217 h 543"/>
                    <a:gd name="T112" fmla="*/ 665 w 667"/>
                    <a:gd name="T113" fmla="*/ 190 h 543"/>
                    <a:gd name="T114" fmla="*/ 662 w 667"/>
                    <a:gd name="T115" fmla="*/ 177 h 543"/>
                    <a:gd name="T116" fmla="*/ 635 w 667"/>
                    <a:gd name="T117" fmla="*/ 152 h 543"/>
                    <a:gd name="T118" fmla="*/ 543 w 667"/>
                    <a:gd name="T119" fmla="*/ 170 h 543"/>
                    <a:gd name="T120" fmla="*/ 543 w 667"/>
                    <a:gd name="T121" fmla="*/ 97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67" h="543">
                      <a:moveTo>
                        <a:pt x="487" y="287"/>
                      </a:moveTo>
                      <a:cubicBezTo>
                        <a:pt x="478" y="242"/>
                        <a:pt x="478" y="242"/>
                        <a:pt x="478" y="242"/>
                      </a:cubicBezTo>
                      <a:cubicBezTo>
                        <a:pt x="477" y="237"/>
                        <a:pt x="473" y="233"/>
                        <a:pt x="467" y="232"/>
                      </a:cubicBezTo>
                      <a:cubicBezTo>
                        <a:pt x="398" y="228"/>
                        <a:pt x="398" y="228"/>
                        <a:pt x="398" y="228"/>
                      </a:cubicBezTo>
                      <a:cubicBezTo>
                        <a:pt x="395" y="223"/>
                        <a:pt x="392" y="217"/>
                        <a:pt x="388" y="212"/>
                      </a:cubicBezTo>
                      <a:cubicBezTo>
                        <a:pt x="420" y="150"/>
                        <a:pt x="420" y="150"/>
                        <a:pt x="420" y="150"/>
                      </a:cubicBezTo>
                      <a:cubicBezTo>
                        <a:pt x="423" y="145"/>
                        <a:pt x="422" y="139"/>
                        <a:pt x="417" y="135"/>
                      </a:cubicBezTo>
                      <a:cubicBezTo>
                        <a:pt x="382" y="107"/>
                        <a:pt x="382" y="107"/>
                        <a:pt x="382" y="107"/>
                      </a:cubicBezTo>
                      <a:cubicBezTo>
                        <a:pt x="378" y="102"/>
                        <a:pt x="372" y="102"/>
                        <a:pt x="367" y="105"/>
                      </a:cubicBezTo>
                      <a:cubicBezTo>
                        <a:pt x="312" y="149"/>
                        <a:pt x="312" y="149"/>
                        <a:pt x="312" y="149"/>
                      </a:cubicBezTo>
                      <a:cubicBezTo>
                        <a:pt x="307" y="145"/>
                        <a:pt x="302" y="144"/>
                        <a:pt x="295" y="142"/>
                      </a:cubicBezTo>
                      <a:cubicBezTo>
                        <a:pt x="278" y="64"/>
                        <a:pt x="278" y="64"/>
                        <a:pt x="278" y="64"/>
                      </a:cubicBezTo>
                      <a:cubicBezTo>
                        <a:pt x="277" y="59"/>
                        <a:pt x="272" y="54"/>
                        <a:pt x="267" y="54"/>
                      </a:cubicBezTo>
                      <a:cubicBezTo>
                        <a:pt x="220" y="54"/>
                        <a:pt x="220" y="54"/>
                        <a:pt x="220" y="54"/>
                      </a:cubicBezTo>
                      <a:cubicBezTo>
                        <a:pt x="215" y="54"/>
                        <a:pt x="210" y="59"/>
                        <a:pt x="208" y="64"/>
                      </a:cubicBezTo>
                      <a:cubicBezTo>
                        <a:pt x="192" y="142"/>
                        <a:pt x="192" y="142"/>
                        <a:pt x="192" y="142"/>
                      </a:cubicBezTo>
                      <a:cubicBezTo>
                        <a:pt x="185" y="144"/>
                        <a:pt x="180" y="145"/>
                        <a:pt x="175" y="149"/>
                      </a:cubicBezTo>
                      <a:cubicBezTo>
                        <a:pt x="120" y="105"/>
                        <a:pt x="120" y="105"/>
                        <a:pt x="120" y="105"/>
                      </a:cubicBezTo>
                      <a:cubicBezTo>
                        <a:pt x="115" y="102"/>
                        <a:pt x="108" y="102"/>
                        <a:pt x="105" y="105"/>
                      </a:cubicBezTo>
                      <a:cubicBezTo>
                        <a:pt x="70" y="135"/>
                        <a:pt x="70" y="135"/>
                        <a:pt x="70" y="135"/>
                      </a:cubicBezTo>
                      <a:cubicBezTo>
                        <a:pt x="65" y="139"/>
                        <a:pt x="65" y="145"/>
                        <a:pt x="67" y="150"/>
                      </a:cubicBezTo>
                      <a:cubicBezTo>
                        <a:pt x="98" y="212"/>
                        <a:pt x="98" y="212"/>
                        <a:pt x="98" y="212"/>
                      </a:cubicBezTo>
                      <a:cubicBezTo>
                        <a:pt x="95" y="217"/>
                        <a:pt x="92" y="223"/>
                        <a:pt x="88" y="228"/>
                      </a:cubicBezTo>
                      <a:cubicBezTo>
                        <a:pt x="20" y="232"/>
                        <a:pt x="20" y="232"/>
                        <a:pt x="20" y="232"/>
                      </a:cubicBezTo>
                      <a:cubicBezTo>
                        <a:pt x="13" y="232"/>
                        <a:pt x="10" y="237"/>
                        <a:pt x="8" y="242"/>
                      </a:cubicBezTo>
                      <a:cubicBezTo>
                        <a:pt x="0" y="287"/>
                        <a:pt x="0" y="287"/>
                        <a:pt x="0" y="287"/>
                      </a:cubicBezTo>
                      <a:cubicBezTo>
                        <a:pt x="0" y="292"/>
                        <a:pt x="2" y="298"/>
                        <a:pt x="7" y="300"/>
                      </a:cubicBezTo>
                      <a:cubicBezTo>
                        <a:pt x="72" y="327"/>
                        <a:pt x="72" y="327"/>
                        <a:pt x="72" y="327"/>
                      </a:cubicBezTo>
                      <a:cubicBezTo>
                        <a:pt x="73" y="333"/>
                        <a:pt x="73" y="340"/>
                        <a:pt x="75" y="347"/>
                      </a:cubicBezTo>
                      <a:cubicBezTo>
                        <a:pt x="23" y="393"/>
                        <a:pt x="23" y="393"/>
                        <a:pt x="23" y="393"/>
                      </a:cubicBezTo>
                      <a:cubicBezTo>
                        <a:pt x="20" y="397"/>
                        <a:pt x="18" y="403"/>
                        <a:pt x="22" y="408"/>
                      </a:cubicBezTo>
                      <a:cubicBezTo>
                        <a:pt x="45" y="448"/>
                        <a:pt x="45" y="448"/>
                        <a:pt x="45" y="448"/>
                      </a:cubicBezTo>
                      <a:cubicBezTo>
                        <a:pt x="47" y="451"/>
                        <a:pt x="53" y="455"/>
                        <a:pt x="58" y="453"/>
                      </a:cubicBezTo>
                      <a:cubicBezTo>
                        <a:pt x="125" y="431"/>
                        <a:pt x="125" y="431"/>
                        <a:pt x="125" y="431"/>
                      </a:cubicBezTo>
                      <a:cubicBezTo>
                        <a:pt x="130" y="436"/>
                        <a:pt x="135" y="441"/>
                        <a:pt x="140" y="445"/>
                      </a:cubicBezTo>
                      <a:cubicBezTo>
                        <a:pt x="132" y="513"/>
                        <a:pt x="132" y="513"/>
                        <a:pt x="132" y="513"/>
                      </a:cubicBezTo>
                      <a:cubicBezTo>
                        <a:pt x="130" y="520"/>
                        <a:pt x="133" y="525"/>
                        <a:pt x="138" y="526"/>
                      </a:cubicBezTo>
                      <a:cubicBezTo>
                        <a:pt x="182" y="541"/>
                        <a:pt x="182" y="541"/>
                        <a:pt x="182" y="541"/>
                      </a:cubicBezTo>
                      <a:cubicBezTo>
                        <a:pt x="187" y="543"/>
                        <a:pt x="193" y="541"/>
                        <a:pt x="197" y="538"/>
                      </a:cubicBezTo>
                      <a:cubicBezTo>
                        <a:pt x="233" y="478"/>
                        <a:pt x="233" y="478"/>
                        <a:pt x="233" y="478"/>
                      </a:cubicBezTo>
                      <a:cubicBezTo>
                        <a:pt x="237" y="478"/>
                        <a:pt x="240" y="480"/>
                        <a:pt x="243" y="480"/>
                      </a:cubicBezTo>
                      <a:cubicBezTo>
                        <a:pt x="247" y="480"/>
                        <a:pt x="250" y="478"/>
                        <a:pt x="253" y="478"/>
                      </a:cubicBezTo>
                      <a:cubicBezTo>
                        <a:pt x="290" y="538"/>
                        <a:pt x="290" y="538"/>
                        <a:pt x="290" y="538"/>
                      </a:cubicBezTo>
                      <a:cubicBezTo>
                        <a:pt x="293" y="541"/>
                        <a:pt x="300" y="543"/>
                        <a:pt x="305" y="541"/>
                      </a:cubicBezTo>
                      <a:cubicBezTo>
                        <a:pt x="348" y="526"/>
                        <a:pt x="348" y="526"/>
                        <a:pt x="348" y="526"/>
                      </a:cubicBezTo>
                      <a:cubicBezTo>
                        <a:pt x="353" y="525"/>
                        <a:pt x="357" y="520"/>
                        <a:pt x="355" y="513"/>
                      </a:cubicBezTo>
                      <a:cubicBezTo>
                        <a:pt x="347" y="445"/>
                        <a:pt x="347" y="445"/>
                        <a:pt x="347" y="445"/>
                      </a:cubicBezTo>
                      <a:cubicBezTo>
                        <a:pt x="352" y="440"/>
                        <a:pt x="357" y="436"/>
                        <a:pt x="362" y="431"/>
                      </a:cubicBezTo>
                      <a:cubicBezTo>
                        <a:pt x="428" y="453"/>
                        <a:pt x="428" y="453"/>
                        <a:pt x="428" y="453"/>
                      </a:cubicBezTo>
                      <a:cubicBezTo>
                        <a:pt x="433" y="455"/>
                        <a:pt x="440" y="451"/>
                        <a:pt x="442" y="448"/>
                      </a:cubicBezTo>
                      <a:cubicBezTo>
                        <a:pt x="465" y="408"/>
                        <a:pt x="465" y="408"/>
                        <a:pt x="465" y="408"/>
                      </a:cubicBezTo>
                      <a:cubicBezTo>
                        <a:pt x="468" y="403"/>
                        <a:pt x="467" y="397"/>
                        <a:pt x="463" y="393"/>
                      </a:cubicBezTo>
                      <a:cubicBezTo>
                        <a:pt x="412" y="347"/>
                        <a:pt x="412" y="347"/>
                        <a:pt x="412" y="347"/>
                      </a:cubicBezTo>
                      <a:cubicBezTo>
                        <a:pt x="413" y="340"/>
                        <a:pt x="413" y="333"/>
                        <a:pt x="415" y="327"/>
                      </a:cubicBezTo>
                      <a:cubicBezTo>
                        <a:pt x="480" y="300"/>
                        <a:pt x="480" y="300"/>
                        <a:pt x="480" y="300"/>
                      </a:cubicBezTo>
                      <a:cubicBezTo>
                        <a:pt x="485" y="298"/>
                        <a:pt x="487" y="293"/>
                        <a:pt x="487" y="287"/>
                      </a:cubicBezTo>
                      <a:close/>
                      <a:moveTo>
                        <a:pt x="340" y="307"/>
                      </a:moveTo>
                      <a:cubicBezTo>
                        <a:pt x="340" y="333"/>
                        <a:pt x="328" y="357"/>
                        <a:pt x="312" y="375"/>
                      </a:cubicBezTo>
                      <a:cubicBezTo>
                        <a:pt x="293" y="392"/>
                        <a:pt x="270" y="403"/>
                        <a:pt x="243" y="403"/>
                      </a:cubicBezTo>
                      <a:cubicBezTo>
                        <a:pt x="217" y="403"/>
                        <a:pt x="193" y="392"/>
                        <a:pt x="175" y="375"/>
                      </a:cubicBezTo>
                      <a:cubicBezTo>
                        <a:pt x="158" y="357"/>
                        <a:pt x="147" y="333"/>
                        <a:pt x="147" y="307"/>
                      </a:cubicBezTo>
                      <a:cubicBezTo>
                        <a:pt x="147" y="280"/>
                        <a:pt x="158" y="255"/>
                        <a:pt x="175" y="238"/>
                      </a:cubicBezTo>
                      <a:cubicBezTo>
                        <a:pt x="193" y="220"/>
                        <a:pt x="217" y="210"/>
                        <a:pt x="243" y="210"/>
                      </a:cubicBezTo>
                      <a:cubicBezTo>
                        <a:pt x="270" y="210"/>
                        <a:pt x="293" y="220"/>
                        <a:pt x="312" y="238"/>
                      </a:cubicBezTo>
                      <a:cubicBezTo>
                        <a:pt x="328" y="255"/>
                        <a:pt x="340" y="280"/>
                        <a:pt x="340" y="307"/>
                      </a:cubicBezTo>
                      <a:close/>
                      <a:moveTo>
                        <a:pt x="198" y="306"/>
                      </a:moveTo>
                      <a:cubicBezTo>
                        <a:pt x="198" y="281"/>
                        <a:pt x="218" y="261"/>
                        <a:pt x="243" y="261"/>
                      </a:cubicBezTo>
                      <a:cubicBezTo>
                        <a:pt x="268" y="261"/>
                        <a:pt x="288" y="281"/>
                        <a:pt x="288" y="306"/>
                      </a:cubicBezTo>
                      <a:cubicBezTo>
                        <a:pt x="288" y="331"/>
                        <a:pt x="268" y="351"/>
                        <a:pt x="243" y="351"/>
                      </a:cubicBezTo>
                      <a:cubicBezTo>
                        <a:pt x="218" y="351"/>
                        <a:pt x="198" y="331"/>
                        <a:pt x="198" y="306"/>
                      </a:cubicBezTo>
                      <a:close/>
                      <a:moveTo>
                        <a:pt x="635" y="152"/>
                      </a:moveTo>
                      <a:cubicBezTo>
                        <a:pt x="637" y="147"/>
                        <a:pt x="638" y="140"/>
                        <a:pt x="638" y="133"/>
                      </a:cubicBezTo>
                      <a:cubicBezTo>
                        <a:pt x="638" y="128"/>
                        <a:pt x="637" y="122"/>
                        <a:pt x="635" y="117"/>
                      </a:cubicBezTo>
                      <a:cubicBezTo>
                        <a:pt x="662" y="92"/>
                        <a:pt x="662" y="92"/>
                        <a:pt x="662" y="92"/>
                      </a:cubicBezTo>
                      <a:cubicBezTo>
                        <a:pt x="665" y="90"/>
                        <a:pt x="665" y="87"/>
                        <a:pt x="665" y="83"/>
                      </a:cubicBezTo>
                      <a:cubicBezTo>
                        <a:pt x="665" y="82"/>
                        <a:pt x="665" y="78"/>
                        <a:pt x="665" y="77"/>
                      </a:cubicBezTo>
                      <a:cubicBezTo>
                        <a:pt x="654" y="57"/>
                        <a:pt x="654" y="57"/>
                        <a:pt x="654" y="57"/>
                      </a:cubicBezTo>
                      <a:cubicBezTo>
                        <a:pt x="650" y="53"/>
                        <a:pt x="647" y="52"/>
                        <a:pt x="642" y="52"/>
                      </a:cubicBezTo>
                      <a:cubicBezTo>
                        <a:pt x="642" y="52"/>
                        <a:pt x="640" y="52"/>
                        <a:pt x="638" y="52"/>
                      </a:cubicBezTo>
                      <a:cubicBezTo>
                        <a:pt x="605" y="62"/>
                        <a:pt x="605" y="62"/>
                        <a:pt x="605" y="62"/>
                      </a:cubicBezTo>
                      <a:cubicBezTo>
                        <a:pt x="595" y="55"/>
                        <a:pt x="585" y="49"/>
                        <a:pt x="573" y="45"/>
                      </a:cubicBezTo>
                      <a:cubicBezTo>
                        <a:pt x="566" y="10"/>
                        <a:pt x="566" y="10"/>
                        <a:pt x="566" y="10"/>
                      </a:cubicBezTo>
                      <a:cubicBezTo>
                        <a:pt x="565" y="5"/>
                        <a:pt x="560" y="0"/>
                        <a:pt x="555" y="0"/>
                      </a:cubicBezTo>
                      <a:cubicBezTo>
                        <a:pt x="531" y="0"/>
                        <a:pt x="531" y="0"/>
                        <a:pt x="531" y="0"/>
                      </a:cubicBezTo>
                      <a:cubicBezTo>
                        <a:pt x="524" y="0"/>
                        <a:pt x="521" y="5"/>
                        <a:pt x="519" y="10"/>
                      </a:cubicBezTo>
                      <a:cubicBezTo>
                        <a:pt x="511" y="45"/>
                        <a:pt x="511" y="45"/>
                        <a:pt x="511" y="45"/>
                      </a:cubicBezTo>
                      <a:cubicBezTo>
                        <a:pt x="499" y="49"/>
                        <a:pt x="489" y="55"/>
                        <a:pt x="481" y="63"/>
                      </a:cubicBezTo>
                      <a:cubicBezTo>
                        <a:pt x="446" y="52"/>
                        <a:pt x="446" y="52"/>
                        <a:pt x="446" y="52"/>
                      </a:cubicBezTo>
                      <a:cubicBezTo>
                        <a:pt x="444" y="52"/>
                        <a:pt x="444" y="52"/>
                        <a:pt x="442" y="52"/>
                      </a:cubicBezTo>
                      <a:cubicBezTo>
                        <a:pt x="439" y="52"/>
                        <a:pt x="434" y="53"/>
                        <a:pt x="432" y="57"/>
                      </a:cubicBezTo>
                      <a:cubicBezTo>
                        <a:pt x="421" y="77"/>
                        <a:pt x="421" y="77"/>
                        <a:pt x="421" y="77"/>
                      </a:cubicBezTo>
                      <a:cubicBezTo>
                        <a:pt x="419" y="78"/>
                        <a:pt x="419" y="82"/>
                        <a:pt x="419" y="83"/>
                      </a:cubicBezTo>
                      <a:cubicBezTo>
                        <a:pt x="419" y="87"/>
                        <a:pt x="421" y="90"/>
                        <a:pt x="422" y="92"/>
                      </a:cubicBezTo>
                      <a:cubicBezTo>
                        <a:pt x="451" y="117"/>
                        <a:pt x="451" y="117"/>
                        <a:pt x="451" y="117"/>
                      </a:cubicBezTo>
                      <a:cubicBezTo>
                        <a:pt x="449" y="122"/>
                        <a:pt x="447" y="128"/>
                        <a:pt x="447" y="133"/>
                      </a:cubicBezTo>
                      <a:cubicBezTo>
                        <a:pt x="447" y="140"/>
                        <a:pt x="449" y="145"/>
                        <a:pt x="451" y="152"/>
                      </a:cubicBezTo>
                      <a:cubicBezTo>
                        <a:pt x="422" y="177"/>
                        <a:pt x="422" y="177"/>
                        <a:pt x="422" y="177"/>
                      </a:cubicBezTo>
                      <a:cubicBezTo>
                        <a:pt x="421" y="178"/>
                        <a:pt x="419" y="182"/>
                        <a:pt x="419" y="185"/>
                      </a:cubicBezTo>
                      <a:cubicBezTo>
                        <a:pt x="419" y="187"/>
                        <a:pt x="419" y="188"/>
                        <a:pt x="421" y="190"/>
                      </a:cubicBezTo>
                      <a:cubicBezTo>
                        <a:pt x="432" y="210"/>
                        <a:pt x="432" y="210"/>
                        <a:pt x="432" y="210"/>
                      </a:cubicBezTo>
                      <a:cubicBezTo>
                        <a:pt x="434" y="215"/>
                        <a:pt x="439" y="217"/>
                        <a:pt x="442" y="217"/>
                      </a:cubicBezTo>
                      <a:cubicBezTo>
                        <a:pt x="444" y="217"/>
                        <a:pt x="444" y="217"/>
                        <a:pt x="446" y="217"/>
                      </a:cubicBezTo>
                      <a:cubicBezTo>
                        <a:pt x="481" y="205"/>
                        <a:pt x="481" y="205"/>
                        <a:pt x="481" y="205"/>
                      </a:cubicBezTo>
                      <a:cubicBezTo>
                        <a:pt x="489" y="212"/>
                        <a:pt x="499" y="218"/>
                        <a:pt x="511" y="222"/>
                      </a:cubicBezTo>
                      <a:cubicBezTo>
                        <a:pt x="519" y="258"/>
                        <a:pt x="519" y="258"/>
                        <a:pt x="519" y="258"/>
                      </a:cubicBezTo>
                      <a:cubicBezTo>
                        <a:pt x="521" y="263"/>
                        <a:pt x="524" y="267"/>
                        <a:pt x="531" y="267"/>
                      </a:cubicBezTo>
                      <a:cubicBezTo>
                        <a:pt x="555" y="267"/>
                        <a:pt x="555" y="267"/>
                        <a:pt x="555" y="267"/>
                      </a:cubicBezTo>
                      <a:cubicBezTo>
                        <a:pt x="560" y="267"/>
                        <a:pt x="565" y="263"/>
                        <a:pt x="566" y="258"/>
                      </a:cubicBezTo>
                      <a:cubicBezTo>
                        <a:pt x="573" y="223"/>
                        <a:pt x="573" y="223"/>
                        <a:pt x="573" y="223"/>
                      </a:cubicBezTo>
                      <a:cubicBezTo>
                        <a:pt x="585" y="218"/>
                        <a:pt x="595" y="213"/>
                        <a:pt x="605" y="205"/>
                      </a:cubicBezTo>
                      <a:cubicBezTo>
                        <a:pt x="638" y="217"/>
                        <a:pt x="638" y="217"/>
                        <a:pt x="638" y="217"/>
                      </a:cubicBezTo>
                      <a:cubicBezTo>
                        <a:pt x="640" y="217"/>
                        <a:pt x="642" y="217"/>
                        <a:pt x="642" y="217"/>
                      </a:cubicBezTo>
                      <a:cubicBezTo>
                        <a:pt x="647" y="217"/>
                        <a:pt x="650" y="215"/>
                        <a:pt x="654" y="210"/>
                      </a:cubicBezTo>
                      <a:cubicBezTo>
                        <a:pt x="665" y="190"/>
                        <a:pt x="665" y="190"/>
                        <a:pt x="665" y="190"/>
                      </a:cubicBezTo>
                      <a:cubicBezTo>
                        <a:pt x="665" y="188"/>
                        <a:pt x="667" y="187"/>
                        <a:pt x="665" y="185"/>
                      </a:cubicBezTo>
                      <a:cubicBezTo>
                        <a:pt x="667" y="182"/>
                        <a:pt x="665" y="178"/>
                        <a:pt x="662" y="177"/>
                      </a:cubicBezTo>
                      <a:cubicBezTo>
                        <a:pt x="635" y="152"/>
                        <a:pt x="635" y="152"/>
                        <a:pt x="635" y="152"/>
                      </a:cubicBezTo>
                      <a:cubicBezTo>
                        <a:pt x="635" y="152"/>
                        <a:pt x="635" y="152"/>
                        <a:pt x="635" y="152"/>
                      </a:cubicBezTo>
                      <a:close/>
                      <a:moveTo>
                        <a:pt x="580" y="133"/>
                      </a:moveTo>
                      <a:cubicBezTo>
                        <a:pt x="580" y="153"/>
                        <a:pt x="563" y="170"/>
                        <a:pt x="543" y="170"/>
                      </a:cubicBezTo>
                      <a:cubicBezTo>
                        <a:pt x="523" y="170"/>
                        <a:pt x="506" y="153"/>
                        <a:pt x="506" y="133"/>
                      </a:cubicBezTo>
                      <a:cubicBezTo>
                        <a:pt x="506" y="113"/>
                        <a:pt x="523" y="97"/>
                        <a:pt x="543" y="97"/>
                      </a:cubicBezTo>
                      <a:cubicBezTo>
                        <a:pt x="563" y="97"/>
                        <a:pt x="580" y="113"/>
                        <a:pt x="580" y="133"/>
                      </a:cubicBezTo>
                      <a:close/>
                    </a:path>
                  </a:pathLst>
                </a:custGeom>
                <a:solidFill>
                  <a:schemeClr val="accent1"/>
                </a:solidFill>
                <a:ln>
                  <a:noFill/>
                </a:ln>
                <a:extLst/>
              </p:spPr>
              <p:txBody>
                <a:bodyPr vert="horz" wrap="square" lIns="89619" tIns="44809" rIns="89619" bIns="44809" numCol="1" anchor="t" anchorCtr="0" compatLnSpc="1">
                  <a:prstTxWarp prst="textNoShape">
                    <a:avLst/>
                  </a:prstTxWarp>
                </a:bodyPr>
                <a:lstStyle/>
                <a:p>
                  <a:endParaRPr lang="en-US" sz="1764">
                    <a:solidFill>
                      <a:srgbClr val="FFFFFF"/>
                    </a:solidFill>
                  </a:endParaRPr>
                </a:p>
              </p:txBody>
            </p:sp>
            <p:sp>
              <p:nvSpPr>
                <p:cNvPr id="170" name="TextBox 169"/>
                <p:cNvSpPr txBox="1"/>
                <p:nvPr/>
              </p:nvSpPr>
              <p:spPr>
                <a:xfrm>
                  <a:off x="7284268" y="5121122"/>
                  <a:ext cx="688266" cy="387726"/>
                </a:xfrm>
                <a:prstGeom prst="rect">
                  <a:avLst/>
                </a:prstGeom>
                <a:noFill/>
              </p:spPr>
              <p:txBody>
                <a:bodyPr wrap="none" lIns="0" tIns="0" rIns="0" bIns="0" rtlCol="0">
                  <a:spAutoFit/>
                </a:bodyPr>
                <a:lstStyle/>
                <a:p>
                  <a:pPr>
                    <a:lnSpc>
                      <a:spcPct val="90000"/>
                    </a:lnSpc>
                    <a:spcAft>
                      <a:spcPts val="588"/>
                    </a:spcAft>
                  </a:pPr>
                  <a:r>
                    <a:rPr lang="en-US" sz="1372" dirty="0">
                      <a:gradFill>
                        <a:gsLst>
                          <a:gs pos="2917">
                            <a:srgbClr val="68217A"/>
                          </a:gs>
                          <a:gs pos="30000">
                            <a:srgbClr val="68217A"/>
                          </a:gs>
                        </a:gsLst>
                        <a:lin ang="5400000" scaled="0"/>
                      </a:gradFill>
                    </a:rPr>
                    <a:t>Storage </a:t>
                  </a:r>
                  <a:br>
                    <a:rPr lang="en-US" sz="1372" dirty="0">
                      <a:gradFill>
                        <a:gsLst>
                          <a:gs pos="2917">
                            <a:srgbClr val="68217A"/>
                          </a:gs>
                          <a:gs pos="30000">
                            <a:srgbClr val="68217A"/>
                          </a:gs>
                        </a:gsLst>
                        <a:lin ang="5400000" scaled="0"/>
                      </a:gradFill>
                    </a:rPr>
                  </a:br>
                  <a:r>
                    <a:rPr lang="en-US" sz="1372" dirty="0">
                      <a:gradFill>
                        <a:gsLst>
                          <a:gs pos="2917">
                            <a:srgbClr val="68217A"/>
                          </a:gs>
                          <a:gs pos="30000">
                            <a:srgbClr val="68217A"/>
                          </a:gs>
                        </a:gsLst>
                        <a:lin ang="5400000" scaled="0"/>
                      </a:gradFill>
                    </a:rPr>
                    <a:t>adapters</a:t>
                  </a:r>
                </a:p>
              </p:txBody>
            </p:sp>
          </p:grpSp>
          <p:sp>
            <p:nvSpPr>
              <p:cNvPr id="174" name="TextBox 173"/>
              <p:cNvSpPr txBox="1"/>
              <p:nvPr/>
            </p:nvSpPr>
            <p:spPr>
              <a:xfrm>
                <a:off x="7087339" y="4167460"/>
                <a:ext cx="852828" cy="387726"/>
              </a:xfrm>
              <a:prstGeom prst="rect">
                <a:avLst/>
              </a:prstGeom>
              <a:noFill/>
            </p:spPr>
            <p:txBody>
              <a:bodyPr wrap="none" lIns="0" tIns="0" rIns="0" bIns="0" rtlCol="0">
                <a:spAutoFit/>
              </a:bodyPr>
              <a:lstStyle/>
              <a:p>
                <a:pPr>
                  <a:lnSpc>
                    <a:spcPct val="90000"/>
                  </a:lnSpc>
                  <a:spcAft>
                    <a:spcPts val="588"/>
                  </a:spcAft>
                </a:pPr>
                <a:r>
                  <a:rPr lang="en-US" sz="1372" dirty="0">
                    <a:gradFill>
                      <a:gsLst>
                        <a:gs pos="2917">
                          <a:srgbClr val="68217A"/>
                        </a:gs>
                        <a:gs pos="30000">
                          <a:srgbClr val="68217A"/>
                        </a:gs>
                      </a:gsLst>
                      <a:lin ang="5400000" scaled="0"/>
                    </a:gradFill>
                  </a:rPr>
                  <a:t>Stream </a:t>
                </a:r>
                <a:br>
                  <a:rPr lang="en-US" sz="1372" dirty="0">
                    <a:gradFill>
                      <a:gsLst>
                        <a:gs pos="2917">
                          <a:srgbClr val="68217A"/>
                        </a:gs>
                        <a:gs pos="30000">
                          <a:srgbClr val="68217A"/>
                        </a:gs>
                      </a:gsLst>
                      <a:lin ang="5400000" scaled="0"/>
                    </a:gradFill>
                  </a:rPr>
                </a:br>
                <a:r>
                  <a:rPr lang="en-US" sz="1372" dirty="0">
                    <a:gradFill>
                      <a:gsLst>
                        <a:gs pos="2917">
                          <a:srgbClr val="68217A"/>
                        </a:gs>
                        <a:gs pos="30000">
                          <a:srgbClr val="68217A"/>
                        </a:gs>
                      </a:gsLst>
                      <a:lin ang="5400000" scaled="0"/>
                    </a:gradFill>
                  </a:rPr>
                  <a:t>processing</a:t>
                </a:r>
              </a:p>
            </p:txBody>
          </p:sp>
          <p:grpSp>
            <p:nvGrpSpPr>
              <p:cNvPr id="195" name="Group 194"/>
              <p:cNvGrpSpPr/>
              <p:nvPr/>
            </p:nvGrpSpPr>
            <p:grpSpPr>
              <a:xfrm>
                <a:off x="2579112" y="3492574"/>
                <a:ext cx="1312585" cy="1183896"/>
                <a:chOff x="2579112" y="3492574"/>
                <a:chExt cx="1312585" cy="1183896"/>
              </a:xfrm>
            </p:grpSpPr>
            <p:sp>
              <p:nvSpPr>
                <p:cNvPr id="181" name="TextBox 180"/>
                <p:cNvSpPr txBox="1"/>
                <p:nvPr/>
              </p:nvSpPr>
              <p:spPr>
                <a:xfrm>
                  <a:off x="2640547" y="4288744"/>
                  <a:ext cx="1251150" cy="387726"/>
                </a:xfrm>
                <a:prstGeom prst="rect">
                  <a:avLst/>
                </a:prstGeom>
                <a:noFill/>
              </p:spPr>
              <p:txBody>
                <a:bodyPr wrap="none" lIns="0" tIns="0" rIns="0" bIns="0" rtlCol="0">
                  <a:spAutoFit/>
                </a:bodyPr>
                <a:lstStyle/>
                <a:p>
                  <a:pPr>
                    <a:lnSpc>
                      <a:spcPct val="90000"/>
                    </a:lnSpc>
                    <a:spcAft>
                      <a:spcPts val="588"/>
                    </a:spcAft>
                  </a:pPr>
                  <a:r>
                    <a:rPr lang="en-US" sz="1372" dirty="0">
                      <a:gradFill>
                        <a:gsLst>
                          <a:gs pos="2917">
                            <a:srgbClr val="68217A"/>
                          </a:gs>
                          <a:gs pos="30000">
                            <a:srgbClr val="68217A"/>
                          </a:gs>
                        </a:gsLst>
                        <a:lin ang="5400000" scaled="0"/>
                      </a:gradFill>
                    </a:rPr>
                    <a:t>Cloud gateways</a:t>
                  </a:r>
                  <a:br>
                    <a:rPr lang="en-US" sz="1372" dirty="0">
                      <a:gradFill>
                        <a:gsLst>
                          <a:gs pos="2917">
                            <a:srgbClr val="68217A"/>
                          </a:gs>
                          <a:gs pos="30000">
                            <a:srgbClr val="68217A"/>
                          </a:gs>
                        </a:gsLst>
                        <a:lin ang="5400000" scaled="0"/>
                      </a:gradFill>
                    </a:rPr>
                  </a:br>
                  <a:r>
                    <a:rPr lang="en-US" sz="1372" dirty="0">
                      <a:gradFill>
                        <a:gsLst>
                          <a:gs pos="2917">
                            <a:srgbClr val="68217A"/>
                          </a:gs>
                          <a:gs pos="30000">
                            <a:srgbClr val="68217A"/>
                          </a:gs>
                        </a:gsLst>
                        <a:lin ang="5400000" scaled="0"/>
                      </a:gradFill>
                    </a:rPr>
                    <a:t>(web APIs)</a:t>
                  </a:r>
                </a:p>
              </p:txBody>
            </p:sp>
            <p:sp>
              <p:nvSpPr>
                <p:cNvPr id="194" name="Freeform 30"/>
                <p:cNvSpPr>
                  <a:spLocks noChangeAspect="1" noEditPoints="1"/>
                </p:cNvSpPr>
                <p:nvPr/>
              </p:nvSpPr>
              <p:spPr bwMode="auto">
                <a:xfrm>
                  <a:off x="2579112" y="3492574"/>
                  <a:ext cx="1188720" cy="762033"/>
                </a:xfrm>
                <a:custGeom>
                  <a:avLst/>
                  <a:gdLst>
                    <a:gd name="T0" fmla="*/ 1938 w 2377"/>
                    <a:gd name="T1" fmla="*/ 1522 h 1522"/>
                    <a:gd name="T2" fmla="*/ 603 w 2377"/>
                    <a:gd name="T3" fmla="*/ 1522 h 1522"/>
                    <a:gd name="T4" fmla="*/ 377 w 2377"/>
                    <a:gd name="T5" fmla="*/ 1298 h 1522"/>
                    <a:gd name="T6" fmla="*/ 547 w 2377"/>
                    <a:gd name="T7" fmla="*/ 1077 h 1522"/>
                    <a:gd name="T8" fmla="*/ 813 w 2377"/>
                    <a:gd name="T9" fmla="*/ 878 h 1522"/>
                    <a:gd name="T10" fmla="*/ 1292 w 2377"/>
                    <a:gd name="T11" fmla="*/ 418 h 1522"/>
                    <a:gd name="T12" fmla="*/ 1728 w 2377"/>
                    <a:gd name="T13" fmla="*/ 693 h 1522"/>
                    <a:gd name="T14" fmla="*/ 1938 w 2377"/>
                    <a:gd name="T15" fmla="*/ 638 h 1522"/>
                    <a:gd name="T16" fmla="*/ 2377 w 2377"/>
                    <a:gd name="T17" fmla="*/ 1083 h 1522"/>
                    <a:gd name="T18" fmla="*/ 1938 w 2377"/>
                    <a:gd name="T19" fmla="*/ 1522 h 1522"/>
                    <a:gd name="T20" fmla="*/ 603 w 2377"/>
                    <a:gd name="T21" fmla="*/ 1227 h 1522"/>
                    <a:gd name="T22" fmla="*/ 533 w 2377"/>
                    <a:gd name="T23" fmla="*/ 1298 h 1522"/>
                    <a:gd name="T24" fmla="*/ 603 w 2377"/>
                    <a:gd name="T25" fmla="*/ 1368 h 1522"/>
                    <a:gd name="T26" fmla="*/ 1938 w 2377"/>
                    <a:gd name="T27" fmla="*/ 1368 h 1522"/>
                    <a:gd name="T28" fmla="*/ 2222 w 2377"/>
                    <a:gd name="T29" fmla="*/ 1083 h 1522"/>
                    <a:gd name="T30" fmla="*/ 1938 w 2377"/>
                    <a:gd name="T31" fmla="*/ 798 h 1522"/>
                    <a:gd name="T32" fmla="*/ 1736 w 2377"/>
                    <a:gd name="T33" fmla="*/ 873 h 1522"/>
                    <a:gd name="T34" fmla="*/ 1637 w 2377"/>
                    <a:gd name="T35" fmla="*/ 973 h 1522"/>
                    <a:gd name="T36" fmla="*/ 1607 w 2377"/>
                    <a:gd name="T37" fmla="*/ 834 h 1522"/>
                    <a:gd name="T38" fmla="*/ 1292 w 2377"/>
                    <a:gd name="T39" fmla="*/ 574 h 1522"/>
                    <a:gd name="T40" fmla="*/ 967 w 2377"/>
                    <a:gd name="T41" fmla="*/ 898 h 1522"/>
                    <a:gd name="T42" fmla="*/ 967 w 2377"/>
                    <a:gd name="T43" fmla="*/ 942 h 1522"/>
                    <a:gd name="T44" fmla="*/ 982 w 2377"/>
                    <a:gd name="T45" fmla="*/ 1048 h 1522"/>
                    <a:gd name="T46" fmla="*/ 847 w 2377"/>
                    <a:gd name="T47" fmla="*/ 1027 h 1522"/>
                    <a:gd name="T48" fmla="*/ 682 w 2377"/>
                    <a:gd name="T49" fmla="*/ 1162 h 1522"/>
                    <a:gd name="T50" fmla="*/ 672 w 2377"/>
                    <a:gd name="T51" fmla="*/ 1227 h 1522"/>
                    <a:gd name="T52" fmla="*/ 607 w 2377"/>
                    <a:gd name="T53" fmla="*/ 1227 h 1522"/>
                    <a:gd name="T54" fmla="*/ 603 w 2377"/>
                    <a:gd name="T55" fmla="*/ 1227 h 1522"/>
                    <a:gd name="T56" fmla="*/ 755 w 2377"/>
                    <a:gd name="T57" fmla="*/ 830 h 1522"/>
                    <a:gd name="T58" fmla="*/ 1272 w 2377"/>
                    <a:gd name="T59" fmla="*/ 350 h 1522"/>
                    <a:gd name="T60" fmla="*/ 1755 w 2377"/>
                    <a:gd name="T61" fmla="*/ 623 h 1522"/>
                    <a:gd name="T62" fmla="*/ 1768 w 2377"/>
                    <a:gd name="T63" fmla="*/ 615 h 1522"/>
                    <a:gd name="T64" fmla="*/ 1772 w 2377"/>
                    <a:gd name="T65" fmla="*/ 561 h 1522"/>
                    <a:gd name="T66" fmla="*/ 1374 w 2377"/>
                    <a:gd name="T67" fmla="*/ 194 h 1522"/>
                    <a:gd name="T68" fmla="*/ 1189 w 2377"/>
                    <a:gd name="T69" fmla="*/ 242 h 1522"/>
                    <a:gd name="T70" fmla="*/ 805 w 2377"/>
                    <a:gd name="T71" fmla="*/ 0 h 1522"/>
                    <a:gd name="T72" fmla="*/ 384 w 2377"/>
                    <a:gd name="T73" fmla="*/ 404 h 1522"/>
                    <a:gd name="T74" fmla="*/ 150 w 2377"/>
                    <a:gd name="T75" fmla="*/ 580 h 1522"/>
                    <a:gd name="T76" fmla="*/ 0 w 2377"/>
                    <a:gd name="T77" fmla="*/ 774 h 1522"/>
                    <a:gd name="T78" fmla="*/ 199 w 2377"/>
                    <a:gd name="T79" fmla="*/ 972 h 1522"/>
                    <a:gd name="T80" fmla="*/ 529 w 2377"/>
                    <a:gd name="T81" fmla="*/ 972 h 1522"/>
                    <a:gd name="T82" fmla="*/ 755 w 2377"/>
                    <a:gd name="T83" fmla="*/ 830 h 1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77" h="1522">
                      <a:moveTo>
                        <a:pt x="1938" y="1522"/>
                      </a:moveTo>
                      <a:cubicBezTo>
                        <a:pt x="603" y="1522"/>
                        <a:pt x="603" y="1522"/>
                        <a:pt x="603" y="1522"/>
                      </a:cubicBezTo>
                      <a:cubicBezTo>
                        <a:pt x="477" y="1522"/>
                        <a:pt x="377" y="1422"/>
                        <a:pt x="377" y="1298"/>
                      </a:cubicBezTo>
                      <a:cubicBezTo>
                        <a:pt x="377" y="1193"/>
                        <a:pt x="452" y="1102"/>
                        <a:pt x="547" y="1077"/>
                      </a:cubicBezTo>
                      <a:cubicBezTo>
                        <a:pt x="593" y="967"/>
                        <a:pt x="693" y="888"/>
                        <a:pt x="813" y="878"/>
                      </a:cubicBezTo>
                      <a:cubicBezTo>
                        <a:pt x="822" y="624"/>
                        <a:pt x="1032" y="418"/>
                        <a:pt x="1292" y="418"/>
                      </a:cubicBezTo>
                      <a:cubicBezTo>
                        <a:pt x="1477" y="418"/>
                        <a:pt x="1647" y="528"/>
                        <a:pt x="1728" y="693"/>
                      </a:cubicBezTo>
                      <a:cubicBezTo>
                        <a:pt x="1786" y="657"/>
                        <a:pt x="1861" y="638"/>
                        <a:pt x="1938" y="638"/>
                      </a:cubicBezTo>
                      <a:cubicBezTo>
                        <a:pt x="2177" y="638"/>
                        <a:pt x="2377" y="838"/>
                        <a:pt x="2377" y="1083"/>
                      </a:cubicBezTo>
                      <a:cubicBezTo>
                        <a:pt x="2377" y="1323"/>
                        <a:pt x="2177" y="1522"/>
                        <a:pt x="1938" y="1522"/>
                      </a:cubicBezTo>
                      <a:close/>
                      <a:moveTo>
                        <a:pt x="603" y="1227"/>
                      </a:moveTo>
                      <a:cubicBezTo>
                        <a:pt x="562" y="1227"/>
                        <a:pt x="533" y="1258"/>
                        <a:pt x="533" y="1298"/>
                      </a:cubicBezTo>
                      <a:cubicBezTo>
                        <a:pt x="533" y="1333"/>
                        <a:pt x="562" y="1368"/>
                        <a:pt x="603" y="1368"/>
                      </a:cubicBezTo>
                      <a:cubicBezTo>
                        <a:pt x="1938" y="1368"/>
                        <a:pt x="1938" y="1368"/>
                        <a:pt x="1938" y="1368"/>
                      </a:cubicBezTo>
                      <a:cubicBezTo>
                        <a:pt x="2092" y="1368"/>
                        <a:pt x="2222" y="1237"/>
                        <a:pt x="2222" y="1083"/>
                      </a:cubicBezTo>
                      <a:cubicBezTo>
                        <a:pt x="2222" y="923"/>
                        <a:pt x="2092" y="798"/>
                        <a:pt x="1938" y="798"/>
                      </a:cubicBezTo>
                      <a:cubicBezTo>
                        <a:pt x="1861" y="798"/>
                        <a:pt x="1792" y="823"/>
                        <a:pt x="1736" y="873"/>
                      </a:cubicBezTo>
                      <a:cubicBezTo>
                        <a:pt x="1637" y="973"/>
                        <a:pt x="1637" y="973"/>
                        <a:pt x="1637" y="973"/>
                      </a:cubicBezTo>
                      <a:cubicBezTo>
                        <a:pt x="1607" y="834"/>
                        <a:pt x="1607" y="834"/>
                        <a:pt x="1607" y="834"/>
                      </a:cubicBezTo>
                      <a:cubicBezTo>
                        <a:pt x="1576" y="682"/>
                        <a:pt x="1447" y="574"/>
                        <a:pt x="1292" y="574"/>
                      </a:cubicBezTo>
                      <a:cubicBezTo>
                        <a:pt x="1113" y="574"/>
                        <a:pt x="967" y="718"/>
                        <a:pt x="967" y="898"/>
                      </a:cubicBezTo>
                      <a:cubicBezTo>
                        <a:pt x="967" y="913"/>
                        <a:pt x="967" y="928"/>
                        <a:pt x="967" y="942"/>
                      </a:cubicBezTo>
                      <a:cubicBezTo>
                        <a:pt x="982" y="1048"/>
                        <a:pt x="982" y="1048"/>
                        <a:pt x="982" y="1048"/>
                      </a:cubicBezTo>
                      <a:cubicBezTo>
                        <a:pt x="908" y="1026"/>
                        <a:pt x="857" y="1027"/>
                        <a:pt x="847" y="1027"/>
                      </a:cubicBezTo>
                      <a:cubicBezTo>
                        <a:pt x="767" y="1027"/>
                        <a:pt x="697" y="1088"/>
                        <a:pt x="682" y="1162"/>
                      </a:cubicBezTo>
                      <a:cubicBezTo>
                        <a:pt x="672" y="1227"/>
                        <a:pt x="672" y="1227"/>
                        <a:pt x="672" y="1227"/>
                      </a:cubicBezTo>
                      <a:cubicBezTo>
                        <a:pt x="607" y="1227"/>
                        <a:pt x="607" y="1227"/>
                        <a:pt x="607" y="1227"/>
                      </a:cubicBezTo>
                      <a:cubicBezTo>
                        <a:pt x="603" y="1227"/>
                        <a:pt x="603" y="1227"/>
                        <a:pt x="603" y="1227"/>
                      </a:cubicBezTo>
                      <a:close/>
                      <a:moveTo>
                        <a:pt x="755" y="830"/>
                      </a:moveTo>
                      <a:cubicBezTo>
                        <a:pt x="765" y="578"/>
                        <a:pt x="991" y="361"/>
                        <a:pt x="1272" y="350"/>
                      </a:cubicBezTo>
                      <a:cubicBezTo>
                        <a:pt x="1468" y="343"/>
                        <a:pt x="1667" y="445"/>
                        <a:pt x="1755" y="623"/>
                      </a:cubicBezTo>
                      <a:cubicBezTo>
                        <a:pt x="1759" y="620"/>
                        <a:pt x="1764" y="617"/>
                        <a:pt x="1768" y="615"/>
                      </a:cubicBezTo>
                      <a:cubicBezTo>
                        <a:pt x="1771" y="597"/>
                        <a:pt x="1772" y="580"/>
                        <a:pt x="1772" y="561"/>
                      </a:cubicBezTo>
                      <a:cubicBezTo>
                        <a:pt x="1772" y="346"/>
                        <a:pt x="1584" y="194"/>
                        <a:pt x="1374" y="194"/>
                      </a:cubicBezTo>
                      <a:cubicBezTo>
                        <a:pt x="1307" y="194"/>
                        <a:pt x="1241" y="211"/>
                        <a:pt x="1189" y="242"/>
                      </a:cubicBezTo>
                      <a:cubicBezTo>
                        <a:pt x="1118" y="97"/>
                        <a:pt x="968" y="0"/>
                        <a:pt x="805" y="0"/>
                      </a:cubicBezTo>
                      <a:cubicBezTo>
                        <a:pt x="576" y="0"/>
                        <a:pt x="391" y="181"/>
                        <a:pt x="384" y="404"/>
                      </a:cubicBezTo>
                      <a:cubicBezTo>
                        <a:pt x="278" y="414"/>
                        <a:pt x="190" y="483"/>
                        <a:pt x="150" y="580"/>
                      </a:cubicBezTo>
                      <a:cubicBezTo>
                        <a:pt x="66" y="602"/>
                        <a:pt x="0" y="682"/>
                        <a:pt x="0" y="774"/>
                      </a:cubicBezTo>
                      <a:cubicBezTo>
                        <a:pt x="0" y="884"/>
                        <a:pt x="88" y="972"/>
                        <a:pt x="199" y="972"/>
                      </a:cubicBezTo>
                      <a:cubicBezTo>
                        <a:pt x="199" y="972"/>
                        <a:pt x="207" y="972"/>
                        <a:pt x="529" y="972"/>
                      </a:cubicBezTo>
                      <a:cubicBezTo>
                        <a:pt x="574" y="900"/>
                        <a:pt x="661" y="839"/>
                        <a:pt x="755" y="830"/>
                      </a:cubicBezTo>
                      <a:close/>
                    </a:path>
                  </a:pathLst>
                </a:custGeom>
                <a:solidFill>
                  <a:schemeClr val="accent1"/>
                </a:solidFill>
                <a:ln>
                  <a:noFill/>
                </a:ln>
              </p:spPr>
              <p:txBody>
                <a:bodyPr vert="horz" wrap="square" lIns="89619" tIns="44809" rIns="89619" bIns="44809" numCol="1" anchor="t" anchorCtr="0" compatLnSpc="1">
                  <a:prstTxWarp prst="textNoShape">
                    <a:avLst/>
                  </a:prstTxWarp>
                </a:bodyPr>
                <a:lstStyle/>
                <a:p>
                  <a:endParaRPr lang="en-US" sz="1764">
                    <a:solidFill>
                      <a:srgbClr val="FFFFFF"/>
                    </a:solidFill>
                  </a:endParaRPr>
                </a:p>
              </p:txBody>
            </p:sp>
          </p:grpSp>
          <p:grpSp>
            <p:nvGrpSpPr>
              <p:cNvPr id="197" name="Group 196"/>
              <p:cNvGrpSpPr/>
              <p:nvPr/>
            </p:nvGrpSpPr>
            <p:grpSpPr>
              <a:xfrm>
                <a:off x="2469238" y="5886421"/>
                <a:ext cx="1476370" cy="700913"/>
                <a:chOff x="2637890" y="5389538"/>
                <a:chExt cx="1476370" cy="700913"/>
              </a:xfrm>
            </p:grpSpPr>
            <p:sp>
              <p:nvSpPr>
                <p:cNvPr id="185" name="TextBox 184"/>
                <p:cNvSpPr txBox="1"/>
                <p:nvPr/>
              </p:nvSpPr>
              <p:spPr>
                <a:xfrm>
                  <a:off x="3379817" y="5546095"/>
                  <a:ext cx="734443" cy="387726"/>
                </a:xfrm>
                <a:prstGeom prst="rect">
                  <a:avLst/>
                </a:prstGeom>
                <a:noFill/>
              </p:spPr>
              <p:txBody>
                <a:bodyPr wrap="none" lIns="0" tIns="0" rIns="0" bIns="0" rtlCol="0">
                  <a:spAutoFit/>
                </a:bodyPr>
                <a:lstStyle/>
                <a:p>
                  <a:pPr>
                    <a:lnSpc>
                      <a:spcPct val="90000"/>
                    </a:lnSpc>
                    <a:spcAft>
                      <a:spcPts val="588"/>
                    </a:spcAft>
                  </a:pPr>
                  <a:r>
                    <a:rPr lang="en-US" sz="1372" dirty="0">
                      <a:gradFill>
                        <a:gsLst>
                          <a:gs pos="2917">
                            <a:srgbClr val="68217A"/>
                          </a:gs>
                          <a:gs pos="30000">
                            <a:srgbClr val="68217A"/>
                          </a:gs>
                        </a:gsLst>
                        <a:lin ang="5400000" scaled="0"/>
                      </a:gradFill>
                    </a:rPr>
                    <a:t>Field </a:t>
                  </a:r>
                  <a:br>
                    <a:rPr lang="en-US" sz="1372" dirty="0">
                      <a:gradFill>
                        <a:gsLst>
                          <a:gs pos="2917">
                            <a:srgbClr val="68217A"/>
                          </a:gs>
                          <a:gs pos="30000">
                            <a:srgbClr val="68217A"/>
                          </a:gs>
                        </a:gsLst>
                        <a:lin ang="5400000" scaled="0"/>
                      </a:gradFill>
                    </a:rPr>
                  </a:br>
                  <a:r>
                    <a:rPr lang="en-US" sz="1372" dirty="0">
                      <a:gradFill>
                        <a:gsLst>
                          <a:gs pos="2917">
                            <a:srgbClr val="68217A"/>
                          </a:gs>
                          <a:gs pos="30000">
                            <a:srgbClr val="68217A"/>
                          </a:gs>
                        </a:gsLst>
                        <a:lin ang="5400000" scaled="0"/>
                      </a:gradFill>
                    </a:rPr>
                    <a:t>gateways</a:t>
                  </a:r>
                </a:p>
              </p:txBody>
            </p:sp>
            <p:sp>
              <p:nvSpPr>
                <p:cNvPr id="196" name="Freeform 58"/>
                <p:cNvSpPr>
                  <a:spLocks noChangeAspect="1" noEditPoints="1"/>
                </p:cNvSpPr>
                <p:nvPr/>
              </p:nvSpPr>
              <p:spPr bwMode="black">
                <a:xfrm>
                  <a:off x="2637890" y="5389538"/>
                  <a:ext cx="653948" cy="700913"/>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solidFill>
                  <a:schemeClr val="accent1"/>
                </a:solidFill>
                <a:ln>
                  <a:noFill/>
                </a:ln>
              </p:spPr>
              <p:txBody>
                <a:bodyPr vert="horz" wrap="square" lIns="80665" tIns="40333" rIns="80665" bIns="40333" numCol="1" anchor="t" anchorCtr="0" compatLnSpc="1">
                  <a:prstTxWarp prst="textNoShape">
                    <a:avLst/>
                  </a:prstTxWarp>
                </a:bodyPr>
                <a:lstStyle/>
                <a:p>
                  <a:endParaRPr lang="en-US" sz="1568">
                    <a:solidFill>
                      <a:srgbClr val="FFFFFF"/>
                    </a:solidFill>
                  </a:endParaRPr>
                </a:p>
              </p:txBody>
            </p:sp>
          </p:grpSp>
          <p:grpSp>
            <p:nvGrpSpPr>
              <p:cNvPr id="204" name="Group 203"/>
              <p:cNvGrpSpPr/>
              <p:nvPr/>
            </p:nvGrpSpPr>
            <p:grpSpPr>
              <a:xfrm>
                <a:off x="699313" y="2289942"/>
                <a:ext cx="979453" cy="989843"/>
                <a:chOff x="699313" y="2289942"/>
                <a:chExt cx="979453" cy="989843"/>
              </a:xfrm>
            </p:grpSpPr>
            <p:sp>
              <p:nvSpPr>
                <p:cNvPr id="202" name="Freeform 34"/>
                <p:cNvSpPr>
                  <a:spLocks noChangeAspect="1" noEditPoints="1"/>
                </p:cNvSpPr>
                <p:nvPr/>
              </p:nvSpPr>
              <p:spPr bwMode="auto">
                <a:xfrm>
                  <a:off x="818928" y="2289942"/>
                  <a:ext cx="740220" cy="728731"/>
                </a:xfrm>
                <a:custGeom>
                  <a:avLst/>
                  <a:gdLst>
                    <a:gd name="T0" fmla="*/ 190 w 902"/>
                    <a:gd name="T1" fmla="*/ 259 h 888"/>
                    <a:gd name="T2" fmla="*/ 190 w 902"/>
                    <a:gd name="T3" fmla="*/ 476 h 888"/>
                    <a:gd name="T4" fmla="*/ 0 w 902"/>
                    <a:gd name="T5" fmla="*/ 366 h 888"/>
                    <a:gd name="T6" fmla="*/ 0 w 902"/>
                    <a:gd name="T7" fmla="*/ 150 h 888"/>
                    <a:gd name="T8" fmla="*/ 190 w 902"/>
                    <a:gd name="T9" fmla="*/ 259 h 888"/>
                    <a:gd name="T10" fmla="*/ 238 w 902"/>
                    <a:gd name="T11" fmla="*/ 259 h 888"/>
                    <a:gd name="T12" fmla="*/ 238 w 902"/>
                    <a:gd name="T13" fmla="*/ 476 h 888"/>
                    <a:gd name="T14" fmla="*/ 428 w 902"/>
                    <a:gd name="T15" fmla="*/ 366 h 888"/>
                    <a:gd name="T16" fmla="*/ 428 w 902"/>
                    <a:gd name="T17" fmla="*/ 150 h 888"/>
                    <a:gd name="T18" fmla="*/ 238 w 902"/>
                    <a:gd name="T19" fmla="*/ 259 h 888"/>
                    <a:gd name="T20" fmla="*/ 405 w 902"/>
                    <a:gd name="T21" fmla="*/ 107 h 888"/>
                    <a:gd name="T22" fmla="*/ 214 w 902"/>
                    <a:gd name="T23" fmla="*/ 0 h 888"/>
                    <a:gd name="T24" fmla="*/ 24 w 902"/>
                    <a:gd name="T25" fmla="*/ 107 h 888"/>
                    <a:gd name="T26" fmla="*/ 214 w 902"/>
                    <a:gd name="T27" fmla="*/ 216 h 888"/>
                    <a:gd name="T28" fmla="*/ 405 w 902"/>
                    <a:gd name="T29" fmla="*/ 107 h 888"/>
                    <a:gd name="T30" fmla="*/ 476 w 902"/>
                    <a:gd name="T31" fmla="*/ 150 h 888"/>
                    <a:gd name="T32" fmla="*/ 474 w 902"/>
                    <a:gd name="T33" fmla="*/ 366 h 888"/>
                    <a:gd name="T34" fmla="*/ 664 w 902"/>
                    <a:gd name="T35" fmla="*/ 476 h 888"/>
                    <a:gd name="T36" fmla="*/ 667 w 902"/>
                    <a:gd name="T37" fmla="*/ 259 h 888"/>
                    <a:gd name="T38" fmla="*/ 476 w 902"/>
                    <a:gd name="T39" fmla="*/ 150 h 888"/>
                    <a:gd name="T40" fmla="*/ 712 w 902"/>
                    <a:gd name="T41" fmla="*/ 259 h 888"/>
                    <a:gd name="T42" fmla="*/ 712 w 902"/>
                    <a:gd name="T43" fmla="*/ 476 h 888"/>
                    <a:gd name="T44" fmla="*/ 902 w 902"/>
                    <a:gd name="T45" fmla="*/ 366 h 888"/>
                    <a:gd name="T46" fmla="*/ 902 w 902"/>
                    <a:gd name="T47" fmla="*/ 150 h 888"/>
                    <a:gd name="T48" fmla="*/ 712 w 902"/>
                    <a:gd name="T49" fmla="*/ 259 h 888"/>
                    <a:gd name="T50" fmla="*/ 879 w 902"/>
                    <a:gd name="T51" fmla="*/ 107 h 888"/>
                    <a:gd name="T52" fmla="*/ 688 w 902"/>
                    <a:gd name="T53" fmla="*/ 0 h 888"/>
                    <a:gd name="T54" fmla="*/ 500 w 902"/>
                    <a:gd name="T55" fmla="*/ 107 h 888"/>
                    <a:gd name="T56" fmla="*/ 690 w 902"/>
                    <a:gd name="T57" fmla="*/ 216 h 888"/>
                    <a:gd name="T58" fmla="*/ 879 w 902"/>
                    <a:gd name="T59" fmla="*/ 107 h 888"/>
                    <a:gd name="T60" fmla="*/ 238 w 902"/>
                    <a:gd name="T61" fmla="*/ 559 h 888"/>
                    <a:gd name="T62" fmla="*/ 238 w 902"/>
                    <a:gd name="T63" fmla="*/ 778 h 888"/>
                    <a:gd name="T64" fmla="*/ 428 w 902"/>
                    <a:gd name="T65" fmla="*/ 888 h 888"/>
                    <a:gd name="T66" fmla="*/ 428 w 902"/>
                    <a:gd name="T67" fmla="*/ 669 h 888"/>
                    <a:gd name="T68" fmla="*/ 238 w 902"/>
                    <a:gd name="T69" fmla="*/ 559 h 888"/>
                    <a:gd name="T70" fmla="*/ 476 w 902"/>
                    <a:gd name="T71" fmla="*/ 669 h 888"/>
                    <a:gd name="T72" fmla="*/ 476 w 902"/>
                    <a:gd name="T73" fmla="*/ 888 h 888"/>
                    <a:gd name="T74" fmla="*/ 664 w 902"/>
                    <a:gd name="T75" fmla="*/ 778 h 888"/>
                    <a:gd name="T76" fmla="*/ 667 w 902"/>
                    <a:gd name="T77" fmla="*/ 559 h 888"/>
                    <a:gd name="T78" fmla="*/ 476 w 902"/>
                    <a:gd name="T79" fmla="*/ 669 h 888"/>
                    <a:gd name="T80" fmla="*/ 643 w 902"/>
                    <a:gd name="T81" fmla="*/ 519 h 888"/>
                    <a:gd name="T82" fmla="*/ 452 w 902"/>
                    <a:gd name="T83" fmla="*/ 409 h 888"/>
                    <a:gd name="T84" fmla="*/ 262 w 902"/>
                    <a:gd name="T85" fmla="*/ 519 h 888"/>
                    <a:gd name="T86" fmla="*/ 452 w 902"/>
                    <a:gd name="T87" fmla="*/ 628 h 888"/>
                    <a:gd name="T88" fmla="*/ 643 w 902"/>
                    <a:gd name="T89" fmla="*/ 519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02" h="888">
                      <a:moveTo>
                        <a:pt x="190" y="259"/>
                      </a:moveTo>
                      <a:lnTo>
                        <a:pt x="190" y="476"/>
                      </a:lnTo>
                      <a:lnTo>
                        <a:pt x="0" y="366"/>
                      </a:lnTo>
                      <a:lnTo>
                        <a:pt x="0" y="150"/>
                      </a:lnTo>
                      <a:lnTo>
                        <a:pt x="190" y="259"/>
                      </a:lnTo>
                      <a:close/>
                      <a:moveTo>
                        <a:pt x="238" y="259"/>
                      </a:moveTo>
                      <a:lnTo>
                        <a:pt x="238" y="476"/>
                      </a:lnTo>
                      <a:lnTo>
                        <a:pt x="428" y="366"/>
                      </a:lnTo>
                      <a:lnTo>
                        <a:pt x="428" y="150"/>
                      </a:lnTo>
                      <a:lnTo>
                        <a:pt x="238" y="259"/>
                      </a:lnTo>
                      <a:close/>
                      <a:moveTo>
                        <a:pt x="405" y="107"/>
                      </a:moveTo>
                      <a:lnTo>
                        <a:pt x="214" y="0"/>
                      </a:lnTo>
                      <a:lnTo>
                        <a:pt x="24" y="107"/>
                      </a:lnTo>
                      <a:lnTo>
                        <a:pt x="214" y="216"/>
                      </a:lnTo>
                      <a:lnTo>
                        <a:pt x="405" y="107"/>
                      </a:lnTo>
                      <a:close/>
                      <a:moveTo>
                        <a:pt x="476" y="150"/>
                      </a:moveTo>
                      <a:lnTo>
                        <a:pt x="474" y="366"/>
                      </a:lnTo>
                      <a:lnTo>
                        <a:pt x="664" y="476"/>
                      </a:lnTo>
                      <a:lnTo>
                        <a:pt x="667" y="259"/>
                      </a:lnTo>
                      <a:lnTo>
                        <a:pt x="476" y="150"/>
                      </a:lnTo>
                      <a:close/>
                      <a:moveTo>
                        <a:pt x="712" y="259"/>
                      </a:moveTo>
                      <a:lnTo>
                        <a:pt x="712" y="476"/>
                      </a:lnTo>
                      <a:lnTo>
                        <a:pt x="902" y="366"/>
                      </a:lnTo>
                      <a:lnTo>
                        <a:pt x="902" y="150"/>
                      </a:lnTo>
                      <a:lnTo>
                        <a:pt x="712" y="259"/>
                      </a:lnTo>
                      <a:close/>
                      <a:moveTo>
                        <a:pt x="879" y="107"/>
                      </a:moveTo>
                      <a:lnTo>
                        <a:pt x="688" y="0"/>
                      </a:lnTo>
                      <a:lnTo>
                        <a:pt x="500" y="107"/>
                      </a:lnTo>
                      <a:lnTo>
                        <a:pt x="690" y="216"/>
                      </a:lnTo>
                      <a:lnTo>
                        <a:pt x="879" y="107"/>
                      </a:lnTo>
                      <a:close/>
                      <a:moveTo>
                        <a:pt x="238" y="559"/>
                      </a:moveTo>
                      <a:lnTo>
                        <a:pt x="238" y="778"/>
                      </a:lnTo>
                      <a:lnTo>
                        <a:pt x="428" y="888"/>
                      </a:lnTo>
                      <a:lnTo>
                        <a:pt x="428" y="669"/>
                      </a:lnTo>
                      <a:lnTo>
                        <a:pt x="238" y="559"/>
                      </a:lnTo>
                      <a:close/>
                      <a:moveTo>
                        <a:pt x="476" y="669"/>
                      </a:moveTo>
                      <a:lnTo>
                        <a:pt x="476" y="888"/>
                      </a:lnTo>
                      <a:lnTo>
                        <a:pt x="664" y="778"/>
                      </a:lnTo>
                      <a:lnTo>
                        <a:pt x="667" y="559"/>
                      </a:lnTo>
                      <a:lnTo>
                        <a:pt x="476" y="669"/>
                      </a:lnTo>
                      <a:close/>
                      <a:moveTo>
                        <a:pt x="643" y="519"/>
                      </a:moveTo>
                      <a:lnTo>
                        <a:pt x="452" y="409"/>
                      </a:lnTo>
                      <a:lnTo>
                        <a:pt x="262" y="519"/>
                      </a:lnTo>
                      <a:lnTo>
                        <a:pt x="452" y="628"/>
                      </a:lnTo>
                      <a:lnTo>
                        <a:pt x="643" y="519"/>
                      </a:lnTo>
                      <a:close/>
                    </a:path>
                  </a:pathLst>
                </a:custGeom>
                <a:solidFill>
                  <a:schemeClr val="accent3"/>
                </a:solidFill>
                <a:ln>
                  <a:noFill/>
                </a:ln>
              </p:spPr>
              <p:txBody>
                <a:bodyPr vert="horz" wrap="square" lIns="89619" tIns="44809" rIns="89619" bIns="44809" numCol="1" anchor="t" anchorCtr="0" compatLnSpc="1">
                  <a:prstTxWarp prst="textNoShape">
                    <a:avLst/>
                  </a:prstTxWarp>
                </a:bodyPr>
                <a:lstStyle/>
                <a:p>
                  <a:endParaRPr lang="en-US" sz="1764">
                    <a:solidFill>
                      <a:srgbClr val="FFFFFF"/>
                    </a:solidFill>
                  </a:endParaRPr>
                </a:p>
              </p:txBody>
            </p:sp>
            <p:sp>
              <p:nvSpPr>
                <p:cNvPr id="203" name="TextBox 202"/>
                <p:cNvSpPr txBox="1"/>
                <p:nvPr/>
              </p:nvSpPr>
              <p:spPr>
                <a:xfrm>
                  <a:off x="699313" y="3085922"/>
                  <a:ext cx="979453" cy="193863"/>
                </a:xfrm>
                <a:prstGeom prst="rect">
                  <a:avLst/>
                </a:prstGeom>
                <a:noFill/>
              </p:spPr>
              <p:txBody>
                <a:bodyPr wrap="none" lIns="0" tIns="0" rIns="0" bIns="0" rtlCol="0">
                  <a:spAutoFit/>
                </a:bodyPr>
                <a:lstStyle/>
                <a:p>
                  <a:pPr algn="ctr">
                    <a:lnSpc>
                      <a:spcPct val="90000"/>
                    </a:lnSpc>
                    <a:spcAft>
                      <a:spcPts val="588"/>
                    </a:spcAft>
                  </a:pPr>
                  <a:r>
                    <a:rPr lang="en-US" sz="1372" dirty="0">
                      <a:gradFill>
                        <a:gsLst>
                          <a:gs pos="2917">
                            <a:srgbClr val="68217A"/>
                          </a:gs>
                          <a:gs pos="30000">
                            <a:srgbClr val="68217A"/>
                          </a:gs>
                        </a:gsLst>
                        <a:lin ang="5400000" scaled="0"/>
                      </a:gradFill>
                    </a:rPr>
                    <a:t>Applications</a:t>
                  </a:r>
                </a:p>
              </p:txBody>
            </p:sp>
          </p:grpSp>
          <p:sp>
            <p:nvSpPr>
              <p:cNvPr id="205" name="Rectangle 204"/>
              <p:cNvSpPr/>
              <p:nvPr/>
            </p:nvSpPr>
            <p:spPr bwMode="auto">
              <a:xfrm>
                <a:off x="411798" y="3771579"/>
                <a:ext cx="1554480" cy="54864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391" tIns="89619" rIns="143391" bIns="89619" numCol="1" spcCol="0" rtlCol="0" fromWordArt="0" anchor="t" anchorCtr="0" forceAA="0" compatLnSpc="1">
                <a:prstTxWarp prst="textNoShape">
                  <a:avLst/>
                </a:prstTxWarp>
                <a:noAutofit/>
              </a:bodyPr>
              <a:lstStyle/>
              <a:p>
                <a:pPr>
                  <a:lnSpc>
                    <a:spcPct val="90000"/>
                  </a:lnSpc>
                  <a:spcAft>
                    <a:spcPts val="588"/>
                  </a:spcAft>
                </a:pPr>
                <a:r>
                  <a:rPr lang="en-US" sz="1176" dirty="0">
                    <a:gradFill>
                      <a:gsLst>
                        <a:gs pos="2917">
                          <a:srgbClr val="68217A"/>
                        </a:gs>
                        <a:gs pos="30000">
                          <a:srgbClr val="68217A"/>
                        </a:gs>
                      </a:gsLst>
                      <a:lin ang="5400000" scaled="0"/>
                    </a:gradFill>
                    <a:ea typeface="MS PGothic" charset="0"/>
                    <a:cs typeface="MS PGothic" charset="0"/>
                  </a:rPr>
                  <a:t>Legacy IOT </a:t>
                </a:r>
                <a:br>
                  <a:rPr lang="en-US" sz="1176" dirty="0">
                    <a:gradFill>
                      <a:gsLst>
                        <a:gs pos="2917">
                          <a:srgbClr val="68217A"/>
                        </a:gs>
                        <a:gs pos="30000">
                          <a:srgbClr val="68217A"/>
                        </a:gs>
                      </a:gsLst>
                      <a:lin ang="5400000" scaled="0"/>
                    </a:gradFill>
                    <a:ea typeface="MS PGothic" charset="0"/>
                    <a:cs typeface="MS PGothic" charset="0"/>
                  </a:rPr>
                </a:br>
                <a:r>
                  <a:rPr lang="en-US" sz="1176" dirty="0">
                    <a:gradFill>
                      <a:gsLst>
                        <a:gs pos="2917">
                          <a:srgbClr val="68217A"/>
                        </a:gs>
                        <a:gs pos="30000">
                          <a:srgbClr val="68217A"/>
                        </a:gs>
                      </a:gsLst>
                      <a:lin ang="5400000" scaled="0"/>
                    </a:gradFill>
                    <a:ea typeface="MS PGothic" charset="0"/>
                    <a:cs typeface="MS PGothic" charset="0"/>
                  </a:rPr>
                  <a:t>(custom protocols)</a:t>
                </a:r>
              </a:p>
            </p:txBody>
          </p:sp>
          <p:sp>
            <p:nvSpPr>
              <p:cNvPr id="206" name="Rectangle 205"/>
              <p:cNvSpPr/>
              <p:nvPr/>
            </p:nvSpPr>
            <p:spPr bwMode="auto">
              <a:xfrm>
                <a:off x="411798" y="4503091"/>
                <a:ext cx="1554480" cy="54864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391" tIns="89619" rIns="143391" bIns="89619" numCol="1" spcCol="0" rtlCol="0" fromWordArt="0" anchor="t" anchorCtr="0" forceAA="0" compatLnSpc="1">
                <a:prstTxWarp prst="textNoShape">
                  <a:avLst/>
                </a:prstTxWarp>
                <a:noAutofit/>
              </a:bodyPr>
              <a:lstStyle/>
              <a:p>
                <a:pPr>
                  <a:lnSpc>
                    <a:spcPct val="90000"/>
                  </a:lnSpc>
                  <a:spcAft>
                    <a:spcPts val="588"/>
                  </a:spcAft>
                </a:pPr>
                <a:r>
                  <a:rPr lang="en-US" sz="1176" dirty="0">
                    <a:gradFill>
                      <a:gsLst>
                        <a:gs pos="2917">
                          <a:srgbClr val="68217A"/>
                        </a:gs>
                        <a:gs pos="30000">
                          <a:srgbClr val="68217A"/>
                        </a:gs>
                      </a:gsLst>
                      <a:lin ang="5400000" scaled="0"/>
                    </a:gradFill>
                    <a:ea typeface="MS PGothic" charset="0"/>
                    <a:cs typeface="MS PGothic" charset="0"/>
                  </a:rPr>
                  <a:t>Devices</a:t>
                </a:r>
              </a:p>
            </p:txBody>
          </p:sp>
          <p:sp>
            <p:nvSpPr>
              <p:cNvPr id="207" name="Rectangle 206"/>
              <p:cNvSpPr/>
              <p:nvPr/>
            </p:nvSpPr>
            <p:spPr bwMode="auto">
              <a:xfrm>
                <a:off x="411798" y="5234603"/>
                <a:ext cx="1554480" cy="54864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391" tIns="89619" rIns="143391" bIns="89619" numCol="1" spcCol="0" rtlCol="0" fromWordArt="0" anchor="t" anchorCtr="0" forceAA="0" compatLnSpc="1">
                <a:prstTxWarp prst="textNoShape">
                  <a:avLst/>
                </a:prstTxWarp>
                <a:noAutofit/>
              </a:bodyPr>
              <a:lstStyle/>
              <a:p>
                <a:pPr>
                  <a:lnSpc>
                    <a:spcPct val="90000"/>
                  </a:lnSpc>
                  <a:spcAft>
                    <a:spcPts val="588"/>
                  </a:spcAft>
                </a:pPr>
                <a:r>
                  <a:rPr lang="en-US" sz="1176" dirty="0">
                    <a:gradFill>
                      <a:gsLst>
                        <a:gs pos="2917">
                          <a:srgbClr val="68217A"/>
                        </a:gs>
                        <a:gs pos="30000">
                          <a:srgbClr val="68217A"/>
                        </a:gs>
                      </a:gsLst>
                      <a:lin ang="5400000" scaled="0"/>
                    </a:gradFill>
                    <a:ea typeface="MS PGothic" charset="0"/>
                    <a:cs typeface="MS PGothic" charset="0"/>
                  </a:rPr>
                  <a:t>IP-capable devices</a:t>
                </a:r>
                <a:br>
                  <a:rPr lang="en-US" sz="1176" dirty="0">
                    <a:gradFill>
                      <a:gsLst>
                        <a:gs pos="2917">
                          <a:srgbClr val="68217A"/>
                        </a:gs>
                        <a:gs pos="30000">
                          <a:srgbClr val="68217A"/>
                        </a:gs>
                      </a:gsLst>
                      <a:lin ang="5400000" scaled="0"/>
                    </a:gradFill>
                    <a:ea typeface="MS PGothic" charset="0"/>
                    <a:cs typeface="MS PGothic" charset="0"/>
                  </a:rPr>
                </a:br>
                <a:r>
                  <a:rPr lang="en-US" sz="1176" dirty="0">
                    <a:gradFill>
                      <a:gsLst>
                        <a:gs pos="2917">
                          <a:srgbClr val="68217A"/>
                        </a:gs>
                        <a:gs pos="30000">
                          <a:srgbClr val="68217A"/>
                        </a:gs>
                      </a:gsLst>
                      <a:lin ang="5400000" scaled="0"/>
                    </a:gradFill>
                    <a:ea typeface="MS PGothic" charset="0"/>
                    <a:cs typeface="MS PGothic" charset="0"/>
                  </a:rPr>
                  <a:t>(Windows/Linux)</a:t>
                </a:r>
              </a:p>
            </p:txBody>
          </p:sp>
          <p:sp>
            <p:nvSpPr>
              <p:cNvPr id="208" name="Rectangle 207"/>
              <p:cNvSpPr/>
              <p:nvPr/>
            </p:nvSpPr>
            <p:spPr bwMode="auto">
              <a:xfrm>
                <a:off x="411798" y="5966115"/>
                <a:ext cx="1554480" cy="54864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391" tIns="89619" rIns="143391" bIns="89619" numCol="1" spcCol="0" rtlCol="0" fromWordArt="0" anchor="t" anchorCtr="0" forceAA="0" compatLnSpc="1">
                <a:prstTxWarp prst="textNoShape">
                  <a:avLst/>
                </a:prstTxWarp>
                <a:noAutofit/>
              </a:bodyPr>
              <a:lstStyle/>
              <a:p>
                <a:pPr>
                  <a:lnSpc>
                    <a:spcPct val="90000"/>
                  </a:lnSpc>
                  <a:spcAft>
                    <a:spcPts val="588"/>
                  </a:spcAft>
                </a:pPr>
                <a:r>
                  <a:rPr lang="en-US" sz="1176" dirty="0">
                    <a:gradFill>
                      <a:gsLst>
                        <a:gs pos="2917">
                          <a:srgbClr val="68217A"/>
                        </a:gs>
                        <a:gs pos="30000">
                          <a:srgbClr val="68217A"/>
                        </a:gs>
                      </a:gsLst>
                      <a:lin ang="5400000" scaled="0"/>
                    </a:gradFill>
                    <a:ea typeface="MS PGothic" charset="0"/>
                    <a:cs typeface="MS PGothic" charset="0"/>
                  </a:rPr>
                  <a:t>Low-power devices (RTOS)</a:t>
                </a:r>
              </a:p>
            </p:txBody>
          </p:sp>
          <p:grpSp>
            <p:nvGrpSpPr>
              <p:cNvPr id="6" name="Group 5"/>
              <p:cNvGrpSpPr/>
              <p:nvPr/>
            </p:nvGrpSpPr>
            <p:grpSpPr>
              <a:xfrm>
                <a:off x="10453339" y="2115892"/>
                <a:ext cx="1649012" cy="3118675"/>
                <a:chOff x="10453339" y="1941221"/>
                <a:chExt cx="1649012" cy="3118675"/>
              </a:xfrm>
            </p:grpSpPr>
            <p:grpSp>
              <p:nvGrpSpPr>
                <p:cNvPr id="3" name="Group 2"/>
                <p:cNvGrpSpPr/>
                <p:nvPr/>
              </p:nvGrpSpPr>
              <p:grpSpPr>
                <a:xfrm>
                  <a:off x="10573470" y="3133356"/>
                  <a:ext cx="1378363" cy="931581"/>
                  <a:chOff x="10573470" y="3103906"/>
                  <a:chExt cx="1378363" cy="931581"/>
                </a:xfrm>
              </p:grpSpPr>
              <p:sp>
                <p:nvSpPr>
                  <p:cNvPr id="209" name="Freeform 8"/>
                  <p:cNvSpPr>
                    <a:spLocks noChangeAspect="1" noEditPoints="1"/>
                  </p:cNvSpPr>
                  <p:nvPr/>
                </p:nvSpPr>
                <p:spPr bwMode="black">
                  <a:xfrm>
                    <a:off x="10912547" y="3103906"/>
                    <a:ext cx="703634" cy="703451"/>
                  </a:xfrm>
                  <a:custGeom>
                    <a:avLst/>
                    <a:gdLst>
                      <a:gd name="T0" fmla="*/ 226 w 300"/>
                      <a:gd name="T1" fmla="*/ 193 h 300"/>
                      <a:gd name="T2" fmla="*/ 233 w 300"/>
                      <a:gd name="T3" fmla="*/ 157 h 300"/>
                      <a:gd name="T4" fmla="*/ 233 w 300"/>
                      <a:gd name="T5" fmla="*/ 128 h 300"/>
                      <a:gd name="T6" fmla="*/ 142 w 300"/>
                      <a:gd name="T7" fmla="*/ 51 h 300"/>
                      <a:gd name="T8" fmla="*/ 52 w 300"/>
                      <a:gd name="T9" fmla="*/ 128 h 300"/>
                      <a:gd name="T10" fmla="*/ 52 w 300"/>
                      <a:gd name="T11" fmla="*/ 157 h 300"/>
                      <a:gd name="T12" fmla="*/ 142 w 300"/>
                      <a:gd name="T13" fmla="*/ 234 h 300"/>
                      <a:gd name="T14" fmla="*/ 183 w 300"/>
                      <a:gd name="T15" fmla="*/ 224 h 300"/>
                      <a:gd name="T16" fmla="*/ 193 w 300"/>
                      <a:gd name="T17" fmla="*/ 226 h 300"/>
                      <a:gd name="T18" fmla="*/ 270 w 300"/>
                      <a:gd name="T19" fmla="*/ 300 h 300"/>
                      <a:gd name="T20" fmla="*/ 298 w 300"/>
                      <a:gd name="T21" fmla="*/ 275 h 300"/>
                      <a:gd name="T22" fmla="*/ 206 w 300"/>
                      <a:gd name="T23" fmla="*/ 157 h 300"/>
                      <a:gd name="T24" fmla="*/ 142 w 300"/>
                      <a:gd name="T25" fmla="*/ 208 h 300"/>
                      <a:gd name="T26" fmla="*/ 78 w 300"/>
                      <a:gd name="T27" fmla="*/ 157 h 300"/>
                      <a:gd name="T28" fmla="*/ 78 w 300"/>
                      <a:gd name="T29" fmla="*/ 128 h 300"/>
                      <a:gd name="T30" fmla="*/ 142 w 300"/>
                      <a:gd name="T31" fmla="*/ 77 h 300"/>
                      <a:gd name="T32" fmla="*/ 206 w 300"/>
                      <a:gd name="T33" fmla="*/ 128 h 300"/>
                      <a:gd name="T34" fmla="*/ 206 w 300"/>
                      <a:gd name="T35" fmla="*/ 157 h 300"/>
                      <a:gd name="T36" fmla="*/ 197 w 300"/>
                      <a:gd name="T37" fmla="*/ 142 h 300"/>
                      <a:gd name="T38" fmla="*/ 156 w 300"/>
                      <a:gd name="T39" fmla="*/ 157 h 300"/>
                      <a:gd name="T40" fmla="*/ 142 w 300"/>
                      <a:gd name="T41" fmla="*/ 197 h 300"/>
                      <a:gd name="T42" fmla="*/ 128 w 300"/>
                      <a:gd name="T43" fmla="*/ 157 h 300"/>
                      <a:gd name="T44" fmla="*/ 87 w 300"/>
                      <a:gd name="T45" fmla="*/ 142 h 300"/>
                      <a:gd name="T46" fmla="*/ 128 w 300"/>
                      <a:gd name="T47" fmla="*/ 128 h 300"/>
                      <a:gd name="T48" fmla="*/ 142 w 300"/>
                      <a:gd name="T49" fmla="*/ 88 h 300"/>
                      <a:gd name="T50" fmla="*/ 156 w 300"/>
                      <a:gd name="T51" fmla="*/ 128 h 300"/>
                      <a:gd name="T52" fmla="*/ 142 w 300"/>
                      <a:gd name="T53" fmla="*/ 40 h 300"/>
                      <a:gd name="T54" fmla="*/ 128 w 300"/>
                      <a:gd name="T55" fmla="*/ 0 h 300"/>
                      <a:gd name="T56" fmla="*/ 156 w 300"/>
                      <a:gd name="T57" fmla="*/ 41 h 300"/>
                      <a:gd name="T58" fmla="*/ 40 w 300"/>
                      <a:gd name="T59" fmla="*/ 142 h 300"/>
                      <a:gd name="T60" fmla="*/ 0 w 300"/>
                      <a:gd name="T61" fmla="*/ 157 h 300"/>
                      <a:gd name="T62" fmla="*/ 41 w 300"/>
                      <a:gd name="T63" fmla="*/ 128 h 300"/>
                      <a:gd name="T64" fmla="*/ 142 w 300"/>
                      <a:gd name="T65" fmla="*/ 245 h 300"/>
                      <a:gd name="T66" fmla="*/ 156 w 300"/>
                      <a:gd name="T67" fmla="*/ 285 h 300"/>
                      <a:gd name="T68" fmla="*/ 128 w 300"/>
                      <a:gd name="T69" fmla="*/ 244 h 300"/>
                      <a:gd name="T70" fmla="*/ 245 w 300"/>
                      <a:gd name="T71" fmla="*/ 142 h 300"/>
                      <a:gd name="T72" fmla="*/ 285 w 300"/>
                      <a:gd name="T73" fmla="*/ 128 h 300"/>
                      <a:gd name="T74" fmla="*/ 243 w 300"/>
                      <a:gd name="T75" fmla="*/ 15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00" h="300">
                        <a:moveTo>
                          <a:pt x="298" y="266"/>
                        </a:moveTo>
                        <a:cubicBezTo>
                          <a:pt x="226" y="193"/>
                          <a:pt x="226" y="193"/>
                          <a:pt x="226" y="193"/>
                        </a:cubicBezTo>
                        <a:cubicBezTo>
                          <a:pt x="223" y="191"/>
                          <a:pt x="222" y="186"/>
                          <a:pt x="224" y="183"/>
                        </a:cubicBezTo>
                        <a:cubicBezTo>
                          <a:pt x="228" y="175"/>
                          <a:pt x="231" y="166"/>
                          <a:pt x="233" y="157"/>
                        </a:cubicBezTo>
                        <a:cubicBezTo>
                          <a:pt x="233" y="152"/>
                          <a:pt x="234" y="147"/>
                          <a:pt x="234" y="142"/>
                        </a:cubicBezTo>
                        <a:cubicBezTo>
                          <a:pt x="234" y="138"/>
                          <a:pt x="233" y="133"/>
                          <a:pt x="233" y="128"/>
                        </a:cubicBezTo>
                        <a:cubicBezTo>
                          <a:pt x="227" y="89"/>
                          <a:pt x="196" y="58"/>
                          <a:pt x="156" y="52"/>
                        </a:cubicBezTo>
                        <a:cubicBezTo>
                          <a:pt x="152" y="51"/>
                          <a:pt x="147" y="51"/>
                          <a:pt x="142" y="51"/>
                        </a:cubicBezTo>
                        <a:cubicBezTo>
                          <a:pt x="137" y="51"/>
                          <a:pt x="133" y="51"/>
                          <a:pt x="128" y="52"/>
                        </a:cubicBezTo>
                        <a:cubicBezTo>
                          <a:pt x="89" y="58"/>
                          <a:pt x="58" y="89"/>
                          <a:pt x="52" y="128"/>
                        </a:cubicBezTo>
                        <a:cubicBezTo>
                          <a:pt x="51" y="133"/>
                          <a:pt x="51" y="138"/>
                          <a:pt x="51" y="142"/>
                        </a:cubicBezTo>
                        <a:cubicBezTo>
                          <a:pt x="51" y="147"/>
                          <a:pt x="51" y="152"/>
                          <a:pt x="52" y="157"/>
                        </a:cubicBezTo>
                        <a:cubicBezTo>
                          <a:pt x="58" y="196"/>
                          <a:pt x="89" y="227"/>
                          <a:pt x="128" y="233"/>
                        </a:cubicBezTo>
                        <a:cubicBezTo>
                          <a:pt x="133" y="234"/>
                          <a:pt x="137" y="234"/>
                          <a:pt x="142" y="234"/>
                        </a:cubicBezTo>
                        <a:cubicBezTo>
                          <a:pt x="147" y="234"/>
                          <a:pt x="152" y="234"/>
                          <a:pt x="156" y="233"/>
                        </a:cubicBezTo>
                        <a:cubicBezTo>
                          <a:pt x="166" y="231"/>
                          <a:pt x="175" y="228"/>
                          <a:pt x="183" y="224"/>
                        </a:cubicBezTo>
                        <a:cubicBezTo>
                          <a:pt x="184" y="224"/>
                          <a:pt x="185" y="223"/>
                          <a:pt x="187" y="223"/>
                        </a:cubicBezTo>
                        <a:cubicBezTo>
                          <a:pt x="189" y="223"/>
                          <a:pt x="192" y="224"/>
                          <a:pt x="193" y="226"/>
                        </a:cubicBezTo>
                        <a:cubicBezTo>
                          <a:pt x="265" y="298"/>
                          <a:pt x="265" y="298"/>
                          <a:pt x="265" y="298"/>
                        </a:cubicBezTo>
                        <a:cubicBezTo>
                          <a:pt x="267" y="299"/>
                          <a:pt x="268" y="300"/>
                          <a:pt x="270" y="300"/>
                        </a:cubicBezTo>
                        <a:cubicBezTo>
                          <a:pt x="272" y="300"/>
                          <a:pt x="273" y="299"/>
                          <a:pt x="275" y="298"/>
                        </a:cubicBezTo>
                        <a:cubicBezTo>
                          <a:pt x="298" y="275"/>
                          <a:pt x="298" y="275"/>
                          <a:pt x="298" y="275"/>
                        </a:cubicBezTo>
                        <a:cubicBezTo>
                          <a:pt x="300" y="272"/>
                          <a:pt x="300" y="268"/>
                          <a:pt x="298" y="266"/>
                        </a:cubicBezTo>
                        <a:close/>
                        <a:moveTo>
                          <a:pt x="206" y="157"/>
                        </a:moveTo>
                        <a:cubicBezTo>
                          <a:pt x="201" y="181"/>
                          <a:pt x="181" y="201"/>
                          <a:pt x="156" y="206"/>
                        </a:cubicBezTo>
                        <a:cubicBezTo>
                          <a:pt x="152" y="207"/>
                          <a:pt x="147" y="208"/>
                          <a:pt x="142" y="208"/>
                        </a:cubicBezTo>
                        <a:cubicBezTo>
                          <a:pt x="137" y="208"/>
                          <a:pt x="133" y="207"/>
                          <a:pt x="128" y="206"/>
                        </a:cubicBezTo>
                        <a:cubicBezTo>
                          <a:pt x="103" y="201"/>
                          <a:pt x="84" y="181"/>
                          <a:pt x="78" y="157"/>
                        </a:cubicBezTo>
                        <a:cubicBezTo>
                          <a:pt x="77" y="152"/>
                          <a:pt x="77" y="147"/>
                          <a:pt x="77" y="142"/>
                        </a:cubicBezTo>
                        <a:cubicBezTo>
                          <a:pt x="77" y="138"/>
                          <a:pt x="77" y="133"/>
                          <a:pt x="78" y="128"/>
                        </a:cubicBezTo>
                        <a:cubicBezTo>
                          <a:pt x="84" y="103"/>
                          <a:pt x="103" y="84"/>
                          <a:pt x="128" y="79"/>
                        </a:cubicBezTo>
                        <a:cubicBezTo>
                          <a:pt x="133" y="78"/>
                          <a:pt x="137" y="77"/>
                          <a:pt x="142" y="77"/>
                        </a:cubicBezTo>
                        <a:cubicBezTo>
                          <a:pt x="147" y="77"/>
                          <a:pt x="152" y="78"/>
                          <a:pt x="156" y="79"/>
                        </a:cubicBezTo>
                        <a:cubicBezTo>
                          <a:pt x="181" y="84"/>
                          <a:pt x="201" y="103"/>
                          <a:pt x="206" y="128"/>
                        </a:cubicBezTo>
                        <a:cubicBezTo>
                          <a:pt x="207" y="133"/>
                          <a:pt x="208" y="138"/>
                          <a:pt x="208" y="142"/>
                        </a:cubicBezTo>
                        <a:cubicBezTo>
                          <a:pt x="208" y="147"/>
                          <a:pt x="207" y="152"/>
                          <a:pt x="206" y="157"/>
                        </a:cubicBezTo>
                        <a:close/>
                        <a:moveTo>
                          <a:pt x="195" y="128"/>
                        </a:moveTo>
                        <a:cubicBezTo>
                          <a:pt x="196" y="133"/>
                          <a:pt x="197" y="138"/>
                          <a:pt x="197" y="142"/>
                        </a:cubicBezTo>
                        <a:cubicBezTo>
                          <a:pt x="197" y="147"/>
                          <a:pt x="196" y="152"/>
                          <a:pt x="195" y="157"/>
                        </a:cubicBezTo>
                        <a:cubicBezTo>
                          <a:pt x="156" y="157"/>
                          <a:pt x="156" y="157"/>
                          <a:pt x="156" y="157"/>
                        </a:cubicBezTo>
                        <a:cubicBezTo>
                          <a:pt x="156" y="195"/>
                          <a:pt x="156" y="195"/>
                          <a:pt x="156" y="195"/>
                        </a:cubicBezTo>
                        <a:cubicBezTo>
                          <a:pt x="152" y="197"/>
                          <a:pt x="147" y="197"/>
                          <a:pt x="142" y="197"/>
                        </a:cubicBezTo>
                        <a:cubicBezTo>
                          <a:pt x="137" y="197"/>
                          <a:pt x="133" y="197"/>
                          <a:pt x="128" y="195"/>
                        </a:cubicBezTo>
                        <a:cubicBezTo>
                          <a:pt x="128" y="157"/>
                          <a:pt x="128" y="157"/>
                          <a:pt x="128" y="157"/>
                        </a:cubicBezTo>
                        <a:cubicBezTo>
                          <a:pt x="89" y="157"/>
                          <a:pt x="89" y="157"/>
                          <a:pt x="89" y="157"/>
                        </a:cubicBezTo>
                        <a:cubicBezTo>
                          <a:pt x="88" y="152"/>
                          <a:pt x="87" y="147"/>
                          <a:pt x="87" y="142"/>
                        </a:cubicBezTo>
                        <a:cubicBezTo>
                          <a:pt x="87" y="138"/>
                          <a:pt x="88" y="133"/>
                          <a:pt x="89" y="128"/>
                        </a:cubicBezTo>
                        <a:cubicBezTo>
                          <a:pt x="128" y="128"/>
                          <a:pt x="128" y="128"/>
                          <a:pt x="128" y="128"/>
                        </a:cubicBezTo>
                        <a:cubicBezTo>
                          <a:pt x="128" y="90"/>
                          <a:pt x="128" y="90"/>
                          <a:pt x="128" y="90"/>
                        </a:cubicBezTo>
                        <a:cubicBezTo>
                          <a:pt x="133" y="88"/>
                          <a:pt x="137" y="88"/>
                          <a:pt x="142" y="88"/>
                        </a:cubicBezTo>
                        <a:cubicBezTo>
                          <a:pt x="147" y="88"/>
                          <a:pt x="152" y="88"/>
                          <a:pt x="156" y="90"/>
                        </a:cubicBezTo>
                        <a:cubicBezTo>
                          <a:pt x="156" y="128"/>
                          <a:pt x="156" y="128"/>
                          <a:pt x="156" y="128"/>
                        </a:cubicBezTo>
                        <a:lnTo>
                          <a:pt x="195" y="128"/>
                        </a:lnTo>
                        <a:close/>
                        <a:moveTo>
                          <a:pt x="142" y="40"/>
                        </a:moveTo>
                        <a:cubicBezTo>
                          <a:pt x="137" y="40"/>
                          <a:pt x="133" y="41"/>
                          <a:pt x="128" y="41"/>
                        </a:cubicBezTo>
                        <a:cubicBezTo>
                          <a:pt x="128" y="0"/>
                          <a:pt x="128" y="0"/>
                          <a:pt x="128" y="0"/>
                        </a:cubicBezTo>
                        <a:cubicBezTo>
                          <a:pt x="156" y="0"/>
                          <a:pt x="156" y="0"/>
                          <a:pt x="156" y="0"/>
                        </a:cubicBezTo>
                        <a:cubicBezTo>
                          <a:pt x="156" y="41"/>
                          <a:pt x="156" y="41"/>
                          <a:pt x="156" y="41"/>
                        </a:cubicBezTo>
                        <a:cubicBezTo>
                          <a:pt x="152" y="41"/>
                          <a:pt x="147" y="40"/>
                          <a:pt x="142" y="40"/>
                        </a:cubicBezTo>
                        <a:close/>
                        <a:moveTo>
                          <a:pt x="40" y="142"/>
                        </a:moveTo>
                        <a:cubicBezTo>
                          <a:pt x="40" y="147"/>
                          <a:pt x="40" y="152"/>
                          <a:pt x="41" y="157"/>
                        </a:cubicBezTo>
                        <a:cubicBezTo>
                          <a:pt x="0" y="157"/>
                          <a:pt x="0" y="157"/>
                          <a:pt x="0" y="157"/>
                        </a:cubicBezTo>
                        <a:cubicBezTo>
                          <a:pt x="0" y="128"/>
                          <a:pt x="0" y="128"/>
                          <a:pt x="0" y="128"/>
                        </a:cubicBezTo>
                        <a:cubicBezTo>
                          <a:pt x="41" y="128"/>
                          <a:pt x="41" y="128"/>
                          <a:pt x="41" y="128"/>
                        </a:cubicBezTo>
                        <a:cubicBezTo>
                          <a:pt x="40" y="133"/>
                          <a:pt x="40" y="138"/>
                          <a:pt x="40" y="142"/>
                        </a:cubicBezTo>
                        <a:close/>
                        <a:moveTo>
                          <a:pt x="142" y="245"/>
                        </a:moveTo>
                        <a:cubicBezTo>
                          <a:pt x="147" y="245"/>
                          <a:pt x="152" y="244"/>
                          <a:pt x="156" y="244"/>
                        </a:cubicBezTo>
                        <a:cubicBezTo>
                          <a:pt x="156" y="285"/>
                          <a:pt x="156" y="285"/>
                          <a:pt x="156" y="285"/>
                        </a:cubicBezTo>
                        <a:cubicBezTo>
                          <a:pt x="128" y="285"/>
                          <a:pt x="128" y="285"/>
                          <a:pt x="128" y="285"/>
                        </a:cubicBezTo>
                        <a:cubicBezTo>
                          <a:pt x="128" y="244"/>
                          <a:pt x="128" y="244"/>
                          <a:pt x="128" y="244"/>
                        </a:cubicBezTo>
                        <a:cubicBezTo>
                          <a:pt x="133" y="244"/>
                          <a:pt x="137" y="245"/>
                          <a:pt x="142" y="245"/>
                        </a:cubicBezTo>
                        <a:close/>
                        <a:moveTo>
                          <a:pt x="245" y="142"/>
                        </a:moveTo>
                        <a:cubicBezTo>
                          <a:pt x="245" y="138"/>
                          <a:pt x="244" y="133"/>
                          <a:pt x="243" y="128"/>
                        </a:cubicBezTo>
                        <a:cubicBezTo>
                          <a:pt x="285" y="128"/>
                          <a:pt x="285" y="128"/>
                          <a:pt x="285" y="128"/>
                        </a:cubicBezTo>
                        <a:cubicBezTo>
                          <a:pt x="285" y="157"/>
                          <a:pt x="285" y="157"/>
                          <a:pt x="285" y="157"/>
                        </a:cubicBezTo>
                        <a:cubicBezTo>
                          <a:pt x="243" y="157"/>
                          <a:pt x="243" y="157"/>
                          <a:pt x="243" y="157"/>
                        </a:cubicBezTo>
                        <a:cubicBezTo>
                          <a:pt x="244" y="152"/>
                          <a:pt x="245" y="147"/>
                          <a:pt x="245" y="142"/>
                        </a:cubicBezTo>
                        <a:close/>
                      </a:path>
                    </a:pathLst>
                  </a:custGeom>
                  <a:solidFill>
                    <a:schemeClr val="accent2"/>
                  </a:solidFill>
                  <a:ln>
                    <a:noFill/>
                  </a:ln>
                </p:spPr>
                <p:txBody>
                  <a:bodyPr vert="horz" wrap="square" lIns="80665" tIns="40333" rIns="80665" bIns="40333" numCol="1" anchor="t" anchorCtr="0" compatLnSpc="1">
                    <a:prstTxWarp prst="textNoShape">
                      <a:avLst/>
                    </a:prstTxWarp>
                  </a:bodyPr>
                  <a:lstStyle/>
                  <a:p>
                    <a:endParaRPr lang="en-US" sz="1568" dirty="0">
                      <a:solidFill>
                        <a:srgbClr val="FFFFFF"/>
                      </a:solidFill>
                    </a:endParaRPr>
                  </a:p>
                </p:txBody>
              </p:sp>
              <p:sp>
                <p:nvSpPr>
                  <p:cNvPr id="210" name="TextBox 209"/>
                  <p:cNvSpPr txBox="1"/>
                  <p:nvPr/>
                </p:nvSpPr>
                <p:spPr>
                  <a:xfrm>
                    <a:off x="10573470" y="3841624"/>
                    <a:ext cx="1378363" cy="193863"/>
                  </a:xfrm>
                  <a:prstGeom prst="rect">
                    <a:avLst/>
                  </a:prstGeom>
                  <a:noFill/>
                </p:spPr>
                <p:txBody>
                  <a:bodyPr wrap="none" lIns="0" tIns="0" rIns="0" bIns="0" rtlCol="0">
                    <a:spAutoFit/>
                  </a:bodyPr>
                  <a:lstStyle>
                    <a:defPPr>
                      <a:defRPr lang="en-US"/>
                    </a:defPPr>
                    <a:lvl1pPr>
                      <a:lnSpc>
                        <a:spcPct val="90000"/>
                      </a:lnSpc>
                      <a:spcAft>
                        <a:spcPts val="600"/>
                      </a:spcAft>
                      <a:defRPr sz="1400">
                        <a:gradFill>
                          <a:gsLst>
                            <a:gs pos="2917">
                              <a:schemeClr val="tx2"/>
                            </a:gs>
                            <a:gs pos="30000">
                              <a:schemeClr val="tx2"/>
                            </a:gs>
                          </a:gsLst>
                          <a:lin ang="5400000" scaled="0"/>
                        </a:gradFill>
                        <a:latin typeface="+mn-lt"/>
                      </a:defRPr>
                    </a:lvl1pPr>
                  </a:lstStyle>
                  <a:p>
                    <a:r>
                      <a:rPr lang="en-US" sz="1372" dirty="0">
                        <a:gradFill>
                          <a:gsLst>
                            <a:gs pos="2917">
                              <a:srgbClr val="68217A"/>
                            </a:gs>
                            <a:gs pos="30000">
                              <a:srgbClr val="68217A"/>
                            </a:gs>
                          </a:gsLst>
                          <a:lin ang="5400000" scaled="0"/>
                        </a:gradFill>
                      </a:rPr>
                      <a:t>Search and query</a:t>
                    </a:r>
                  </a:p>
                </p:txBody>
              </p:sp>
            </p:grpSp>
            <p:grpSp>
              <p:nvGrpSpPr>
                <p:cNvPr id="2" name="Group 1"/>
                <p:cNvGrpSpPr/>
                <p:nvPr/>
              </p:nvGrpSpPr>
              <p:grpSpPr>
                <a:xfrm>
                  <a:off x="10453339" y="4144657"/>
                  <a:ext cx="1649012" cy="915239"/>
                  <a:chOff x="10453339" y="4144657"/>
                  <a:chExt cx="1649012" cy="915239"/>
                </a:xfrm>
              </p:grpSpPr>
              <p:sp>
                <p:nvSpPr>
                  <p:cNvPr id="211" name="Freeform 32"/>
                  <p:cNvSpPr>
                    <a:spLocks noEditPoints="1"/>
                  </p:cNvSpPr>
                  <p:nvPr/>
                </p:nvSpPr>
                <p:spPr bwMode="auto">
                  <a:xfrm>
                    <a:off x="10912547" y="4144657"/>
                    <a:ext cx="731779" cy="696530"/>
                  </a:xfrm>
                  <a:custGeom>
                    <a:avLst/>
                    <a:gdLst>
                      <a:gd name="T0" fmla="*/ 1210 w 2135"/>
                      <a:gd name="T1" fmla="*/ 204 h 2030"/>
                      <a:gd name="T2" fmla="*/ 2029 w 2135"/>
                      <a:gd name="T3" fmla="*/ 204 h 2030"/>
                      <a:gd name="T4" fmla="*/ 2135 w 2135"/>
                      <a:gd name="T5" fmla="*/ 302 h 2030"/>
                      <a:gd name="T6" fmla="*/ 2135 w 2135"/>
                      <a:gd name="T7" fmla="*/ 1724 h 2030"/>
                      <a:gd name="T8" fmla="*/ 2033 w 2135"/>
                      <a:gd name="T9" fmla="*/ 1826 h 2030"/>
                      <a:gd name="T10" fmla="*/ 1218 w 2135"/>
                      <a:gd name="T11" fmla="*/ 1825 h 2030"/>
                      <a:gd name="T12" fmla="*/ 1211 w 2135"/>
                      <a:gd name="T13" fmla="*/ 2030 h 2030"/>
                      <a:gd name="T14" fmla="*/ 967 w 2135"/>
                      <a:gd name="T15" fmla="*/ 1984 h 2030"/>
                      <a:gd name="T16" fmla="*/ 508 w 2135"/>
                      <a:gd name="T17" fmla="*/ 1897 h 2030"/>
                      <a:gd name="T18" fmla="*/ 6 w 2135"/>
                      <a:gd name="T19" fmla="*/ 1803 h 2030"/>
                      <a:gd name="T20" fmla="*/ 1 w 2135"/>
                      <a:gd name="T21" fmla="*/ 1717 h 2030"/>
                      <a:gd name="T22" fmla="*/ 9 w 2135"/>
                      <a:gd name="T23" fmla="*/ 226 h 2030"/>
                      <a:gd name="T24" fmla="*/ 630 w 2135"/>
                      <a:gd name="T25" fmla="*/ 109 h 2030"/>
                      <a:gd name="T26" fmla="*/ 1204 w 2135"/>
                      <a:gd name="T27" fmla="*/ 1 h 2030"/>
                      <a:gd name="T28" fmla="*/ 1211 w 2135"/>
                      <a:gd name="T29" fmla="*/ 1181 h 2030"/>
                      <a:gd name="T30" fmla="*/ 1505 w 2135"/>
                      <a:gd name="T31" fmla="*/ 1364 h 2030"/>
                      <a:gd name="T32" fmla="*/ 1211 w 2135"/>
                      <a:gd name="T33" fmla="*/ 1429 h 2030"/>
                      <a:gd name="T34" fmla="*/ 1503 w 2135"/>
                      <a:gd name="T35" fmla="*/ 1613 h 2030"/>
                      <a:gd name="T36" fmla="*/ 1211 w 2135"/>
                      <a:gd name="T37" fmla="*/ 1743 h 2030"/>
                      <a:gd name="T38" fmla="*/ 2050 w 2135"/>
                      <a:gd name="T39" fmla="*/ 286 h 2030"/>
                      <a:gd name="T40" fmla="*/ 1211 w 2135"/>
                      <a:gd name="T41" fmla="*/ 417 h 2030"/>
                      <a:gd name="T42" fmla="*/ 1503 w 2135"/>
                      <a:gd name="T43" fmla="*/ 601 h 2030"/>
                      <a:gd name="T44" fmla="*/ 1211 w 2135"/>
                      <a:gd name="T45" fmla="*/ 610 h 2030"/>
                      <a:gd name="T46" fmla="*/ 1219 w 2135"/>
                      <a:gd name="T47" fmla="*/ 670 h 2030"/>
                      <a:gd name="T48" fmla="*/ 1504 w 2135"/>
                      <a:gd name="T49" fmla="*/ 670 h 2030"/>
                      <a:gd name="T50" fmla="*/ 1211 w 2135"/>
                      <a:gd name="T51" fmla="*/ 854 h 2030"/>
                      <a:gd name="T52" fmla="*/ 1504 w 2135"/>
                      <a:gd name="T53" fmla="*/ 927 h 2030"/>
                      <a:gd name="T54" fmla="*/ 1211 w 2135"/>
                      <a:gd name="T55" fmla="*/ 1111 h 2030"/>
                      <a:gd name="T56" fmla="*/ 840 w 2135"/>
                      <a:gd name="T57" fmla="*/ 1361 h 2030"/>
                      <a:gd name="T58" fmla="*/ 650 w 2135"/>
                      <a:gd name="T59" fmla="*/ 1004 h 2030"/>
                      <a:gd name="T60" fmla="*/ 831 w 2135"/>
                      <a:gd name="T61" fmla="*/ 648 h 2030"/>
                      <a:gd name="T62" fmla="*/ 822 w 2135"/>
                      <a:gd name="T63" fmla="*/ 641 h 2030"/>
                      <a:gd name="T64" fmla="*/ 681 w 2135"/>
                      <a:gd name="T65" fmla="*/ 651 h 2030"/>
                      <a:gd name="T66" fmla="*/ 610 w 2135"/>
                      <a:gd name="T67" fmla="*/ 798 h 2030"/>
                      <a:gd name="T68" fmla="*/ 562 w 2135"/>
                      <a:gd name="T69" fmla="*/ 920 h 2030"/>
                      <a:gd name="T70" fmla="*/ 465 w 2135"/>
                      <a:gd name="T71" fmla="*/ 671 h 2030"/>
                      <a:gd name="T72" fmla="*/ 345 w 2135"/>
                      <a:gd name="T73" fmla="*/ 674 h 2030"/>
                      <a:gd name="T74" fmla="*/ 318 w 2135"/>
                      <a:gd name="T75" fmla="*/ 685 h 2030"/>
                      <a:gd name="T76" fmla="*/ 470 w 2135"/>
                      <a:gd name="T77" fmla="*/ 996 h 2030"/>
                      <a:gd name="T78" fmla="*/ 307 w 2135"/>
                      <a:gd name="T79" fmla="*/ 1308 h 2030"/>
                      <a:gd name="T80" fmla="*/ 305 w 2135"/>
                      <a:gd name="T81" fmla="*/ 1324 h 2030"/>
                      <a:gd name="T82" fmla="*/ 438 w 2135"/>
                      <a:gd name="T83" fmla="*/ 1334 h 2030"/>
                      <a:gd name="T84" fmla="*/ 519 w 2135"/>
                      <a:gd name="T85" fmla="*/ 1171 h 2030"/>
                      <a:gd name="T86" fmla="*/ 556 w 2135"/>
                      <a:gd name="T87" fmla="*/ 1076 h 2030"/>
                      <a:gd name="T88" fmla="*/ 572 w 2135"/>
                      <a:gd name="T89" fmla="*/ 1128 h 2030"/>
                      <a:gd name="T90" fmla="*/ 687 w 2135"/>
                      <a:gd name="T91" fmla="*/ 1351 h 2030"/>
                      <a:gd name="T92" fmla="*/ 840 w 2135"/>
                      <a:gd name="T93" fmla="*/ 1361 h 2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135" h="2030">
                        <a:moveTo>
                          <a:pt x="1210" y="0"/>
                        </a:moveTo>
                        <a:cubicBezTo>
                          <a:pt x="1210" y="68"/>
                          <a:pt x="1210" y="135"/>
                          <a:pt x="1210" y="204"/>
                        </a:cubicBezTo>
                        <a:cubicBezTo>
                          <a:pt x="1214" y="204"/>
                          <a:pt x="1218" y="204"/>
                          <a:pt x="1221" y="204"/>
                        </a:cubicBezTo>
                        <a:cubicBezTo>
                          <a:pt x="1490" y="204"/>
                          <a:pt x="1760" y="204"/>
                          <a:pt x="2029" y="204"/>
                        </a:cubicBezTo>
                        <a:cubicBezTo>
                          <a:pt x="2053" y="204"/>
                          <a:pt x="2076" y="208"/>
                          <a:pt x="2095" y="223"/>
                        </a:cubicBezTo>
                        <a:cubicBezTo>
                          <a:pt x="2121" y="243"/>
                          <a:pt x="2134" y="269"/>
                          <a:pt x="2135" y="302"/>
                        </a:cubicBezTo>
                        <a:cubicBezTo>
                          <a:pt x="2135" y="303"/>
                          <a:pt x="2135" y="304"/>
                          <a:pt x="2135" y="306"/>
                        </a:cubicBezTo>
                        <a:cubicBezTo>
                          <a:pt x="2135" y="778"/>
                          <a:pt x="2135" y="1251"/>
                          <a:pt x="2135" y="1724"/>
                        </a:cubicBezTo>
                        <a:cubicBezTo>
                          <a:pt x="2135" y="1758"/>
                          <a:pt x="2122" y="1786"/>
                          <a:pt x="2094" y="1807"/>
                        </a:cubicBezTo>
                        <a:cubicBezTo>
                          <a:pt x="2076" y="1820"/>
                          <a:pt x="2055" y="1826"/>
                          <a:pt x="2033" y="1826"/>
                        </a:cubicBezTo>
                        <a:cubicBezTo>
                          <a:pt x="1774" y="1825"/>
                          <a:pt x="1515" y="1825"/>
                          <a:pt x="1256" y="1825"/>
                        </a:cubicBezTo>
                        <a:cubicBezTo>
                          <a:pt x="1243" y="1825"/>
                          <a:pt x="1231" y="1825"/>
                          <a:pt x="1218" y="1825"/>
                        </a:cubicBezTo>
                        <a:cubicBezTo>
                          <a:pt x="1216" y="1825"/>
                          <a:pt x="1214" y="1825"/>
                          <a:pt x="1211" y="1825"/>
                        </a:cubicBezTo>
                        <a:cubicBezTo>
                          <a:pt x="1211" y="1894"/>
                          <a:pt x="1211" y="1961"/>
                          <a:pt x="1211" y="2030"/>
                        </a:cubicBezTo>
                        <a:cubicBezTo>
                          <a:pt x="1191" y="2026"/>
                          <a:pt x="1172" y="2022"/>
                          <a:pt x="1153" y="2019"/>
                        </a:cubicBezTo>
                        <a:cubicBezTo>
                          <a:pt x="1091" y="2007"/>
                          <a:pt x="1029" y="1995"/>
                          <a:pt x="967" y="1984"/>
                        </a:cubicBezTo>
                        <a:cubicBezTo>
                          <a:pt x="893" y="1970"/>
                          <a:pt x="818" y="1956"/>
                          <a:pt x="744" y="1942"/>
                        </a:cubicBezTo>
                        <a:cubicBezTo>
                          <a:pt x="665" y="1927"/>
                          <a:pt x="587" y="1912"/>
                          <a:pt x="508" y="1897"/>
                        </a:cubicBezTo>
                        <a:cubicBezTo>
                          <a:pt x="423" y="1881"/>
                          <a:pt x="339" y="1865"/>
                          <a:pt x="254" y="1849"/>
                        </a:cubicBezTo>
                        <a:cubicBezTo>
                          <a:pt x="171" y="1834"/>
                          <a:pt x="89" y="1818"/>
                          <a:pt x="6" y="1803"/>
                        </a:cubicBezTo>
                        <a:cubicBezTo>
                          <a:pt x="1" y="1802"/>
                          <a:pt x="0" y="1800"/>
                          <a:pt x="0" y="1796"/>
                        </a:cubicBezTo>
                        <a:cubicBezTo>
                          <a:pt x="1" y="1770"/>
                          <a:pt x="1" y="1744"/>
                          <a:pt x="1" y="1717"/>
                        </a:cubicBezTo>
                        <a:cubicBezTo>
                          <a:pt x="1" y="1224"/>
                          <a:pt x="1" y="730"/>
                          <a:pt x="0" y="236"/>
                        </a:cubicBezTo>
                        <a:cubicBezTo>
                          <a:pt x="0" y="230"/>
                          <a:pt x="2" y="227"/>
                          <a:pt x="9" y="226"/>
                        </a:cubicBezTo>
                        <a:cubicBezTo>
                          <a:pt x="122" y="205"/>
                          <a:pt x="234" y="184"/>
                          <a:pt x="347" y="163"/>
                        </a:cubicBezTo>
                        <a:cubicBezTo>
                          <a:pt x="441" y="145"/>
                          <a:pt x="535" y="127"/>
                          <a:pt x="630" y="109"/>
                        </a:cubicBezTo>
                        <a:cubicBezTo>
                          <a:pt x="725" y="91"/>
                          <a:pt x="820" y="73"/>
                          <a:pt x="916" y="55"/>
                        </a:cubicBezTo>
                        <a:cubicBezTo>
                          <a:pt x="1012" y="37"/>
                          <a:pt x="1108" y="19"/>
                          <a:pt x="1204" y="1"/>
                        </a:cubicBezTo>
                        <a:cubicBezTo>
                          <a:pt x="1206" y="1"/>
                          <a:pt x="1208" y="0"/>
                          <a:pt x="1210" y="0"/>
                        </a:cubicBezTo>
                        <a:close/>
                        <a:moveTo>
                          <a:pt x="1211" y="1181"/>
                        </a:moveTo>
                        <a:cubicBezTo>
                          <a:pt x="1309" y="1181"/>
                          <a:pt x="1407" y="1181"/>
                          <a:pt x="1505" y="1181"/>
                        </a:cubicBezTo>
                        <a:cubicBezTo>
                          <a:pt x="1505" y="1242"/>
                          <a:pt x="1505" y="1303"/>
                          <a:pt x="1505" y="1364"/>
                        </a:cubicBezTo>
                        <a:cubicBezTo>
                          <a:pt x="1407" y="1364"/>
                          <a:pt x="1309" y="1364"/>
                          <a:pt x="1211" y="1364"/>
                        </a:cubicBezTo>
                        <a:cubicBezTo>
                          <a:pt x="1211" y="1386"/>
                          <a:pt x="1211" y="1407"/>
                          <a:pt x="1211" y="1429"/>
                        </a:cubicBezTo>
                        <a:cubicBezTo>
                          <a:pt x="1309" y="1429"/>
                          <a:pt x="1406" y="1429"/>
                          <a:pt x="1503" y="1429"/>
                        </a:cubicBezTo>
                        <a:cubicBezTo>
                          <a:pt x="1503" y="1490"/>
                          <a:pt x="1503" y="1551"/>
                          <a:pt x="1503" y="1613"/>
                        </a:cubicBezTo>
                        <a:cubicBezTo>
                          <a:pt x="1406" y="1613"/>
                          <a:pt x="1308" y="1613"/>
                          <a:pt x="1211" y="1613"/>
                        </a:cubicBezTo>
                        <a:cubicBezTo>
                          <a:pt x="1211" y="1657"/>
                          <a:pt x="1211" y="1700"/>
                          <a:pt x="1211" y="1743"/>
                        </a:cubicBezTo>
                        <a:cubicBezTo>
                          <a:pt x="1491" y="1743"/>
                          <a:pt x="1770" y="1743"/>
                          <a:pt x="2050" y="1743"/>
                        </a:cubicBezTo>
                        <a:cubicBezTo>
                          <a:pt x="2050" y="1257"/>
                          <a:pt x="2050" y="772"/>
                          <a:pt x="2050" y="286"/>
                        </a:cubicBezTo>
                        <a:cubicBezTo>
                          <a:pt x="1770" y="286"/>
                          <a:pt x="1491" y="286"/>
                          <a:pt x="1211" y="286"/>
                        </a:cubicBezTo>
                        <a:cubicBezTo>
                          <a:pt x="1211" y="329"/>
                          <a:pt x="1211" y="373"/>
                          <a:pt x="1211" y="417"/>
                        </a:cubicBezTo>
                        <a:cubicBezTo>
                          <a:pt x="1309" y="417"/>
                          <a:pt x="1406" y="417"/>
                          <a:pt x="1503" y="417"/>
                        </a:cubicBezTo>
                        <a:cubicBezTo>
                          <a:pt x="1503" y="478"/>
                          <a:pt x="1503" y="539"/>
                          <a:pt x="1503" y="601"/>
                        </a:cubicBezTo>
                        <a:cubicBezTo>
                          <a:pt x="1406" y="601"/>
                          <a:pt x="1308" y="601"/>
                          <a:pt x="1211" y="601"/>
                        </a:cubicBezTo>
                        <a:cubicBezTo>
                          <a:pt x="1211" y="604"/>
                          <a:pt x="1211" y="607"/>
                          <a:pt x="1211" y="610"/>
                        </a:cubicBezTo>
                        <a:cubicBezTo>
                          <a:pt x="1211" y="627"/>
                          <a:pt x="1211" y="644"/>
                          <a:pt x="1211" y="661"/>
                        </a:cubicBezTo>
                        <a:cubicBezTo>
                          <a:pt x="1211" y="670"/>
                          <a:pt x="1211" y="670"/>
                          <a:pt x="1219" y="670"/>
                        </a:cubicBezTo>
                        <a:cubicBezTo>
                          <a:pt x="1311" y="670"/>
                          <a:pt x="1404" y="670"/>
                          <a:pt x="1496" y="670"/>
                        </a:cubicBezTo>
                        <a:cubicBezTo>
                          <a:pt x="1499" y="670"/>
                          <a:pt x="1501" y="670"/>
                          <a:pt x="1504" y="670"/>
                        </a:cubicBezTo>
                        <a:cubicBezTo>
                          <a:pt x="1504" y="731"/>
                          <a:pt x="1504" y="792"/>
                          <a:pt x="1504" y="854"/>
                        </a:cubicBezTo>
                        <a:cubicBezTo>
                          <a:pt x="1406" y="854"/>
                          <a:pt x="1309" y="854"/>
                          <a:pt x="1211" y="854"/>
                        </a:cubicBezTo>
                        <a:cubicBezTo>
                          <a:pt x="1211" y="879"/>
                          <a:pt x="1211" y="903"/>
                          <a:pt x="1211" y="927"/>
                        </a:cubicBezTo>
                        <a:cubicBezTo>
                          <a:pt x="1309" y="927"/>
                          <a:pt x="1407" y="927"/>
                          <a:pt x="1504" y="927"/>
                        </a:cubicBezTo>
                        <a:cubicBezTo>
                          <a:pt x="1504" y="989"/>
                          <a:pt x="1504" y="1050"/>
                          <a:pt x="1504" y="1111"/>
                        </a:cubicBezTo>
                        <a:cubicBezTo>
                          <a:pt x="1406" y="1111"/>
                          <a:pt x="1309" y="1111"/>
                          <a:pt x="1211" y="1111"/>
                        </a:cubicBezTo>
                        <a:cubicBezTo>
                          <a:pt x="1211" y="1135"/>
                          <a:pt x="1211" y="1157"/>
                          <a:pt x="1211" y="1181"/>
                        </a:cubicBezTo>
                        <a:close/>
                        <a:moveTo>
                          <a:pt x="840" y="1361"/>
                        </a:moveTo>
                        <a:cubicBezTo>
                          <a:pt x="838" y="1357"/>
                          <a:pt x="836" y="1354"/>
                          <a:pt x="835" y="1352"/>
                        </a:cubicBezTo>
                        <a:cubicBezTo>
                          <a:pt x="774" y="1236"/>
                          <a:pt x="712" y="1120"/>
                          <a:pt x="650" y="1004"/>
                        </a:cubicBezTo>
                        <a:cubicBezTo>
                          <a:pt x="648" y="999"/>
                          <a:pt x="648" y="996"/>
                          <a:pt x="650" y="991"/>
                        </a:cubicBezTo>
                        <a:cubicBezTo>
                          <a:pt x="711" y="877"/>
                          <a:pt x="771" y="762"/>
                          <a:pt x="831" y="648"/>
                        </a:cubicBezTo>
                        <a:cubicBezTo>
                          <a:pt x="832" y="646"/>
                          <a:pt x="833" y="644"/>
                          <a:pt x="834" y="641"/>
                        </a:cubicBezTo>
                        <a:cubicBezTo>
                          <a:pt x="829" y="641"/>
                          <a:pt x="826" y="641"/>
                          <a:pt x="822" y="641"/>
                        </a:cubicBezTo>
                        <a:cubicBezTo>
                          <a:pt x="802" y="643"/>
                          <a:pt x="782" y="644"/>
                          <a:pt x="762" y="646"/>
                        </a:cubicBezTo>
                        <a:cubicBezTo>
                          <a:pt x="735" y="648"/>
                          <a:pt x="708" y="650"/>
                          <a:pt x="681" y="651"/>
                        </a:cubicBezTo>
                        <a:cubicBezTo>
                          <a:pt x="677" y="652"/>
                          <a:pt x="675" y="654"/>
                          <a:pt x="673" y="658"/>
                        </a:cubicBezTo>
                        <a:cubicBezTo>
                          <a:pt x="652" y="704"/>
                          <a:pt x="631" y="751"/>
                          <a:pt x="610" y="798"/>
                        </a:cubicBezTo>
                        <a:cubicBezTo>
                          <a:pt x="592" y="837"/>
                          <a:pt x="573" y="876"/>
                          <a:pt x="563" y="919"/>
                        </a:cubicBezTo>
                        <a:cubicBezTo>
                          <a:pt x="563" y="919"/>
                          <a:pt x="562" y="920"/>
                          <a:pt x="562" y="920"/>
                        </a:cubicBezTo>
                        <a:cubicBezTo>
                          <a:pt x="557" y="903"/>
                          <a:pt x="553" y="886"/>
                          <a:pt x="546" y="870"/>
                        </a:cubicBezTo>
                        <a:cubicBezTo>
                          <a:pt x="519" y="803"/>
                          <a:pt x="492" y="737"/>
                          <a:pt x="465" y="671"/>
                        </a:cubicBezTo>
                        <a:cubicBezTo>
                          <a:pt x="463" y="667"/>
                          <a:pt x="462" y="667"/>
                          <a:pt x="458" y="667"/>
                        </a:cubicBezTo>
                        <a:cubicBezTo>
                          <a:pt x="420" y="669"/>
                          <a:pt x="383" y="672"/>
                          <a:pt x="345" y="674"/>
                        </a:cubicBezTo>
                        <a:cubicBezTo>
                          <a:pt x="335" y="675"/>
                          <a:pt x="325" y="676"/>
                          <a:pt x="314" y="677"/>
                        </a:cubicBezTo>
                        <a:cubicBezTo>
                          <a:pt x="315" y="680"/>
                          <a:pt x="316" y="682"/>
                          <a:pt x="318" y="685"/>
                        </a:cubicBezTo>
                        <a:cubicBezTo>
                          <a:pt x="327" y="704"/>
                          <a:pt x="336" y="723"/>
                          <a:pt x="346" y="742"/>
                        </a:cubicBezTo>
                        <a:cubicBezTo>
                          <a:pt x="387" y="827"/>
                          <a:pt x="428" y="911"/>
                          <a:pt x="470" y="996"/>
                        </a:cubicBezTo>
                        <a:cubicBezTo>
                          <a:pt x="471" y="999"/>
                          <a:pt x="471" y="1002"/>
                          <a:pt x="470" y="1005"/>
                        </a:cubicBezTo>
                        <a:cubicBezTo>
                          <a:pt x="415" y="1106"/>
                          <a:pt x="361" y="1207"/>
                          <a:pt x="307" y="1308"/>
                        </a:cubicBezTo>
                        <a:cubicBezTo>
                          <a:pt x="305" y="1313"/>
                          <a:pt x="302" y="1318"/>
                          <a:pt x="300" y="1323"/>
                        </a:cubicBezTo>
                        <a:cubicBezTo>
                          <a:pt x="302" y="1324"/>
                          <a:pt x="304" y="1324"/>
                          <a:pt x="305" y="1324"/>
                        </a:cubicBezTo>
                        <a:cubicBezTo>
                          <a:pt x="318" y="1325"/>
                          <a:pt x="331" y="1326"/>
                          <a:pt x="345" y="1327"/>
                        </a:cubicBezTo>
                        <a:cubicBezTo>
                          <a:pt x="376" y="1329"/>
                          <a:pt x="407" y="1331"/>
                          <a:pt x="438" y="1334"/>
                        </a:cubicBezTo>
                        <a:cubicBezTo>
                          <a:pt x="443" y="1334"/>
                          <a:pt x="445" y="1333"/>
                          <a:pt x="447" y="1328"/>
                        </a:cubicBezTo>
                        <a:cubicBezTo>
                          <a:pt x="471" y="1276"/>
                          <a:pt x="496" y="1224"/>
                          <a:pt x="519" y="1171"/>
                        </a:cubicBezTo>
                        <a:cubicBezTo>
                          <a:pt x="530" y="1147"/>
                          <a:pt x="543" y="1124"/>
                          <a:pt x="550" y="1098"/>
                        </a:cubicBezTo>
                        <a:cubicBezTo>
                          <a:pt x="552" y="1091"/>
                          <a:pt x="554" y="1083"/>
                          <a:pt x="556" y="1076"/>
                        </a:cubicBezTo>
                        <a:cubicBezTo>
                          <a:pt x="557" y="1078"/>
                          <a:pt x="558" y="1081"/>
                          <a:pt x="558" y="1083"/>
                        </a:cubicBezTo>
                        <a:cubicBezTo>
                          <a:pt x="563" y="1098"/>
                          <a:pt x="566" y="1113"/>
                          <a:pt x="572" y="1128"/>
                        </a:cubicBezTo>
                        <a:cubicBezTo>
                          <a:pt x="602" y="1197"/>
                          <a:pt x="634" y="1265"/>
                          <a:pt x="664" y="1334"/>
                        </a:cubicBezTo>
                        <a:cubicBezTo>
                          <a:pt x="669" y="1345"/>
                          <a:pt x="674" y="1350"/>
                          <a:pt x="687" y="1351"/>
                        </a:cubicBezTo>
                        <a:cubicBezTo>
                          <a:pt x="730" y="1353"/>
                          <a:pt x="773" y="1356"/>
                          <a:pt x="816" y="1359"/>
                        </a:cubicBezTo>
                        <a:cubicBezTo>
                          <a:pt x="823" y="1360"/>
                          <a:pt x="831" y="1360"/>
                          <a:pt x="840" y="1361"/>
                        </a:cubicBezTo>
                        <a:close/>
                      </a:path>
                    </a:pathLst>
                  </a:custGeom>
                  <a:solidFill>
                    <a:schemeClr val="accent2"/>
                  </a:solidFill>
                  <a:ln>
                    <a:noFill/>
                  </a:ln>
                </p:spPr>
                <p:txBody>
                  <a:bodyPr vert="horz" wrap="square" lIns="89619" tIns="44809" rIns="89619" bIns="44809" numCol="1" anchor="t" anchorCtr="0" compatLnSpc="1">
                    <a:prstTxWarp prst="textNoShape">
                      <a:avLst/>
                    </a:prstTxWarp>
                  </a:bodyPr>
                  <a:lstStyle/>
                  <a:p>
                    <a:endParaRPr lang="en-US" sz="1764">
                      <a:solidFill>
                        <a:srgbClr val="FFFFFF"/>
                      </a:solidFill>
                    </a:endParaRPr>
                  </a:p>
                </p:txBody>
              </p:sp>
              <p:sp>
                <p:nvSpPr>
                  <p:cNvPr id="212" name="TextBox 211"/>
                  <p:cNvSpPr txBox="1"/>
                  <p:nvPr/>
                </p:nvSpPr>
                <p:spPr>
                  <a:xfrm>
                    <a:off x="10453339" y="4866033"/>
                    <a:ext cx="1649012" cy="193863"/>
                  </a:xfrm>
                  <a:prstGeom prst="rect">
                    <a:avLst/>
                  </a:prstGeom>
                  <a:noFill/>
                </p:spPr>
                <p:txBody>
                  <a:bodyPr wrap="none" lIns="0" tIns="0" rIns="0" bIns="0" rtlCol="0">
                    <a:spAutoFit/>
                  </a:bodyPr>
                  <a:lstStyle>
                    <a:defPPr>
                      <a:defRPr lang="en-US"/>
                    </a:defPPr>
                    <a:lvl1pPr>
                      <a:lnSpc>
                        <a:spcPct val="90000"/>
                      </a:lnSpc>
                      <a:spcAft>
                        <a:spcPts val="600"/>
                      </a:spcAft>
                      <a:defRPr sz="1400">
                        <a:gradFill>
                          <a:gsLst>
                            <a:gs pos="2917">
                              <a:schemeClr val="tx2"/>
                            </a:gs>
                            <a:gs pos="30000">
                              <a:schemeClr val="tx2"/>
                            </a:gs>
                          </a:gsLst>
                          <a:lin ang="5400000" scaled="0"/>
                        </a:gradFill>
                        <a:latin typeface="+mn-lt"/>
                      </a:defRPr>
                    </a:lvl1pPr>
                  </a:lstStyle>
                  <a:p>
                    <a:r>
                      <a:rPr lang="en-US" sz="1372" dirty="0">
                        <a:gradFill>
                          <a:gsLst>
                            <a:gs pos="2917">
                              <a:srgbClr val="68217A"/>
                            </a:gs>
                            <a:gs pos="30000">
                              <a:srgbClr val="68217A"/>
                            </a:gs>
                          </a:gsLst>
                          <a:lin ang="5400000" scaled="0"/>
                        </a:gradFill>
                      </a:rPr>
                      <a:t>Data analytics (Excel)</a:t>
                    </a:r>
                  </a:p>
                </p:txBody>
              </p:sp>
            </p:grpSp>
            <p:grpSp>
              <p:nvGrpSpPr>
                <p:cNvPr id="5" name="Group 4"/>
                <p:cNvGrpSpPr/>
                <p:nvPr/>
              </p:nvGrpSpPr>
              <p:grpSpPr>
                <a:xfrm>
                  <a:off x="10577839" y="1941221"/>
                  <a:ext cx="1338139" cy="1047889"/>
                  <a:chOff x="10577839" y="1941221"/>
                  <a:chExt cx="1338139" cy="1047889"/>
                </a:xfrm>
              </p:grpSpPr>
              <p:sp>
                <p:nvSpPr>
                  <p:cNvPr id="213" name="Freeform 27"/>
                  <p:cNvSpPr>
                    <a:spLocks noChangeAspect="1" noEditPoints="1"/>
                  </p:cNvSpPr>
                  <p:nvPr/>
                </p:nvSpPr>
                <p:spPr bwMode="black">
                  <a:xfrm>
                    <a:off x="10789361" y="1941221"/>
                    <a:ext cx="915976" cy="590048"/>
                  </a:xfrm>
                  <a:custGeom>
                    <a:avLst/>
                    <a:gdLst/>
                    <a:ahLst/>
                    <a:cxnLst>
                      <a:cxn ang="0">
                        <a:pos x="340" y="182"/>
                      </a:cxn>
                      <a:cxn ang="0">
                        <a:pos x="340" y="16"/>
                      </a:cxn>
                      <a:cxn ang="0">
                        <a:pos x="324" y="0"/>
                      </a:cxn>
                      <a:cxn ang="0">
                        <a:pos x="47" y="0"/>
                      </a:cxn>
                      <a:cxn ang="0">
                        <a:pos x="31" y="16"/>
                      </a:cxn>
                      <a:cxn ang="0">
                        <a:pos x="31" y="182"/>
                      </a:cxn>
                      <a:cxn ang="0">
                        <a:pos x="0" y="220"/>
                      </a:cxn>
                      <a:cxn ang="0">
                        <a:pos x="19" y="240"/>
                      </a:cxn>
                      <a:cxn ang="0">
                        <a:pos x="352" y="240"/>
                      </a:cxn>
                      <a:cxn ang="0">
                        <a:pos x="371" y="220"/>
                      </a:cxn>
                      <a:cxn ang="0">
                        <a:pos x="340" y="182"/>
                      </a:cxn>
                      <a:cxn ang="0">
                        <a:pos x="211" y="225"/>
                      </a:cxn>
                      <a:cxn ang="0">
                        <a:pos x="154" y="225"/>
                      </a:cxn>
                      <a:cxn ang="0">
                        <a:pos x="148" y="222"/>
                      </a:cxn>
                      <a:cxn ang="0">
                        <a:pos x="155" y="209"/>
                      </a:cxn>
                      <a:cxn ang="0">
                        <a:pos x="160" y="207"/>
                      </a:cxn>
                      <a:cxn ang="0">
                        <a:pos x="205" y="207"/>
                      </a:cxn>
                      <a:cxn ang="0">
                        <a:pos x="210" y="209"/>
                      </a:cxn>
                      <a:cxn ang="0">
                        <a:pos x="217" y="222"/>
                      </a:cxn>
                      <a:cxn ang="0">
                        <a:pos x="211" y="225"/>
                      </a:cxn>
                      <a:cxn ang="0">
                        <a:pos x="315" y="178"/>
                      </a:cxn>
                      <a:cxn ang="0">
                        <a:pos x="56" y="178"/>
                      </a:cxn>
                      <a:cxn ang="0">
                        <a:pos x="56" y="33"/>
                      </a:cxn>
                      <a:cxn ang="0">
                        <a:pos x="63" y="25"/>
                      </a:cxn>
                      <a:cxn ang="0">
                        <a:pos x="308" y="25"/>
                      </a:cxn>
                      <a:cxn ang="0">
                        <a:pos x="315" y="33"/>
                      </a:cxn>
                      <a:cxn ang="0">
                        <a:pos x="315" y="178"/>
                      </a:cxn>
                    </a:cxnLst>
                    <a:rect l="0" t="0" r="r" b="b"/>
                    <a:pathLst>
                      <a:path w="371" h="240">
                        <a:moveTo>
                          <a:pt x="340" y="182"/>
                        </a:moveTo>
                        <a:cubicBezTo>
                          <a:pt x="340" y="16"/>
                          <a:pt x="340" y="16"/>
                          <a:pt x="340" y="16"/>
                        </a:cubicBezTo>
                        <a:cubicBezTo>
                          <a:pt x="340" y="8"/>
                          <a:pt x="333" y="0"/>
                          <a:pt x="324" y="0"/>
                        </a:cubicBezTo>
                        <a:cubicBezTo>
                          <a:pt x="47" y="0"/>
                          <a:pt x="47" y="0"/>
                          <a:pt x="47" y="0"/>
                        </a:cubicBezTo>
                        <a:cubicBezTo>
                          <a:pt x="38" y="0"/>
                          <a:pt x="31" y="8"/>
                          <a:pt x="31" y="16"/>
                        </a:cubicBezTo>
                        <a:cubicBezTo>
                          <a:pt x="31" y="182"/>
                          <a:pt x="31" y="182"/>
                          <a:pt x="31" y="182"/>
                        </a:cubicBezTo>
                        <a:cubicBezTo>
                          <a:pt x="0" y="220"/>
                          <a:pt x="0" y="220"/>
                          <a:pt x="0" y="220"/>
                        </a:cubicBezTo>
                        <a:cubicBezTo>
                          <a:pt x="0" y="231"/>
                          <a:pt x="9" y="240"/>
                          <a:pt x="19" y="240"/>
                        </a:cubicBezTo>
                        <a:cubicBezTo>
                          <a:pt x="352" y="240"/>
                          <a:pt x="352" y="240"/>
                          <a:pt x="352" y="240"/>
                        </a:cubicBezTo>
                        <a:cubicBezTo>
                          <a:pt x="362" y="240"/>
                          <a:pt x="371" y="231"/>
                          <a:pt x="371" y="220"/>
                        </a:cubicBezTo>
                        <a:lnTo>
                          <a:pt x="340" y="182"/>
                        </a:lnTo>
                        <a:close/>
                        <a:moveTo>
                          <a:pt x="211" y="225"/>
                        </a:moveTo>
                        <a:cubicBezTo>
                          <a:pt x="154" y="225"/>
                          <a:pt x="154" y="225"/>
                          <a:pt x="154" y="225"/>
                        </a:cubicBezTo>
                        <a:cubicBezTo>
                          <a:pt x="151" y="225"/>
                          <a:pt x="148" y="223"/>
                          <a:pt x="148" y="222"/>
                        </a:cubicBezTo>
                        <a:cubicBezTo>
                          <a:pt x="155" y="209"/>
                          <a:pt x="155" y="209"/>
                          <a:pt x="155" y="209"/>
                        </a:cubicBezTo>
                        <a:cubicBezTo>
                          <a:pt x="155" y="208"/>
                          <a:pt x="157" y="207"/>
                          <a:pt x="160" y="207"/>
                        </a:cubicBezTo>
                        <a:cubicBezTo>
                          <a:pt x="205" y="207"/>
                          <a:pt x="205" y="207"/>
                          <a:pt x="205" y="207"/>
                        </a:cubicBezTo>
                        <a:cubicBezTo>
                          <a:pt x="208" y="207"/>
                          <a:pt x="210" y="208"/>
                          <a:pt x="210" y="209"/>
                        </a:cubicBezTo>
                        <a:cubicBezTo>
                          <a:pt x="217" y="222"/>
                          <a:pt x="217" y="222"/>
                          <a:pt x="217" y="222"/>
                        </a:cubicBezTo>
                        <a:cubicBezTo>
                          <a:pt x="217" y="223"/>
                          <a:pt x="214" y="225"/>
                          <a:pt x="211" y="225"/>
                        </a:cubicBezTo>
                        <a:close/>
                        <a:moveTo>
                          <a:pt x="315" y="178"/>
                        </a:moveTo>
                        <a:cubicBezTo>
                          <a:pt x="56" y="178"/>
                          <a:pt x="56" y="178"/>
                          <a:pt x="56" y="178"/>
                        </a:cubicBezTo>
                        <a:cubicBezTo>
                          <a:pt x="56" y="33"/>
                          <a:pt x="56" y="33"/>
                          <a:pt x="56" y="33"/>
                        </a:cubicBezTo>
                        <a:cubicBezTo>
                          <a:pt x="56" y="28"/>
                          <a:pt x="59" y="25"/>
                          <a:pt x="63" y="25"/>
                        </a:cubicBezTo>
                        <a:cubicBezTo>
                          <a:pt x="308" y="25"/>
                          <a:pt x="308" y="25"/>
                          <a:pt x="308" y="25"/>
                        </a:cubicBezTo>
                        <a:cubicBezTo>
                          <a:pt x="312" y="25"/>
                          <a:pt x="315" y="28"/>
                          <a:pt x="315" y="33"/>
                        </a:cubicBezTo>
                        <a:lnTo>
                          <a:pt x="315" y="178"/>
                        </a:lnTo>
                        <a:close/>
                      </a:path>
                    </a:pathLst>
                  </a:custGeom>
                  <a:solidFill>
                    <a:schemeClr val="accent2"/>
                  </a:solidFill>
                  <a:extLst/>
                </p:spPr>
                <p:txBody>
                  <a:bodyPr vert="horz" wrap="square" lIns="89619" tIns="44809" rIns="89619" bIns="44809" numCol="1" anchor="t" anchorCtr="0" compatLnSpc="1">
                    <a:prstTxWarp prst="textNoShape">
                      <a:avLst/>
                    </a:prstTxWarp>
                  </a:bodyPr>
                  <a:lstStyle/>
                  <a:p>
                    <a:endParaRPr lang="en-US" sz="1764">
                      <a:solidFill>
                        <a:srgbClr val="FFFFFF"/>
                      </a:solidFill>
                    </a:endParaRPr>
                  </a:p>
                </p:txBody>
              </p:sp>
              <p:sp>
                <p:nvSpPr>
                  <p:cNvPr id="214" name="TextBox 213"/>
                  <p:cNvSpPr txBox="1"/>
                  <p:nvPr/>
                </p:nvSpPr>
                <p:spPr>
                  <a:xfrm>
                    <a:off x="10577839" y="2601384"/>
                    <a:ext cx="1338139" cy="387726"/>
                  </a:xfrm>
                  <a:prstGeom prst="rect">
                    <a:avLst/>
                  </a:prstGeom>
                  <a:noFill/>
                </p:spPr>
                <p:txBody>
                  <a:bodyPr wrap="none" lIns="0" tIns="0" rIns="0" bIns="0" rtlCol="0">
                    <a:spAutoFit/>
                  </a:bodyPr>
                  <a:lstStyle>
                    <a:defPPr>
                      <a:defRPr lang="en-US"/>
                    </a:defPPr>
                    <a:lvl1pPr>
                      <a:lnSpc>
                        <a:spcPct val="90000"/>
                      </a:lnSpc>
                      <a:spcAft>
                        <a:spcPts val="600"/>
                      </a:spcAft>
                      <a:defRPr sz="1400">
                        <a:gradFill>
                          <a:gsLst>
                            <a:gs pos="2917">
                              <a:schemeClr val="tx2"/>
                            </a:gs>
                            <a:gs pos="30000">
                              <a:schemeClr val="tx2"/>
                            </a:gs>
                          </a:gsLst>
                          <a:lin ang="5400000" scaled="0"/>
                        </a:gradFill>
                        <a:latin typeface="+mn-lt"/>
                      </a:defRPr>
                    </a:lvl1pPr>
                  </a:lstStyle>
                  <a:p>
                    <a:r>
                      <a:rPr lang="en-US" sz="1372" dirty="0">
                        <a:gradFill>
                          <a:gsLst>
                            <a:gs pos="2917">
                              <a:srgbClr val="68217A"/>
                            </a:gs>
                            <a:gs pos="30000">
                              <a:srgbClr val="68217A"/>
                            </a:gs>
                          </a:gsLst>
                          <a:lin ang="5400000" scaled="0"/>
                        </a:gradFill>
                      </a:rPr>
                      <a:t>Web/thick client </a:t>
                    </a:r>
                    <a:br>
                      <a:rPr lang="en-US" sz="1372" dirty="0">
                        <a:gradFill>
                          <a:gsLst>
                            <a:gs pos="2917">
                              <a:srgbClr val="68217A"/>
                            </a:gs>
                            <a:gs pos="30000">
                              <a:srgbClr val="68217A"/>
                            </a:gs>
                          </a:gsLst>
                          <a:lin ang="5400000" scaled="0"/>
                        </a:gradFill>
                      </a:rPr>
                    </a:br>
                    <a:r>
                      <a:rPr lang="en-US" sz="1372" dirty="0">
                        <a:gradFill>
                          <a:gsLst>
                            <a:gs pos="2917">
                              <a:srgbClr val="68217A"/>
                            </a:gs>
                            <a:gs pos="30000">
                              <a:srgbClr val="68217A"/>
                            </a:gs>
                          </a:gsLst>
                          <a:lin ang="5400000" scaled="0"/>
                        </a:gradFill>
                      </a:rPr>
                      <a:t>dashboards</a:t>
                    </a:r>
                  </a:p>
                </p:txBody>
              </p:sp>
            </p:grpSp>
          </p:grpSp>
          <p:sp>
            <p:nvSpPr>
              <p:cNvPr id="225" name="Freeform 38"/>
              <p:cNvSpPr>
                <a:spLocks noEditPoints="1"/>
              </p:cNvSpPr>
              <p:nvPr/>
            </p:nvSpPr>
            <p:spPr bwMode="auto">
              <a:xfrm>
                <a:off x="9189720" y="2837324"/>
                <a:ext cx="826418" cy="2926080"/>
              </a:xfrm>
              <a:custGeom>
                <a:avLst/>
                <a:gdLst>
                  <a:gd name="T0" fmla="*/ 792 w 792"/>
                  <a:gd name="T1" fmla="*/ 144 h 2588"/>
                  <a:gd name="T2" fmla="*/ 396 w 792"/>
                  <a:gd name="T3" fmla="*/ 0 h 2588"/>
                  <a:gd name="T4" fmla="*/ 0 w 792"/>
                  <a:gd name="T5" fmla="*/ 144 h 2588"/>
                  <a:gd name="T6" fmla="*/ 0 w 792"/>
                  <a:gd name="T7" fmla="*/ 792 h 2588"/>
                  <a:gd name="T8" fmla="*/ 396 w 792"/>
                  <a:gd name="T9" fmla="*/ 936 h 2588"/>
                  <a:gd name="T10" fmla="*/ 792 w 792"/>
                  <a:gd name="T11" fmla="*/ 792 h 2588"/>
                  <a:gd name="T12" fmla="*/ 792 w 792"/>
                  <a:gd name="T13" fmla="*/ 792 h 2588"/>
                  <a:gd name="T14" fmla="*/ 792 w 792"/>
                  <a:gd name="T15" fmla="*/ 144 h 2588"/>
                  <a:gd name="T16" fmla="*/ 396 w 792"/>
                  <a:gd name="T17" fmla="*/ 241 h 2588"/>
                  <a:gd name="T18" fmla="*/ 65 w 792"/>
                  <a:gd name="T19" fmla="*/ 144 h 2588"/>
                  <a:gd name="T20" fmla="*/ 396 w 792"/>
                  <a:gd name="T21" fmla="*/ 47 h 2588"/>
                  <a:gd name="T22" fmla="*/ 728 w 792"/>
                  <a:gd name="T23" fmla="*/ 144 h 2588"/>
                  <a:gd name="T24" fmla="*/ 396 w 792"/>
                  <a:gd name="T25" fmla="*/ 241 h 2588"/>
                  <a:gd name="T26" fmla="*/ 792 w 792"/>
                  <a:gd name="T27" fmla="*/ 970 h 2588"/>
                  <a:gd name="T28" fmla="*/ 792 w 792"/>
                  <a:gd name="T29" fmla="*/ 970 h 2588"/>
                  <a:gd name="T30" fmla="*/ 792 w 792"/>
                  <a:gd name="T31" fmla="*/ 1618 h 2588"/>
                  <a:gd name="T32" fmla="*/ 792 w 792"/>
                  <a:gd name="T33" fmla="*/ 1618 h 2588"/>
                  <a:gd name="T34" fmla="*/ 396 w 792"/>
                  <a:gd name="T35" fmla="*/ 1762 h 2588"/>
                  <a:gd name="T36" fmla="*/ 0 w 792"/>
                  <a:gd name="T37" fmla="*/ 1618 h 2588"/>
                  <a:gd name="T38" fmla="*/ 0 w 792"/>
                  <a:gd name="T39" fmla="*/ 970 h 2588"/>
                  <a:gd name="T40" fmla="*/ 30 w 792"/>
                  <a:gd name="T41" fmla="*/ 915 h 2588"/>
                  <a:gd name="T42" fmla="*/ 97 w 792"/>
                  <a:gd name="T43" fmla="*/ 946 h 2588"/>
                  <a:gd name="T44" fmla="*/ 396 w 792"/>
                  <a:gd name="T45" fmla="*/ 992 h 2588"/>
                  <a:gd name="T46" fmla="*/ 696 w 792"/>
                  <a:gd name="T47" fmla="*/ 946 h 2588"/>
                  <a:gd name="T48" fmla="*/ 763 w 792"/>
                  <a:gd name="T49" fmla="*/ 915 h 2588"/>
                  <a:gd name="T50" fmla="*/ 792 w 792"/>
                  <a:gd name="T51" fmla="*/ 970 h 2588"/>
                  <a:gd name="T52" fmla="*/ 792 w 792"/>
                  <a:gd name="T53" fmla="*/ 1796 h 2588"/>
                  <a:gd name="T54" fmla="*/ 792 w 792"/>
                  <a:gd name="T55" fmla="*/ 1796 h 2588"/>
                  <a:gd name="T56" fmla="*/ 792 w 792"/>
                  <a:gd name="T57" fmla="*/ 2444 h 2588"/>
                  <a:gd name="T58" fmla="*/ 792 w 792"/>
                  <a:gd name="T59" fmla="*/ 2444 h 2588"/>
                  <a:gd name="T60" fmla="*/ 396 w 792"/>
                  <a:gd name="T61" fmla="*/ 2588 h 2588"/>
                  <a:gd name="T62" fmla="*/ 0 w 792"/>
                  <a:gd name="T63" fmla="*/ 2444 h 2588"/>
                  <a:gd name="T64" fmla="*/ 0 w 792"/>
                  <a:gd name="T65" fmla="*/ 1796 h 2588"/>
                  <a:gd name="T66" fmla="*/ 30 w 792"/>
                  <a:gd name="T67" fmla="*/ 1741 h 2588"/>
                  <a:gd name="T68" fmla="*/ 97 w 792"/>
                  <a:gd name="T69" fmla="*/ 1772 h 2588"/>
                  <a:gd name="T70" fmla="*/ 396 w 792"/>
                  <a:gd name="T71" fmla="*/ 1818 h 2588"/>
                  <a:gd name="T72" fmla="*/ 696 w 792"/>
                  <a:gd name="T73" fmla="*/ 1772 h 2588"/>
                  <a:gd name="T74" fmla="*/ 763 w 792"/>
                  <a:gd name="T75" fmla="*/ 1741 h 2588"/>
                  <a:gd name="T76" fmla="*/ 792 w 792"/>
                  <a:gd name="T77" fmla="*/ 1796 h 2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92" h="2588">
                    <a:moveTo>
                      <a:pt x="792" y="144"/>
                    </a:moveTo>
                    <a:cubicBezTo>
                      <a:pt x="792" y="64"/>
                      <a:pt x="615" y="0"/>
                      <a:pt x="396" y="0"/>
                    </a:cubicBezTo>
                    <a:cubicBezTo>
                      <a:pt x="178" y="0"/>
                      <a:pt x="0" y="64"/>
                      <a:pt x="0" y="144"/>
                    </a:cubicBezTo>
                    <a:cubicBezTo>
                      <a:pt x="0" y="792"/>
                      <a:pt x="0" y="792"/>
                      <a:pt x="0" y="792"/>
                    </a:cubicBezTo>
                    <a:cubicBezTo>
                      <a:pt x="0" y="872"/>
                      <a:pt x="178" y="936"/>
                      <a:pt x="396" y="936"/>
                    </a:cubicBezTo>
                    <a:cubicBezTo>
                      <a:pt x="615" y="936"/>
                      <a:pt x="792" y="872"/>
                      <a:pt x="792" y="792"/>
                    </a:cubicBezTo>
                    <a:cubicBezTo>
                      <a:pt x="792" y="792"/>
                      <a:pt x="792" y="792"/>
                      <a:pt x="792" y="792"/>
                    </a:cubicBezTo>
                    <a:cubicBezTo>
                      <a:pt x="792" y="144"/>
                      <a:pt x="792" y="144"/>
                      <a:pt x="792" y="144"/>
                    </a:cubicBezTo>
                    <a:close/>
                    <a:moveTo>
                      <a:pt x="396" y="241"/>
                    </a:moveTo>
                    <a:cubicBezTo>
                      <a:pt x="214" y="241"/>
                      <a:pt x="65" y="198"/>
                      <a:pt x="65" y="144"/>
                    </a:cubicBezTo>
                    <a:cubicBezTo>
                      <a:pt x="65" y="90"/>
                      <a:pt x="214" y="47"/>
                      <a:pt x="396" y="47"/>
                    </a:cubicBezTo>
                    <a:cubicBezTo>
                      <a:pt x="579" y="47"/>
                      <a:pt x="728" y="90"/>
                      <a:pt x="728" y="144"/>
                    </a:cubicBezTo>
                    <a:cubicBezTo>
                      <a:pt x="728" y="198"/>
                      <a:pt x="579" y="241"/>
                      <a:pt x="396" y="241"/>
                    </a:cubicBezTo>
                    <a:close/>
                    <a:moveTo>
                      <a:pt x="792" y="970"/>
                    </a:moveTo>
                    <a:cubicBezTo>
                      <a:pt x="792" y="970"/>
                      <a:pt x="792" y="970"/>
                      <a:pt x="792" y="970"/>
                    </a:cubicBezTo>
                    <a:cubicBezTo>
                      <a:pt x="792" y="1618"/>
                      <a:pt x="792" y="1618"/>
                      <a:pt x="792" y="1618"/>
                    </a:cubicBezTo>
                    <a:cubicBezTo>
                      <a:pt x="792" y="1618"/>
                      <a:pt x="792" y="1618"/>
                      <a:pt x="792" y="1618"/>
                    </a:cubicBezTo>
                    <a:cubicBezTo>
                      <a:pt x="792" y="1698"/>
                      <a:pt x="615" y="1762"/>
                      <a:pt x="396" y="1762"/>
                    </a:cubicBezTo>
                    <a:cubicBezTo>
                      <a:pt x="178" y="1762"/>
                      <a:pt x="0" y="1698"/>
                      <a:pt x="0" y="1618"/>
                    </a:cubicBezTo>
                    <a:cubicBezTo>
                      <a:pt x="0" y="970"/>
                      <a:pt x="0" y="970"/>
                      <a:pt x="0" y="970"/>
                    </a:cubicBezTo>
                    <a:cubicBezTo>
                      <a:pt x="0" y="951"/>
                      <a:pt x="11" y="932"/>
                      <a:pt x="30" y="915"/>
                    </a:cubicBezTo>
                    <a:cubicBezTo>
                      <a:pt x="48" y="926"/>
                      <a:pt x="71" y="937"/>
                      <a:pt x="97" y="946"/>
                    </a:cubicBezTo>
                    <a:cubicBezTo>
                      <a:pt x="178" y="976"/>
                      <a:pt x="284" y="992"/>
                      <a:pt x="396" y="992"/>
                    </a:cubicBezTo>
                    <a:cubicBezTo>
                      <a:pt x="509" y="992"/>
                      <a:pt x="615" y="976"/>
                      <a:pt x="696" y="946"/>
                    </a:cubicBezTo>
                    <a:cubicBezTo>
                      <a:pt x="722" y="937"/>
                      <a:pt x="744" y="926"/>
                      <a:pt x="763" y="915"/>
                    </a:cubicBezTo>
                    <a:cubicBezTo>
                      <a:pt x="782" y="932"/>
                      <a:pt x="792" y="951"/>
                      <a:pt x="792" y="970"/>
                    </a:cubicBezTo>
                    <a:close/>
                    <a:moveTo>
                      <a:pt x="792" y="1796"/>
                    </a:moveTo>
                    <a:cubicBezTo>
                      <a:pt x="792" y="1796"/>
                      <a:pt x="792" y="1796"/>
                      <a:pt x="792" y="1796"/>
                    </a:cubicBezTo>
                    <a:cubicBezTo>
                      <a:pt x="792" y="2444"/>
                      <a:pt x="792" y="2444"/>
                      <a:pt x="792" y="2444"/>
                    </a:cubicBezTo>
                    <a:cubicBezTo>
                      <a:pt x="792" y="2444"/>
                      <a:pt x="792" y="2444"/>
                      <a:pt x="792" y="2444"/>
                    </a:cubicBezTo>
                    <a:cubicBezTo>
                      <a:pt x="792" y="2524"/>
                      <a:pt x="615" y="2588"/>
                      <a:pt x="396" y="2588"/>
                    </a:cubicBezTo>
                    <a:cubicBezTo>
                      <a:pt x="178" y="2588"/>
                      <a:pt x="0" y="2524"/>
                      <a:pt x="0" y="2444"/>
                    </a:cubicBezTo>
                    <a:cubicBezTo>
                      <a:pt x="0" y="1796"/>
                      <a:pt x="0" y="1796"/>
                      <a:pt x="0" y="1796"/>
                    </a:cubicBezTo>
                    <a:cubicBezTo>
                      <a:pt x="0" y="1777"/>
                      <a:pt x="11" y="1758"/>
                      <a:pt x="30" y="1741"/>
                    </a:cubicBezTo>
                    <a:cubicBezTo>
                      <a:pt x="48" y="1752"/>
                      <a:pt x="71" y="1763"/>
                      <a:pt x="97" y="1772"/>
                    </a:cubicBezTo>
                    <a:cubicBezTo>
                      <a:pt x="178" y="1802"/>
                      <a:pt x="284" y="1818"/>
                      <a:pt x="396" y="1818"/>
                    </a:cubicBezTo>
                    <a:cubicBezTo>
                      <a:pt x="509" y="1818"/>
                      <a:pt x="615" y="1802"/>
                      <a:pt x="696" y="1772"/>
                    </a:cubicBezTo>
                    <a:cubicBezTo>
                      <a:pt x="722" y="1763"/>
                      <a:pt x="744" y="1752"/>
                      <a:pt x="763" y="1741"/>
                    </a:cubicBezTo>
                    <a:cubicBezTo>
                      <a:pt x="782" y="1758"/>
                      <a:pt x="792" y="1777"/>
                      <a:pt x="792" y="1796"/>
                    </a:cubicBezTo>
                    <a:close/>
                  </a:path>
                </a:pathLst>
              </a:custGeom>
              <a:solidFill>
                <a:srgbClr val="9354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endParaRPr lang="en-US" sz="1764">
                  <a:solidFill>
                    <a:srgbClr val="FFFFFF"/>
                  </a:solidFill>
                </a:endParaRPr>
              </a:p>
            </p:txBody>
          </p:sp>
          <p:grpSp>
            <p:nvGrpSpPr>
              <p:cNvPr id="226" name="Group 225"/>
              <p:cNvGrpSpPr/>
              <p:nvPr/>
            </p:nvGrpSpPr>
            <p:grpSpPr>
              <a:xfrm>
                <a:off x="8138456" y="2974492"/>
                <a:ext cx="1188720" cy="2651745"/>
                <a:chOff x="8138456" y="2948621"/>
                <a:chExt cx="1188720" cy="2651745"/>
              </a:xfrm>
            </p:grpSpPr>
            <p:sp>
              <p:nvSpPr>
                <p:cNvPr id="216" name="Right Arrow 215"/>
                <p:cNvSpPr/>
                <p:nvPr/>
              </p:nvSpPr>
              <p:spPr bwMode="auto">
                <a:xfrm>
                  <a:off x="8138456" y="2948621"/>
                  <a:ext cx="1188720" cy="640080"/>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0" rIns="0" bIns="0" numCol="1" spcCol="0" rtlCol="0" fromWordArt="0" anchor="ctr" anchorCtr="0" forceAA="0" compatLnSpc="1">
                  <a:prstTxWarp prst="textNoShape">
                    <a:avLst/>
                  </a:prstTxWarp>
                  <a:noAutofit/>
                </a:bodyPr>
                <a:lstStyle/>
                <a:p>
                  <a:pPr defTabSz="913753" fontAlgn="base">
                    <a:lnSpc>
                      <a:spcPct val="90000"/>
                    </a:lnSpc>
                    <a:spcBef>
                      <a:spcPct val="0"/>
                    </a:spcBef>
                    <a:spcAft>
                      <a:spcPct val="0"/>
                    </a:spcAft>
                  </a:pPr>
                  <a:r>
                    <a:rPr lang="en-US" sz="1176" dirty="0">
                      <a:gradFill>
                        <a:gsLst>
                          <a:gs pos="0">
                            <a:srgbClr val="FFFFFF"/>
                          </a:gs>
                          <a:gs pos="100000">
                            <a:srgbClr val="FFFFFF"/>
                          </a:gs>
                        </a:gsLst>
                        <a:lin ang="5400000" scaled="1"/>
                      </a:gradFill>
                      <a:ea typeface="Segoe UI" pitchFamily="34" charset="0"/>
                      <a:cs typeface="Segoe UI" pitchFamily="34" charset="0"/>
                    </a:rPr>
                    <a:t>Service bus</a:t>
                  </a:r>
                </a:p>
              </p:txBody>
            </p:sp>
            <p:sp>
              <p:nvSpPr>
                <p:cNvPr id="217" name="Right Arrow 216"/>
                <p:cNvSpPr/>
                <p:nvPr/>
              </p:nvSpPr>
              <p:spPr bwMode="auto">
                <a:xfrm>
                  <a:off x="8138456" y="3619176"/>
                  <a:ext cx="1188720" cy="640080"/>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0" rIns="0" bIns="0" numCol="1" spcCol="0" rtlCol="0" fromWordArt="0" anchor="ctr" anchorCtr="0" forceAA="0" compatLnSpc="1">
                  <a:prstTxWarp prst="textNoShape">
                    <a:avLst/>
                  </a:prstTxWarp>
                  <a:noAutofit/>
                </a:bodyPr>
                <a:lstStyle/>
                <a:p>
                  <a:pPr defTabSz="913753">
                    <a:lnSpc>
                      <a:spcPct val="90000"/>
                    </a:lnSpc>
                  </a:pPr>
                  <a:r>
                    <a:rPr lang="en-US" sz="1176" dirty="0">
                      <a:gradFill>
                        <a:gsLst>
                          <a:gs pos="0">
                            <a:srgbClr val="FFFFFF"/>
                          </a:gs>
                          <a:gs pos="100000">
                            <a:srgbClr val="FFFFFF"/>
                          </a:gs>
                        </a:gsLst>
                        <a:lin ang="5400000" scaled="1"/>
                      </a:gradFill>
                      <a:ea typeface="Segoe UI" pitchFamily="34" charset="0"/>
                      <a:cs typeface="Segoe UI" pitchFamily="34" charset="0"/>
                    </a:rPr>
                    <a:t>Azure DBs</a:t>
                  </a:r>
                </a:p>
              </p:txBody>
            </p:sp>
            <p:sp>
              <p:nvSpPr>
                <p:cNvPr id="218" name="Right Arrow 217"/>
                <p:cNvSpPr/>
                <p:nvPr/>
              </p:nvSpPr>
              <p:spPr bwMode="auto">
                <a:xfrm>
                  <a:off x="8138456" y="4289731"/>
                  <a:ext cx="1188720" cy="640080"/>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0" rIns="0" bIns="0" numCol="1" spcCol="0" rtlCol="0" fromWordArt="0" anchor="ctr" anchorCtr="0" forceAA="0" compatLnSpc="1">
                  <a:prstTxWarp prst="textNoShape">
                    <a:avLst/>
                  </a:prstTxWarp>
                  <a:noAutofit/>
                </a:bodyPr>
                <a:lstStyle/>
                <a:p>
                  <a:pPr defTabSz="913753">
                    <a:lnSpc>
                      <a:spcPct val="90000"/>
                    </a:lnSpc>
                  </a:pPr>
                  <a:r>
                    <a:rPr lang="en-US" sz="1176" dirty="0">
                      <a:gradFill>
                        <a:gsLst>
                          <a:gs pos="0">
                            <a:srgbClr val="FFFFFF"/>
                          </a:gs>
                          <a:gs pos="100000">
                            <a:srgbClr val="FFFFFF"/>
                          </a:gs>
                        </a:gsLst>
                        <a:lin ang="5400000" scaled="1"/>
                      </a:gradFill>
                      <a:ea typeface="Segoe UI" pitchFamily="34" charset="0"/>
                      <a:cs typeface="Segoe UI" pitchFamily="34" charset="0"/>
                    </a:rPr>
                    <a:t>Azure storage</a:t>
                  </a:r>
                </a:p>
              </p:txBody>
            </p:sp>
            <p:sp>
              <p:nvSpPr>
                <p:cNvPr id="219" name="Right Arrow 218"/>
                <p:cNvSpPr/>
                <p:nvPr/>
              </p:nvSpPr>
              <p:spPr bwMode="auto">
                <a:xfrm>
                  <a:off x="8138456" y="4960286"/>
                  <a:ext cx="1188720" cy="640080"/>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0" rIns="0" bIns="0" numCol="1" spcCol="0" rtlCol="0" fromWordArt="0" anchor="ctr" anchorCtr="0" forceAA="0" compatLnSpc="1">
                  <a:prstTxWarp prst="textNoShape">
                    <a:avLst/>
                  </a:prstTxWarp>
                  <a:noAutofit/>
                </a:bodyPr>
                <a:lstStyle/>
                <a:p>
                  <a:pPr defTabSz="913753">
                    <a:lnSpc>
                      <a:spcPct val="90000"/>
                    </a:lnSpc>
                  </a:pPr>
                  <a:r>
                    <a:rPr lang="en-US" sz="1176" dirty="0" err="1">
                      <a:gradFill>
                        <a:gsLst>
                          <a:gs pos="0">
                            <a:srgbClr val="FFFFFF"/>
                          </a:gs>
                          <a:gs pos="100000">
                            <a:srgbClr val="FFFFFF"/>
                          </a:gs>
                        </a:gsLst>
                        <a:lin ang="5400000" scaled="1"/>
                      </a:gradFill>
                      <a:ea typeface="Segoe UI" pitchFamily="34" charset="0"/>
                      <a:cs typeface="Segoe UI" pitchFamily="34" charset="0"/>
                    </a:rPr>
                    <a:t>HDInsight</a:t>
                  </a:r>
                  <a:endParaRPr lang="en-US" sz="1176" dirty="0">
                    <a:gradFill>
                      <a:gsLst>
                        <a:gs pos="0">
                          <a:srgbClr val="FFFFFF"/>
                        </a:gs>
                        <a:gs pos="100000">
                          <a:srgbClr val="FFFFFF"/>
                        </a:gs>
                      </a:gsLst>
                      <a:lin ang="5400000" scaled="1"/>
                    </a:gradFill>
                    <a:ea typeface="Segoe UI" pitchFamily="34" charset="0"/>
                    <a:cs typeface="Segoe UI" pitchFamily="34" charset="0"/>
                  </a:endParaRPr>
                </a:p>
              </p:txBody>
            </p:sp>
          </p:grpSp>
          <p:cxnSp>
            <p:nvCxnSpPr>
              <p:cNvPr id="8" name="Straight Arrow Connector 7"/>
              <p:cNvCxnSpPr/>
              <p:nvPr/>
            </p:nvCxnSpPr>
            <p:spPr>
              <a:xfrm>
                <a:off x="1451728" y="2724346"/>
                <a:ext cx="3120607" cy="1155254"/>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3823366" y="4045899"/>
                <a:ext cx="660482" cy="0"/>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a:off x="1966278" y="4045899"/>
                <a:ext cx="660482" cy="0"/>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1966278" y="4543720"/>
                <a:ext cx="2502027" cy="962147"/>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V="1">
                <a:off x="3098138" y="4741683"/>
                <a:ext cx="1455008" cy="1262004"/>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V="1">
                <a:off x="1966276" y="6240435"/>
                <a:ext cx="457200" cy="0"/>
              </a:xfrm>
              <a:prstGeom prst="straightConnector1">
                <a:avLst/>
              </a:prstGeom>
              <a:ln w="25400">
                <a:solidFill>
                  <a:srgbClr val="77777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flipV="1">
                <a:off x="5871839" y="3647732"/>
                <a:ext cx="731520" cy="365760"/>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p:cNvCxnSpPr/>
              <p:nvPr/>
            </p:nvCxnSpPr>
            <p:spPr>
              <a:xfrm>
                <a:off x="5871838" y="4616807"/>
                <a:ext cx="411480" cy="274320"/>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77" name="Oval 76"/>
            <p:cNvSpPr/>
            <p:nvPr/>
          </p:nvSpPr>
          <p:spPr bwMode="auto">
            <a:xfrm>
              <a:off x="6475564" y="2584521"/>
              <a:ext cx="1545152" cy="1592688"/>
            </a:xfrm>
            <a:prstGeom prst="ellipse">
              <a:avLst/>
            </a:prstGeom>
            <a:solidFill>
              <a:srgbClr val="71B1D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4809" rIns="0" bIns="0"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r>
                <a:rPr lang="en-US" sz="1568" dirty="0">
                  <a:gradFill>
                    <a:gsLst>
                      <a:gs pos="0">
                        <a:srgbClr val="FFFFFF"/>
                      </a:gs>
                      <a:gs pos="100000">
                        <a:srgbClr val="FFFFFF"/>
                      </a:gs>
                    </a:gsLst>
                    <a:lin ang="5400000" scaled="1"/>
                  </a:gradFill>
                  <a:ea typeface="Segoe UI" pitchFamily="34" charset="0"/>
                  <a:cs typeface="Segoe UI" pitchFamily="34" charset="0"/>
                </a:rPr>
                <a:t>Stream Analytics</a:t>
              </a:r>
            </a:p>
          </p:txBody>
        </p:sp>
        <p:pic>
          <p:nvPicPr>
            <p:cNvPr id="78" name="Picture 77"/>
            <p:cNvPicPr/>
            <p:nvPr/>
          </p:nvPicPr>
          <p:blipFill rotWithShape="1">
            <a:blip r:embed="rId3"/>
            <a:srcRect r="74054"/>
            <a:stretch/>
          </p:blipFill>
          <p:spPr>
            <a:xfrm>
              <a:off x="6879831" y="3278830"/>
              <a:ext cx="642553" cy="743391"/>
            </a:xfrm>
            <a:prstGeom prst="rect">
              <a:avLst/>
            </a:prstGeom>
            <a:solidFill>
              <a:srgbClr val="FF0000"/>
            </a:solidFill>
          </p:spPr>
        </p:pic>
        <p:sp>
          <p:nvSpPr>
            <p:cNvPr id="79" name="Freeform 43"/>
            <p:cNvSpPr>
              <a:spLocks noChangeAspect="1" noEditPoints="1"/>
            </p:cNvSpPr>
            <p:nvPr/>
          </p:nvSpPr>
          <p:spPr bwMode="black">
            <a:xfrm>
              <a:off x="11050628" y="5354582"/>
              <a:ext cx="455616" cy="878294"/>
            </a:xfrm>
            <a:custGeom>
              <a:avLst/>
              <a:gdLst>
                <a:gd name="T0" fmla="*/ 544 w 602"/>
                <a:gd name="T1" fmla="*/ 95 h 1156"/>
                <a:gd name="T2" fmla="*/ 119 w 602"/>
                <a:gd name="T3" fmla="*/ 1068 h 1156"/>
                <a:gd name="T4" fmla="*/ 112 w 602"/>
                <a:gd name="T5" fmla="*/ 1048 h 1156"/>
                <a:gd name="T6" fmla="*/ 288 w 602"/>
                <a:gd name="T7" fmla="*/ 1050 h 1156"/>
                <a:gd name="T8" fmla="*/ 296 w 602"/>
                <a:gd name="T9" fmla="*/ 1053 h 1156"/>
                <a:gd name="T10" fmla="*/ 291 w 602"/>
                <a:gd name="T11" fmla="*/ 1071 h 1156"/>
                <a:gd name="T12" fmla="*/ 290 w 602"/>
                <a:gd name="T13" fmla="*/ 1072 h 1156"/>
                <a:gd name="T14" fmla="*/ 290 w 602"/>
                <a:gd name="T15" fmla="*/ 1072 h 1156"/>
                <a:gd name="T16" fmla="*/ 276 w 602"/>
                <a:gd name="T17" fmla="*/ 1069 h 1156"/>
                <a:gd name="T18" fmla="*/ 271 w 602"/>
                <a:gd name="T19" fmla="*/ 1071 h 1156"/>
                <a:gd name="T20" fmla="*/ 275 w 602"/>
                <a:gd name="T21" fmla="*/ 1052 h 1156"/>
                <a:gd name="T22" fmla="*/ 285 w 602"/>
                <a:gd name="T23" fmla="*/ 1050 h 1156"/>
                <a:gd name="T24" fmla="*/ 298 w 602"/>
                <a:gd name="T25" fmla="*/ 1055 h 1156"/>
                <a:gd name="T26" fmla="*/ 315 w 602"/>
                <a:gd name="T27" fmla="*/ 1058 h 1156"/>
                <a:gd name="T28" fmla="*/ 319 w 602"/>
                <a:gd name="T29" fmla="*/ 1057 h 1156"/>
                <a:gd name="T30" fmla="*/ 320 w 602"/>
                <a:gd name="T31" fmla="*/ 1057 h 1156"/>
                <a:gd name="T32" fmla="*/ 314 w 602"/>
                <a:gd name="T33" fmla="*/ 1075 h 1156"/>
                <a:gd name="T34" fmla="*/ 301 w 602"/>
                <a:gd name="T35" fmla="*/ 1077 h 1156"/>
                <a:gd name="T36" fmla="*/ 292 w 602"/>
                <a:gd name="T37" fmla="*/ 1073 h 1156"/>
                <a:gd name="T38" fmla="*/ 298 w 602"/>
                <a:gd name="T39" fmla="*/ 1055 h 1156"/>
                <a:gd name="T40" fmla="*/ 298 w 602"/>
                <a:gd name="T41" fmla="*/ 1055 h 1156"/>
                <a:gd name="T42" fmla="*/ 298 w 602"/>
                <a:gd name="T43" fmla="*/ 1055 h 1156"/>
                <a:gd name="T44" fmla="*/ 305 w 602"/>
                <a:gd name="T45" fmla="*/ 1034 h 1156"/>
                <a:gd name="T46" fmla="*/ 318 w 602"/>
                <a:gd name="T47" fmla="*/ 1037 h 1156"/>
                <a:gd name="T48" fmla="*/ 325 w 602"/>
                <a:gd name="T49" fmla="*/ 1035 h 1156"/>
                <a:gd name="T50" fmla="*/ 326 w 602"/>
                <a:gd name="T51" fmla="*/ 1035 h 1156"/>
                <a:gd name="T52" fmla="*/ 314 w 602"/>
                <a:gd name="T53" fmla="*/ 1056 h 1156"/>
                <a:gd name="T54" fmla="*/ 299 w 602"/>
                <a:gd name="T55" fmla="*/ 1052 h 1156"/>
                <a:gd name="T56" fmla="*/ 299 w 602"/>
                <a:gd name="T57" fmla="*/ 1052 h 1156"/>
                <a:gd name="T58" fmla="*/ 304 w 602"/>
                <a:gd name="T59" fmla="*/ 1034 h 1156"/>
                <a:gd name="T60" fmla="*/ 292 w 602"/>
                <a:gd name="T61" fmla="*/ 1028 h 1156"/>
                <a:gd name="T62" fmla="*/ 302 w 602"/>
                <a:gd name="T63" fmla="*/ 1032 h 1156"/>
                <a:gd name="T64" fmla="*/ 302 w 602"/>
                <a:gd name="T65" fmla="*/ 1032 h 1156"/>
                <a:gd name="T66" fmla="*/ 297 w 602"/>
                <a:gd name="T67" fmla="*/ 1050 h 1156"/>
                <a:gd name="T68" fmla="*/ 297 w 602"/>
                <a:gd name="T69" fmla="*/ 1050 h 1156"/>
                <a:gd name="T70" fmla="*/ 296 w 602"/>
                <a:gd name="T71" fmla="*/ 1050 h 1156"/>
                <a:gd name="T72" fmla="*/ 296 w 602"/>
                <a:gd name="T73" fmla="*/ 1050 h 1156"/>
                <a:gd name="T74" fmla="*/ 296 w 602"/>
                <a:gd name="T75" fmla="*/ 1050 h 1156"/>
                <a:gd name="T76" fmla="*/ 277 w 602"/>
                <a:gd name="T77" fmla="*/ 1049 h 1156"/>
                <a:gd name="T78" fmla="*/ 277 w 602"/>
                <a:gd name="T79" fmla="*/ 1049 h 1156"/>
                <a:gd name="T80" fmla="*/ 277 w 602"/>
                <a:gd name="T81" fmla="*/ 1049 h 1156"/>
                <a:gd name="T82" fmla="*/ 276 w 602"/>
                <a:gd name="T83" fmla="*/ 1049 h 1156"/>
                <a:gd name="T84" fmla="*/ 281 w 602"/>
                <a:gd name="T85" fmla="*/ 1032 h 1156"/>
                <a:gd name="T86" fmla="*/ 287 w 602"/>
                <a:gd name="T87" fmla="*/ 1029 h 1156"/>
                <a:gd name="T88" fmla="*/ 467 w 602"/>
                <a:gd name="T89" fmla="*/ 1059 h 1156"/>
                <a:gd name="T90" fmla="*/ 478 w 602"/>
                <a:gd name="T91" fmla="*/ 1064 h 1156"/>
                <a:gd name="T92" fmla="*/ 466 w 602"/>
                <a:gd name="T93" fmla="*/ 1048 h 1156"/>
                <a:gd name="T94" fmla="*/ 602 w 602"/>
                <a:gd name="T95" fmla="*/ 1116 h 1156"/>
                <a:gd name="T96" fmla="*/ 0 w 602"/>
                <a:gd name="T97" fmla="*/ 40 h 1156"/>
                <a:gd name="T98" fmla="*/ 602 w 602"/>
                <a:gd name="T99" fmla="*/ 1116 h 1156"/>
                <a:gd name="T100" fmla="*/ 273 w 602"/>
                <a:gd name="T101" fmla="*/ 202 h 1156"/>
                <a:gd name="T102" fmla="*/ 273 w 602"/>
                <a:gd name="T103" fmla="*/ 911 h 1156"/>
                <a:gd name="T104" fmla="*/ 462 w 602"/>
                <a:gd name="T105" fmla="*/ 581 h 1156"/>
                <a:gd name="T106" fmla="*/ 284 w 602"/>
                <a:gd name="T107" fmla="*/ 391 h 1156"/>
                <a:gd name="T108" fmla="*/ 284 w 602"/>
                <a:gd name="T109" fmla="*/ 391 h 1156"/>
                <a:gd name="T110" fmla="*/ 273 w 602"/>
                <a:gd name="T111" fmla="*/ 391 h 1156"/>
                <a:gd name="T112" fmla="*/ 462 w 602"/>
                <a:gd name="T113" fmla="*/ 911 h 1156"/>
                <a:gd name="T114" fmla="*/ 462 w 602"/>
                <a:gd name="T115" fmla="*/ 379 h 1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02" h="1156">
                  <a:moveTo>
                    <a:pt x="54" y="95"/>
                  </a:moveTo>
                  <a:cubicBezTo>
                    <a:pt x="54" y="367"/>
                    <a:pt x="54" y="639"/>
                    <a:pt x="54" y="911"/>
                  </a:cubicBezTo>
                  <a:cubicBezTo>
                    <a:pt x="217" y="911"/>
                    <a:pt x="381" y="911"/>
                    <a:pt x="544" y="911"/>
                  </a:cubicBezTo>
                  <a:cubicBezTo>
                    <a:pt x="544" y="639"/>
                    <a:pt x="544" y="367"/>
                    <a:pt x="544" y="95"/>
                  </a:cubicBezTo>
                  <a:cubicBezTo>
                    <a:pt x="381" y="95"/>
                    <a:pt x="217" y="95"/>
                    <a:pt x="54" y="95"/>
                  </a:cubicBezTo>
                  <a:close/>
                  <a:moveTo>
                    <a:pt x="112" y="1053"/>
                  </a:moveTo>
                  <a:cubicBezTo>
                    <a:pt x="126" y="1068"/>
                    <a:pt x="126" y="1068"/>
                    <a:pt x="126" y="1068"/>
                  </a:cubicBezTo>
                  <a:cubicBezTo>
                    <a:pt x="119" y="1068"/>
                    <a:pt x="119" y="1068"/>
                    <a:pt x="119" y="1068"/>
                  </a:cubicBezTo>
                  <a:cubicBezTo>
                    <a:pt x="103" y="1050"/>
                    <a:pt x="103" y="1050"/>
                    <a:pt x="103" y="1050"/>
                  </a:cubicBezTo>
                  <a:cubicBezTo>
                    <a:pt x="119" y="1034"/>
                    <a:pt x="119" y="1034"/>
                    <a:pt x="119" y="1034"/>
                  </a:cubicBezTo>
                  <a:cubicBezTo>
                    <a:pt x="126" y="1034"/>
                    <a:pt x="126" y="1034"/>
                    <a:pt x="126" y="1034"/>
                  </a:cubicBezTo>
                  <a:cubicBezTo>
                    <a:pt x="112" y="1048"/>
                    <a:pt x="112" y="1048"/>
                    <a:pt x="112" y="1048"/>
                  </a:cubicBezTo>
                  <a:cubicBezTo>
                    <a:pt x="137" y="1048"/>
                    <a:pt x="137" y="1048"/>
                    <a:pt x="137" y="1048"/>
                  </a:cubicBezTo>
                  <a:cubicBezTo>
                    <a:pt x="137" y="1053"/>
                    <a:pt x="137" y="1053"/>
                    <a:pt x="137" y="1053"/>
                  </a:cubicBezTo>
                  <a:lnTo>
                    <a:pt x="112" y="1053"/>
                  </a:lnTo>
                  <a:close/>
                  <a:moveTo>
                    <a:pt x="288" y="1050"/>
                  </a:moveTo>
                  <a:cubicBezTo>
                    <a:pt x="291" y="1050"/>
                    <a:pt x="294" y="1052"/>
                    <a:pt x="296" y="1053"/>
                  </a:cubicBezTo>
                  <a:cubicBezTo>
                    <a:pt x="296" y="1053"/>
                    <a:pt x="296" y="1053"/>
                    <a:pt x="296" y="1053"/>
                  </a:cubicBezTo>
                  <a:cubicBezTo>
                    <a:pt x="296" y="1053"/>
                    <a:pt x="296" y="1053"/>
                    <a:pt x="296" y="1053"/>
                  </a:cubicBezTo>
                  <a:cubicBezTo>
                    <a:pt x="296" y="1053"/>
                    <a:pt x="296" y="1053"/>
                    <a:pt x="296" y="1053"/>
                  </a:cubicBezTo>
                  <a:cubicBezTo>
                    <a:pt x="296" y="1053"/>
                    <a:pt x="296" y="1053"/>
                    <a:pt x="296" y="1053"/>
                  </a:cubicBezTo>
                  <a:cubicBezTo>
                    <a:pt x="296" y="1054"/>
                    <a:pt x="296" y="1054"/>
                    <a:pt x="296" y="1054"/>
                  </a:cubicBezTo>
                  <a:cubicBezTo>
                    <a:pt x="296" y="1054"/>
                    <a:pt x="291" y="1071"/>
                    <a:pt x="291" y="1072"/>
                  </a:cubicBezTo>
                  <a:cubicBezTo>
                    <a:pt x="291" y="1071"/>
                    <a:pt x="291" y="1071"/>
                    <a:pt x="291" y="1071"/>
                  </a:cubicBezTo>
                  <a:cubicBezTo>
                    <a:pt x="291" y="1072"/>
                    <a:pt x="291" y="1072"/>
                    <a:pt x="291"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89" y="1071"/>
                    <a:pt x="288" y="1071"/>
                    <a:pt x="286" y="1070"/>
                  </a:cubicBezTo>
                  <a:cubicBezTo>
                    <a:pt x="285" y="1069"/>
                    <a:pt x="285" y="1069"/>
                    <a:pt x="284" y="1069"/>
                  </a:cubicBezTo>
                  <a:cubicBezTo>
                    <a:pt x="283" y="1069"/>
                    <a:pt x="281" y="1069"/>
                    <a:pt x="280" y="1069"/>
                  </a:cubicBezTo>
                  <a:cubicBezTo>
                    <a:pt x="279" y="1069"/>
                    <a:pt x="278" y="1069"/>
                    <a:pt x="276" y="1069"/>
                  </a:cubicBezTo>
                  <a:cubicBezTo>
                    <a:pt x="274" y="1069"/>
                    <a:pt x="273" y="1070"/>
                    <a:pt x="271" y="1071"/>
                  </a:cubicBezTo>
                  <a:cubicBezTo>
                    <a:pt x="271" y="1071"/>
                    <a:pt x="271" y="1071"/>
                    <a:pt x="271" y="1071"/>
                  </a:cubicBezTo>
                  <a:cubicBezTo>
                    <a:pt x="271" y="1071"/>
                    <a:pt x="271" y="1071"/>
                    <a:pt x="271" y="1071"/>
                  </a:cubicBezTo>
                  <a:cubicBezTo>
                    <a:pt x="271" y="1071"/>
                    <a:pt x="271" y="1071"/>
                    <a:pt x="271" y="1071"/>
                  </a:cubicBezTo>
                  <a:cubicBezTo>
                    <a:pt x="270" y="1070"/>
                    <a:pt x="270" y="1070"/>
                    <a:pt x="270" y="1070"/>
                  </a:cubicBezTo>
                  <a:cubicBezTo>
                    <a:pt x="270" y="1070"/>
                    <a:pt x="270" y="1070"/>
                    <a:pt x="270" y="1070"/>
                  </a:cubicBezTo>
                  <a:cubicBezTo>
                    <a:pt x="275" y="1052"/>
                    <a:pt x="275" y="1052"/>
                    <a:pt x="275" y="1052"/>
                  </a:cubicBezTo>
                  <a:cubicBezTo>
                    <a:pt x="275" y="1052"/>
                    <a:pt x="275" y="1052"/>
                    <a:pt x="275" y="1052"/>
                  </a:cubicBezTo>
                  <a:cubicBezTo>
                    <a:pt x="275" y="1052"/>
                    <a:pt x="275" y="1052"/>
                    <a:pt x="275" y="1052"/>
                  </a:cubicBezTo>
                  <a:cubicBezTo>
                    <a:pt x="277" y="1051"/>
                    <a:pt x="278" y="1051"/>
                    <a:pt x="279" y="1051"/>
                  </a:cubicBezTo>
                  <a:cubicBezTo>
                    <a:pt x="280" y="1050"/>
                    <a:pt x="281" y="1050"/>
                    <a:pt x="282" y="1050"/>
                  </a:cubicBezTo>
                  <a:cubicBezTo>
                    <a:pt x="283" y="1050"/>
                    <a:pt x="284" y="1050"/>
                    <a:pt x="285" y="1050"/>
                  </a:cubicBezTo>
                  <a:cubicBezTo>
                    <a:pt x="286" y="1050"/>
                    <a:pt x="287" y="1050"/>
                    <a:pt x="288" y="1050"/>
                  </a:cubicBezTo>
                  <a:close/>
                  <a:moveTo>
                    <a:pt x="298" y="1055"/>
                  </a:moveTo>
                  <a:cubicBezTo>
                    <a:pt x="298" y="1055"/>
                    <a:pt x="298" y="1055"/>
                    <a:pt x="298" y="1055"/>
                  </a:cubicBezTo>
                  <a:cubicBezTo>
                    <a:pt x="298" y="1055"/>
                    <a:pt x="298" y="1055"/>
                    <a:pt x="298" y="1055"/>
                  </a:cubicBezTo>
                  <a:cubicBezTo>
                    <a:pt x="300" y="1056"/>
                    <a:pt x="301" y="1056"/>
                    <a:pt x="302" y="1057"/>
                  </a:cubicBezTo>
                  <a:cubicBezTo>
                    <a:pt x="303" y="1058"/>
                    <a:pt x="305" y="1058"/>
                    <a:pt x="306" y="1058"/>
                  </a:cubicBezTo>
                  <a:cubicBezTo>
                    <a:pt x="308" y="1058"/>
                    <a:pt x="310" y="1058"/>
                    <a:pt x="312" y="1058"/>
                  </a:cubicBezTo>
                  <a:cubicBezTo>
                    <a:pt x="313" y="1058"/>
                    <a:pt x="314" y="1058"/>
                    <a:pt x="315" y="1058"/>
                  </a:cubicBezTo>
                  <a:cubicBezTo>
                    <a:pt x="316" y="1057"/>
                    <a:pt x="317" y="1057"/>
                    <a:pt x="319" y="1056"/>
                  </a:cubicBezTo>
                  <a:cubicBezTo>
                    <a:pt x="319" y="1056"/>
                    <a:pt x="319" y="1057"/>
                    <a:pt x="319" y="1057"/>
                  </a:cubicBezTo>
                  <a:cubicBezTo>
                    <a:pt x="319" y="1057"/>
                    <a:pt x="319" y="1057"/>
                    <a:pt x="319" y="1057"/>
                  </a:cubicBezTo>
                  <a:cubicBezTo>
                    <a:pt x="319" y="1057"/>
                    <a:pt x="319" y="1057"/>
                    <a:pt x="319" y="1057"/>
                  </a:cubicBezTo>
                  <a:cubicBezTo>
                    <a:pt x="319" y="1057"/>
                    <a:pt x="319" y="1057"/>
                    <a:pt x="319" y="1057"/>
                  </a:cubicBezTo>
                  <a:cubicBezTo>
                    <a:pt x="319" y="1057"/>
                    <a:pt x="320" y="1057"/>
                    <a:pt x="320" y="1057"/>
                  </a:cubicBezTo>
                  <a:cubicBezTo>
                    <a:pt x="320" y="1057"/>
                    <a:pt x="320" y="1057"/>
                    <a:pt x="320" y="1057"/>
                  </a:cubicBezTo>
                  <a:cubicBezTo>
                    <a:pt x="320" y="1057"/>
                    <a:pt x="320" y="1057"/>
                    <a:pt x="320" y="1057"/>
                  </a:cubicBezTo>
                  <a:cubicBezTo>
                    <a:pt x="320" y="1057"/>
                    <a:pt x="320" y="1057"/>
                    <a:pt x="320" y="1057"/>
                  </a:cubicBezTo>
                  <a:cubicBezTo>
                    <a:pt x="320" y="1057"/>
                    <a:pt x="315" y="1075"/>
                    <a:pt x="315" y="1075"/>
                  </a:cubicBezTo>
                  <a:cubicBezTo>
                    <a:pt x="314" y="1075"/>
                    <a:pt x="314" y="1075"/>
                    <a:pt x="314" y="1075"/>
                  </a:cubicBezTo>
                  <a:cubicBezTo>
                    <a:pt x="314" y="1075"/>
                    <a:pt x="314" y="1075"/>
                    <a:pt x="314" y="1075"/>
                  </a:cubicBezTo>
                  <a:cubicBezTo>
                    <a:pt x="313" y="1076"/>
                    <a:pt x="312" y="1076"/>
                    <a:pt x="311" y="1076"/>
                  </a:cubicBezTo>
                  <a:cubicBezTo>
                    <a:pt x="309" y="1077"/>
                    <a:pt x="308" y="1077"/>
                    <a:pt x="307" y="1077"/>
                  </a:cubicBezTo>
                  <a:cubicBezTo>
                    <a:pt x="306" y="1077"/>
                    <a:pt x="305" y="1077"/>
                    <a:pt x="304" y="1077"/>
                  </a:cubicBezTo>
                  <a:cubicBezTo>
                    <a:pt x="303" y="1077"/>
                    <a:pt x="302" y="1077"/>
                    <a:pt x="301" y="1077"/>
                  </a:cubicBezTo>
                  <a:cubicBezTo>
                    <a:pt x="300" y="1077"/>
                    <a:pt x="300" y="1077"/>
                    <a:pt x="299" y="1077"/>
                  </a:cubicBezTo>
                  <a:cubicBezTo>
                    <a:pt x="298" y="1076"/>
                    <a:pt x="297" y="1076"/>
                    <a:pt x="297" y="1076"/>
                  </a:cubicBezTo>
                  <a:cubicBezTo>
                    <a:pt x="295" y="1075"/>
                    <a:pt x="294" y="1075"/>
                    <a:pt x="293" y="1074"/>
                  </a:cubicBezTo>
                  <a:cubicBezTo>
                    <a:pt x="293" y="1074"/>
                    <a:pt x="292" y="1073"/>
                    <a:pt x="292" y="1073"/>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lose/>
                  <a:moveTo>
                    <a:pt x="305" y="1034"/>
                  </a:moveTo>
                  <a:cubicBezTo>
                    <a:pt x="306" y="1034"/>
                    <a:pt x="307" y="1035"/>
                    <a:pt x="308" y="1036"/>
                  </a:cubicBezTo>
                  <a:cubicBezTo>
                    <a:pt x="310" y="1036"/>
                    <a:pt x="311" y="1037"/>
                    <a:pt x="313" y="1037"/>
                  </a:cubicBezTo>
                  <a:cubicBezTo>
                    <a:pt x="313" y="1037"/>
                    <a:pt x="314" y="1037"/>
                    <a:pt x="315" y="1037"/>
                  </a:cubicBezTo>
                  <a:cubicBezTo>
                    <a:pt x="316" y="1037"/>
                    <a:pt x="317" y="1037"/>
                    <a:pt x="318" y="1037"/>
                  </a:cubicBezTo>
                  <a:cubicBezTo>
                    <a:pt x="319" y="1037"/>
                    <a:pt x="320" y="1036"/>
                    <a:pt x="321" y="1036"/>
                  </a:cubicBezTo>
                  <a:cubicBezTo>
                    <a:pt x="322" y="1036"/>
                    <a:pt x="324" y="1035"/>
                    <a:pt x="325" y="1035"/>
                  </a:cubicBezTo>
                  <a:cubicBezTo>
                    <a:pt x="325" y="1035"/>
                    <a:pt x="325" y="1035"/>
                    <a:pt x="325" y="1035"/>
                  </a:cubicBezTo>
                  <a:cubicBezTo>
                    <a:pt x="325" y="1035"/>
                    <a:pt x="325" y="1035"/>
                    <a:pt x="325" y="1035"/>
                  </a:cubicBezTo>
                  <a:cubicBezTo>
                    <a:pt x="325" y="1035"/>
                    <a:pt x="325" y="1035"/>
                    <a:pt x="325" y="1035"/>
                  </a:cubicBezTo>
                  <a:cubicBezTo>
                    <a:pt x="325" y="1035"/>
                    <a:pt x="326" y="1035"/>
                    <a:pt x="326" y="1035"/>
                  </a:cubicBezTo>
                  <a:cubicBezTo>
                    <a:pt x="326" y="1035"/>
                    <a:pt x="326" y="1035"/>
                    <a:pt x="326" y="1035"/>
                  </a:cubicBezTo>
                  <a:cubicBezTo>
                    <a:pt x="326" y="1035"/>
                    <a:pt x="326" y="1035"/>
                    <a:pt x="326" y="1035"/>
                  </a:cubicBezTo>
                  <a:cubicBezTo>
                    <a:pt x="326" y="1035"/>
                    <a:pt x="321" y="1054"/>
                    <a:pt x="321" y="1054"/>
                  </a:cubicBezTo>
                  <a:cubicBezTo>
                    <a:pt x="321" y="1054"/>
                    <a:pt x="320" y="1054"/>
                    <a:pt x="320" y="1054"/>
                  </a:cubicBezTo>
                  <a:cubicBezTo>
                    <a:pt x="320" y="1054"/>
                    <a:pt x="320" y="1054"/>
                    <a:pt x="320" y="1054"/>
                  </a:cubicBezTo>
                  <a:cubicBezTo>
                    <a:pt x="318" y="1055"/>
                    <a:pt x="316" y="1055"/>
                    <a:pt x="314" y="1056"/>
                  </a:cubicBezTo>
                  <a:cubicBezTo>
                    <a:pt x="313" y="1056"/>
                    <a:pt x="311" y="1056"/>
                    <a:pt x="310" y="1056"/>
                  </a:cubicBezTo>
                  <a:cubicBezTo>
                    <a:pt x="308" y="1056"/>
                    <a:pt x="307" y="1056"/>
                    <a:pt x="306" y="1056"/>
                  </a:cubicBezTo>
                  <a:cubicBezTo>
                    <a:pt x="304" y="1055"/>
                    <a:pt x="302" y="1054"/>
                    <a:pt x="300" y="1053"/>
                  </a:cubicBezTo>
                  <a:cubicBezTo>
                    <a:pt x="300" y="1053"/>
                    <a:pt x="299" y="1053"/>
                    <a:pt x="299" y="1052"/>
                  </a:cubicBezTo>
                  <a:cubicBezTo>
                    <a:pt x="299" y="1052"/>
                    <a:pt x="299" y="1052"/>
                    <a:pt x="299" y="1052"/>
                  </a:cubicBezTo>
                  <a:cubicBezTo>
                    <a:pt x="299" y="1052"/>
                    <a:pt x="299" y="1052"/>
                    <a:pt x="299" y="1052"/>
                  </a:cubicBezTo>
                  <a:cubicBezTo>
                    <a:pt x="299" y="1052"/>
                    <a:pt x="299" y="1052"/>
                    <a:pt x="299" y="1052"/>
                  </a:cubicBezTo>
                  <a:cubicBezTo>
                    <a:pt x="299" y="1052"/>
                    <a:pt x="299" y="1052"/>
                    <a:pt x="299" y="1052"/>
                  </a:cubicBezTo>
                  <a:cubicBezTo>
                    <a:pt x="299" y="1052"/>
                    <a:pt x="304" y="1034"/>
                    <a:pt x="304" y="1034"/>
                  </a:cubicBezTo>
                  <a:cubicBezTo>
                    <a:pt x="304" y="1034"/>
                    <a:pt x="304" y="1034"/>
                    <a:pt x="304" y="1034"/>
                  </a:cubicBezTo>
                  <a:cubicBezTo>
                    <a:pt x="304" y="1034"/>
                    <a:pt x="304" y="1034"/>
                    <a:pt x="304" y="1034"/>
                  </a:cubicBezTo>
                  <a:cubicBezTo>
                    <a:pt x="304" y="1034"/>
                    <a:pt x="304" y="1034"/>
                    <a:pt x="304" y="1034"/>
                  </a:cubicBezTo>
                  <a:cubicBezTo>
                    <a:pt x="304" y="1034"/>
                    <a:pt x="304" y="1034"/>
                    <a:pt x="304" y="1034"/>
                  </a:cubicBezTo>
                  <a:cubicBezTo>
                    <a:pt x="304" y="1034"/>
                    <a:pt x="304" y="1034"/>
                    <a:pt x="304" y="1034"/>
                  </a:cubicBezTo>
                  <a:cubicBezTo>
                    <a:pt x="304" y="1033"/>
                    <a:pt x="304" y="1033"/>
                    <a:pt x="305" y="1034"/>
                  </a:cubicBezTo>
                  <a:close/>
                  <a:moveTo>
                    <a:pt x="292" y="1028"/>
                  </a:moveTo>
                  <a:cubicBezTo>
                    <a:pt x="295" y="1028"/>
                    <a:pt x="297" y="1029"/>
                    <a:pt x="299" y="1030"/>
                  </a:cubicBezTo>
                  <a:cubicBezTo>
                    <a:pt x="299" y="1030"/>
                    <a:pt x="299" y="1030"/>
                    <a:pt x="299" y="1030"/>
                  </a:cubicBezTo>
                  <a:cubicBezTo>
                    <a:pt x="300" y="1030"/>
                    <a:pt x="301" y="1031"/>
                    <a:pt x="302" y="1032"/>
                  </a:cubicBezTo>
                  <a:cubicBezTo>
                    <a:pt x="302" y="1032"/>
                    <a:pt x="302" y="1032"/>
                    <a:pt x="302" y="1032"/>
                  </a:cubicBezTo>
                  <a:cubicBezTo>
                    <a:pt x="302" y="1032"/>
                    <a:pt x="302" y="1032"/>
                    <a:pt x="302" y="1032"/>
                  </a:cubicBezTo>
                  <a:cubicBezTo>
                    <a:pt x="302" y="1032"/>
                    <a:pt x="302" y="1032"/>
                    <a:pt x="302" y="1032"/>
                  </a:cubicBezTo>
                  <a:cubicBezTo>
                    <a:pt x="302" y="1032"/>
                    <a:pt x="302" y="1032"/>
                    <a:pt x="302" y="1032"/>
                  </a:cubicBezTo>
                  <a:cubicBezTo>
                    <a:pt x="302" y="1032"/>
                    <a:pt x="302" y="1032"/>
                    <a:pt x="302" y="1032"/>
                  </a:cubicBezTo>
                  <a:cubicBezTo>
                    <a:pt x="302" y="1033"/>
                    <a:pt x="302" y="1033"/>
                    <a:pt x="302" y="1033"/>
                  </a:cubicBezTo>
                  <a:cubicBezTo>
                    <a:pt x="300" y="1039"/>
                    <a:pt x="300" y="1039"/>
                    <a:pt x="300" y="1039"/>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5" y="1049"/>
                    <a:pt x="294" y="1049"/>
                    <a:pt x="292" y="1048"/>
                  </a:cubicBezTo>
                  <a:cubicBezTo>
                    <a:pt x="291" y="1048"/>
                    <a:pt x="290" y="1047"/>
                    <a:pt x="288" y="1047"/>
                  </a:cubicBezTo>
                  <a:cubicBezTo>
                    <a:pt x="285" y="1047"/>
                    <a:pt x="281" y="1047"/>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6" y="1049"/>
                    <a:pt x="276" y="1049"/>
                    <a:pt x="276" y="1049"/>
                  </a:cubicBezTo>
                  <a:cubicBezTo>
                    <a:pt x="276" y="1049"/>
                    <a:pt x="276" y="1049"/>
                    <a:pt x="276" y="1049"/>
                  </a:cubicBezTo>
                  <a:cubicBezTo>
                    <a:pt x="276" y="1049"/>
                    <a:pt x="276" y="1049"/>
                    <a:pt x="276" y="1049"/>
                  </a:cubicBezTo>
                  <a:cubicBezTo>
                    <a:pt x="276" y="1049"/>
                    <a:pt x="276" y="1049"/>
                    <a:pt x="276" y="1049"/>
                  </a:cubicBezTo>
                  <a:cubicBezTo>
                    <a:pt x="276" y="1049"/>
                    <a:pt x="276" y="1049"/>
                    <a:pt x="276" y="1049"/>
                  </a:cubicBezTo>
                  <a:cubicBezTo>
                    <a:pt x="276" y="1049"/>
                    <a:pt x="276" y="1049"/>
                    <a:pt x="276" y="1049"/>
                  </a:cubicBezTo>
                  <a:cubicBezTo>
                    <a:pt x="281" y="1032"/>
                    <a:pt x="281" y="1032"/>
                    <a:pt x="281" y="1032"/>
                  </a:cubicBezTo>
                  <a:cubicBezTo>
                    <a:pt x="281" y="1031"/>
                    <a:pt x="281" y="1031"/>
                    <a:pt x="281" y="1031"/>
                  </a:cubicBezTo>
                  <a:cubicBezTo>
                    <a:pt x="281" y="1030"/>
                    <a:pt x="282" y="1030"/>
                    <a:pt x="282" y="1030"/>
                  </a:cubicBezTo>
                  <a:cubicBezTo>
                    <a:pt x="282" y="1030"/>
                    <a:pt x="282" y="1030"/>
                    <a:pt x="282" y="1030"/>
                  </a:cubicBezTo>
                  <a:cubicBezTo>
                    <a:pt x="284" y="1030"/>
                    <a:pt x="286" y="1029"/>
                    <a:pt x="287" y="1029"/>
                  </a:cubicBezTo>
                  <a:cubicBezTo>
                    <a:pt x="289" y="1028"/>
                    <a:pt x="291" y="1028"/>
                    <a:pt x="292" y="1028"/>
                  </a:cubicBezTo>
                  <a:close/>
                  <a:moveTo>
                    <a:pt x="478" y="1033"/>
                  </a:moveTo>
                  <a:cubicBezTo>
                    <a:pt x="469" y="1033"/>
                    <a:pt x="462" y="1040"/>
                    <a:pt x="462" y="1048"/>
                  </a:cubicBezTo>
                  <a:cubicBezTo>
                    <a:pt x="462" y="1052"/>
                    <a:pt x="464" y="1056"/>
                    <a:pt x="467" y="1059"/>
                  </a:cubicBezTo>
                  <a:cubicBezTo>
                    <a:pt x="460" y="1068"/>
                    <a:pt x="460" y="1068"/>
                    <a:pt x="460" y="1068"/>
                  </a:cubicBezTo>
                  <a:cubicBezTo>
                    <a:pt x="463" y="1070"/>
                    <a:pt x="463" y="1070"/>
                    <a:pt x="463" y="1070"/>
                  </a:cubicBezTo>
                  <a:cubicBezTo>
                    <a:pt x="470" y="1061"/>
                    <a:pt x="470" y="1061"/>
                    <a:pt x="470" y="1061"/>
                  </a:cubicBezTo>
                  <a:cubicBezTo>
                    <a:pt x="472" y="1063"/>
                    <a:pt x="475" y="1064"/>
                    <a:pt x="478" y="1064"/>
                  </a:cubicBezTo>
                  <a:cubicBezTo>
                    <a:pt x="486" y="1064"/>
                    <a:pt x="493" y="1057"/>
                    <a:pt x="493" y="1048"/>
                  </a:cubicBezTo>
                  <a:cubicBezTo>
                    <a:pt x="493" y="1040"/>
                    <a:pt x="486" y="1033"/>
                    <a:pt x="478" y="1033"/>
                  </a:cubicBezTo>
                  <a:close/>
                  <a:moveTo>
                    <a:pt x="478" y="1060"/>
                  </a:moveTo>
                  <a:cubicBezTo>
                    <a:pt x="471" y="1060"/>
                    <a:pt x="466" y="1055"/>
                    <a:pt x="466" y="1048"/>
                  </a:cubicBezTo>
                  <a:cubicBezTo>
                    <a:pt x="466" y="1042"/>
                    <a:pt x="471" y="1037"/>
                    <a:pt x="478" y="1037"/>
                  </a:cubicBezTo>
                  <a:cubicBezTo>
                    <a:pt x="484" y="1037"/>
                    <a:pt x="489" y="1042"/>
                    <a:pt x="489" y="1048"/>
                  </a:cubicBezTo>
                  <a:cubicBezTo>
                    <a:pt x="489" y="1055"/>
                    <a:pt x="484" y="1060"/>
                    <a:pt x="478" y="1060"/>
                  </a:cubicBezTo>
                  <a:close/>
                  <a:moveTo>
                    <a:pt x="602" y="1116"/>
                  </a:moveTo>
                  <a:cubicBezTo>
                    <a:pt x="602" y="1139"/>
                    <a:pt x="584" y="1156"/>
                    <a:pt x="562" y="1156"/>
                  </a:cubicBezTo>
                  <a:cubicBezTo>
                    <a:pt x="40" y="1156"/>
                    <a:pt x="40" y="1156"/>
                    <a:pt x="40" y="1156"/>
                  </a:cubicBezTo>
                  <a:cubicBezTo>
                    <a:pt x="18" y="1156"/>
                    <a:pt x="0" y="1139"/>
                    <a:pt x="0" y="1116"/>
                  </a:cubicBezTo>
                  <a:cubicBezTo>
                    <a:pt x="0" y="40"/>
                    <a:pt x="0" y="40"/>
                    <a:pt x="0" y="40"/>
                  </a:cubicBezTo>
                  <a:cubicBezTo>
                    <a:pt x="0" y="18"/>
                    <a:pt x="18" y="0"/>
                    <a:pt x="40" y="0"/>
                  </a:cubicBezTo>
                  <a:cubicBezTo>
                    <a:pt x="562" y="0"/>
                    <a:pt x="562" y="0"/>
                    <a:pt x="562" y="0"/>
                  </a:cubicBezTo>
                  <a:cubicBezTo>
                    <a:pt x="584" y="0"/>
                    <a:pt x="602" y="18"/>
                    <a:pt x="602" y="40"/>
                  </a:cubicBezTo>
                  <a:lnTo>
                    <a:pt x="602" y="1116"/>
                  </a:lnTo>
                  <a:close/>
                  <a:moveTo>
                    <a:pt x="273" y="379"/>
                  </a:moveTo>
                  <a:cubicBezTo>
                    <a:pt x="95" y="379"/>
                    <a:pt x="95" y="379"/>
                    <a:pt x="95" y="379"/>
                  </a:cubicBezTo>
                  <a:cubicBezTo>
                    <a:pt x="95" y="202"/>
                    <a:pt x="95" y="202"/>
                    <a:pt x="95" y="202"/>
                  </a:cubicBezTo>
                  <a:cubicBezTo>
                    <a:pt x="273" y="202"/>
                    <a:pt x="273" y="202"/>
                    <a:pt x="273" y="202"/>
                  </a:cubicBezTo>
                  <a:lnTo>
                    <a:pt x="273" y="379"/>
                  </a:lnTo>
                  <a:close/>
                  <a:moveTo>
                    <a:pt x="95" y="769"/>
                  </a:moveTo>
                  <a:cubicBezTo>
                    <a:pt x="273" y="769"/>
                    <a:pt x="273" y="769"/>
                    <a:pt x="273" y="769"/>
                  </a:cubicBezTo>
                  <a:cubicBezTo>
                    <a:pt x="273" y="911"/>
                    <a:pt x="273" y="911"/>
                    <a:pt x="273" y="911"/>
                  </a:cubicBezTo>
                  <a:cubicBezTo>
                    <a:pt x="95" y="911"/>
                    <a:pt x="95" y="911"/>
                    <a:pt x="95" y="911"/>
                  </a:cubicBezTo>
                  <a:lnTo>
                    <a:pt x="95" y="769"/>
                  </a:lnTo>
                  <a:close/>
                  <a:moveTo>
                    <a:pt x="95" y="581"/>
                  </a:moveTo>
                  <a:cubicBezTo>
                    <a:pt x="462" y="581"/>
                    <a:pt x="462" y="581"/>
                    <a:pt x="462" y="581"/>
                  </a:cubicBezTo>
                  <a:cubicBezTo>
                    <a:pt x="462" y="758"/>
                    <a:pt x="462" y="758"/>
                    <a:pt x="462" y="758"/>
                  </a:cubicBezTo>
                  <a:cubicBezTo>
                    <a:pt x="95" y="758"/>
                    <a:pt x="95" y="758"/>
                    <a:pt x="95" y="758"/>
                  </a:cubicBezTo>
                  <a:lnTo>
                    <a:pt x="95" y="581"/>
                  </a:lnTo>
                  <a:close/>
                  <a:moveTo>
                    <a:pt x="284" y="391"/>
                  </a:moveTo>
                  <a:cubicBezTo>
                    <a:pt x="462" y="391"/>
                    <a:pt x="462" y="391"/>
                    <a:pt x="462" y="391"/>
                  </a:cubicBezTo>
                  <a:cubicBezTo>
                    <a:pt x="462" y="568"/>
                    <a:pt x="462" y="568"/>
                    <a:pt x="462" y="568"/>
                  </a:cubicBezTo>
                  <a:cubicBezTo>
                    <a:pt x="284" y="568"/>
                    <a:pt x="284" y="568"/>
                    <a:pt x="284" y="568"/>
                  </a:cubicBezTo>
                  <a:lnTo>
                    <a:pt x="284" y="391"/>
                  </a:lnTo>
                  <a:close/>
                  <a:moveTo>
                    <a:pt x="273" y="568"/>
                  </a:moveTo>
                  <a:cubicBezTo>
                    <a:pt x="95" y="568"/>
                    <a:pt x="95" y="568"/>
                    <a:pt x="95" y="568"/>
                  </a:cubicBezTo>
                  <a:cubicBezTo>
                    <a:pt x="95" y="391"/>
                    <a:pt x="95" y="391"/>
                    <a:pt x="95" y="391"/>
                  </a:cubicBezTo>
                  <a:cubicBezTo>
                    <a:pt x="273" y="391"/>
                    <a:pt x="273" y="391"/>
                    <a:pt x="273" y="391"/>
                  </a:cubicBezTo>
                  <a:lnTo>
                    <a:pt x="273" y="568"/>
                  </a:lnTo>
                  <a:close/>
                  <a:moveTo>
                    <a:pt x="284" y="769"/>
                  </a:moveTo>
                  <a:cubicBezTo>
                    <a:pt x="462" y="769"/>
                    <a:pt x="462" y="769"/>
                    <a:pt x="462" y="769"/>
                  </a:cubicBezTo>
                  <a:cubicBezTo>
                    <a:pt x="462" y="911"/>
                    <a:pt x="462" y="911"/>
                    <a:pt x="462" y="911"/>
                  </a:cubicBezTo>
                  <a:cubicBezTo>
                    <a:pt x="284" y="911"/>
                    <a:pt x="284" y="911"/>
                    <a:pt x="284" y="911"/>
                  </a:cubicBezTo>
                  <a:lnTo>
                    <a:pt x="284" y="769"/>
                  </a:lnTo>
                  <a:close/>
                  <a:moveTo>
                    <a:pt x="462" y="202"/>
                  </a:moveTo>
                  <a:cubicBezTo>
                    <a:pt x="462" y="379"/>
                    <a:pt x="462" y="379"/>
                    <a:pt x="462" y="379"/>
                  </a:cubicBezTo>
                  <a:cubicBezTo>
                    <a:pt x="284" y="379"/>
                    <a:pt x="284" y="379"/>
                    <a:pt x="284" y="379"/>
                  </a:cubicBezTo>
                  <a:cubicBezTo>
                    <a:pt x="284" y="202"/>
                    <a:pt x="284" y="202"/>
                    <a:pt x="284" y="202"/>
                  </a:cubicBezTo>
                  <a:lnTo>
                    <a:pt x="462" y="202"/>
                  </a:lnTo>
                  <a:close/>
                </a:path>
              </a:pathLst>
            </a:custGeom>
            <a:solidFill>
              <a:srgbClr val="008272"/>
            </a:solidFill>
            <a:ln>
              <a:noFill/>
            </a:ln>
          </p:spPr>
          <p:txBody>
            <a:bodyPr vert="horz" wrap="square" lIns="89619" tIns="44809" rIns="89619" bIns="44809" numCol="1" anchor="t" anchorCtr="0" compatLnSpc="1">
              <a:prstTxWarp prst="textNoShape">
                <a:avLst/>
              </a:prstTxWarp>
            </a:bodyPr>
            <a:lstStyle/>
            <a:p>
              <a:endParaRPr lang="en-US" sz="1764">
                <a:solidFill>
                  <a:srgbClr val="FFFFFF"/>
                </a:solidFill>
              </a:endParaRPr>
            </a:p>
          </p:txBody>
        </p:sp>
        <p:sp>
          <p:nvSpPr>
            <p:cNvPr id="81" name="TextBox 80"/>
            <p:cNvSpPr txBox="1"/>
            <p:nvPr/>
          </p:nvSpPr>
          <p:spPr>
            <a:xfrm>
              <a:off x="10424432" y="6232875"/>
              <a:ext cx="1731555" cy="193863"/>
            </a:xfrm>
            <a:prstGeom prst="rect">
              <a:avLst/>
            </a:prstGeom>
            <a:noFill/>
          </p:spPr>
          <p:txBody>
            <a:bodyPr wrap="none" lIns="0" tIns="0" rIns="0" bIns="0" rtlCol="0">
              <a:spAutoFit/>
            </a:bodyPr>
            <a:lstStyle>
              <a:defPPr>
                <a:defRPr lang="en-US"/>
              </a:defPPr>
              <a:lvl1pPr>
                <a:lnSpc>
                  <a:spcPct val="90000"/>
                </a:lnSpc>
                <a:spcAft>
                  <a:spcPts val="600"/>
                </a:spcAft>
                <a:defRPr sz="1400">
                  <a:gradFill>
                    <a:gsLst>
                      <a:gs pos="2917">
                        <a:schemeClr val="tx2"/>
                      </a:gs>
                      <a:gs pos="30000">
                        <a:schemeClr val="tx2"/>
                      </a:gs>
                    </a:gsLst>
                    <a:lin ang="5400000" scaled="0"/>
                  </a:gradFill>
                  <a:latin typeface="+mn-lt"/>
                </a:defRPr>
              </a:lvl1pPr>
            </a:lstStyle>
            <a:p>
              <a:r>
                <a:rPr lang="en-US" sz="1372" dirty="0">
                  <a:gradFill>
                    <a:gsLst>
                      <a:gs pos="2917">
                        <a:srgbClr val="68217A"/>
                      </a:gs>
                      <a:gs pos="30000">
                        <a:srgbClr val="68217A"/>
                      </a:gs>
                    </a:gsLst>
                    <a:lin ang="5400000" scaled="0"/>
                  </a:gradFill>
                </a:rPr>
                <a:t>Devices to take action</a:t>
              </a:r>
            </a:p>
          </p:txBody>
        </p:sp>
      </p:grpSp>
    </p:spTree>
    <p:extLst>
      <p:ext uri="{BB962C8B-B14F-4D97-AF65-F5344CB8AC3E}">
        <p14:creationId xmlns:p14="http://schemas.microsoft.com/office/powerpoint/2010/main" val="49041865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169" y="990600"/>
            <a:ext cx="11650488" cy="5656933"/>
          </a:xfrm>
        </p:spPr>
        <p:txBody>
          <a:bodyPr/>
          <a:lstStyle/>
          <a:p>
            <a:pPr>
              <a:buFont typeface="Arial" panose="020B0604020202020204" pitchFamily="34" charset="0"/>
              <a:buChar char="•"/>
            </a:pPr>
            <a:r>
              <a:rPr lang="en-US" sz="2800" dirty="0">
                <a:solidFill>
                  <a:schemeClr val="bg1"/>
                </a:solidFill>
              </a:rPr>
              <a:t>Dev / Test</a:t>
            </a:r>
          </a:p>
          <a:p>
            <a:pPr lvl="1">
              <a:buFont typeface="Arial" panose="020B0604020202020204" pitchFamily="34" charset="0"/>
              <a:buChar char="•"/>
            </a:pPr>
            <a:r>
              <a:rPr lang="en-US" sz="2000" dirty="0">
                <a:solidFill>
                  <a:schemeClr val="bg1"/>
                </a:solidFill>
              </a:rPr>
              <a:t>Full test and </a:t>
            </a:r>
            <a:r>
              <a:rPr lang="en-US" sz="2000" dirty="0" err="1">
                <a:solidFill>
                  <a:schemeClr val="bg1"/>
                </a:solidFill>
              </a:rPr>
              <a:t>dev</a:t>
            </a:r>
            <a:r>
              <a:rPr lang="en-US" sz="2000" dirty="0">
                <a:solidFill>
                  <a:schemeClr val="bg1"/>
                </a:solidFill>
              </a:rPr>
              <a:t> environments in minutes</a:t>
            </a:r>
          </a:p>
          <a:p>
            <a:pPr lvl="1">
              <a:buFont typeface="Arial" panose="020B0604020202020204" pitchFamily="34" charset="0"/>
              <a:buChar char="•"/>
            </a:pPr>
            <a:r>
              <a:rPr lang="en-US" sz="2000" dirty="0">
                <a:solidFill>
                  <a:schemeClr val="bg1"/>
                </a:solidFill>
              </a:rPr>
              <a:t>VSO integration</a:t>
            </a:r>
          </a:p>
          <a:p>
            <a:pPr>
              <a:buFont typeface="Arial" panose="020B0604020202020204" pitchFamily="34" charset="0"/>
              <a:buChar char="•"/>
            </a:pPr>
            <a:r>
              <a:rPr lang="en-US" sz="2800" dirty="0">
                <a:solidFill>
                  <a:schemeClr val="bg1"/>
                </a:solidFill>
              </a:rPr>
              <a:t>Lift and Shift</a:t>
            </a:r>
          </a:p>
          <a:p>
            <a:pPr lvl="1">
              <a:buFont typeface="Arial" panose="020B0604020202020204" pitchFamily="34" charset="0"/>
              <a:buChar char="•"/>
            </a:pPr>
            <a:r>
              <a:rPr lang="en-US" sz="2000" dirty="0">
                <a:solidFill>
                  <a:schemeClr val="bg1"/>
                </a:solidFill>
              </a:rPr>
              <a:t>Take existing work loads and run then in a certified instance</a:t>
            </a:r>
          </a:p>
          <a:p>
            <a:pPr>
              <a:buFont typeface="Arial" panose="020B0604020202020204" pitchFamily="34" charset="0"/>
              <a:buChar char="•"/>
            </a:pPr>
            <a:r>
              <a:rPr lang="en-US" sz="2800" dirty="0">
                <a:solidFill>
                  <a:schemeClr val="bg1"/>
                </a:solidFill>
              </a:rPr>
              <a:t>Storage</a:t>
            </a:r>
          </a:p>
          <a:p>
            <a:pPr lvl="1">
              <a:buFont typeface="Arial" panose="020B0604020202020204" pitchFamily="34" charset="0"/>
              <a:buChar char="•"/>
            </a:pPr>
            <a:r>
              <a:rPr lang="en-US" sz="2000" dirty="0">
                <a:solidFill>
                  <a:schemeClr val="bg1"/>
                </a:solidFill>
              </a:rPr>
              <a:t>Archive key data in inexpensive cloud storage</a:t>
            </a:r>
          </a:p>
          <a:p>
            <a:pPr>
              <a:buFont typeface="Arial" panose="020B0604020202020204" pitchFamily="34" charset="0"/>
              <a:buChar char="•"/>
            </a:pPr>
            <a:r>
              <a:rPr lang="en-US" sz="2800" dirty="0">
                <a:solidFill>
                  <a:schemeClr val="bg1"/>
                </a:solidFill>
              </a:rPr>
              <a:t>Big Data</a:t>
            </a:r>
          </a:p>
          <a:p>
            <a:pPr lvl="1">
              <a:buFont typeface="Arial" panose="020B0604020202020204" pitchFamily="34" charset="0"/>
              <a:buChar char="•"/>
            </a:pPr>
            <a:r>
              <a:rPr lang="en-US" sz="2000" dirty="0">
                <a:solidFill>
                  <a:schemeClr val="bg1"/>
                </a:solidFill>
              </a:rPr>
              <a:t>Process key data into business intelligence using Hadoop or Machine Learning</a:t>
            </a:r>
          </a:p>
          <a:p>
            <a:pPr>
              <a:buFont typeface="Arial" panose="020B0604020202020204" pitchFamily="34" charset="0"/>
              <a:buChar char="•"/>
            </a:pPr>
            <a:r>
              <a:rPr lang="en-US" sz="2800" dirty="0">
                <a:solidFill>
                  <a:schemeClr val="bg1"/>
                </a:solidFill>
              </a:rPr>
              <a:t>Identity</a:t>
            </a:r>
          </a:p>
          <a:p>
            <a:pPr lvl="1">
              <a:buFont typeface="Arial" panose="020B0604020202020204" pitchFamily="34" charset="0"/>
              <a:buChar char="•"/>
            </a:pPr>
            <a:r>
              <a:rPr lang="en-US" sz="2000" dirty="0">
                <a:solidFill>
                  <a:schemeClr val="bg1"/>
                </a:solidFill>
              </a:rPr>
              <a:t>Synchronize all your identities through Azure AD to control access to Apps, Data and Services</a:t>
            </a:r>
          </a:p>
          <a:p>
            <a:pPr>
              <a:buFont typeface="Arial" panose="020B0604020202020204" pitchFamily="34" charset="0"/>
              <a:buChar char="•"/>
            </a:pPr>
            <a:r>
              <a:rPr lang="en-US" sz="2800" dirty="0">
                <a:solidFill>
                  <a:schemeClr val="bg1"/>
                </a:solidFill>
              </a:rPr>
              <a:t>Web Apps</a:t>
            </a:r>
          </a:p>
          <a:p>
            <a:pPr lvl="1">
              <a:buFont typeface="Arial" panose="020B0604020202020204" pitchFamily="34" charset="0"/>
              <a:buChar char="•"/>
            </a:pPr>
            <a:r>
              <a:rPr lang="en-US" sz="2000" dirty="0">
                <a:solidFill>
                  <a:schemeClr val="bg1"/>
                </a:solidFill>
              </a:rPr>
              <a:t>Take your web apps to the cloud </a:t>
            </a:r>
            <a:r>
              <a:rPr lang="en-US" sz="2000">
                <a:solidFill>
                  <a:schemeClr val="bg1"/>
                </a:solidFill>
              </a:rPr>
              <a:t>using inexpensive </a:t>
            </a:r>
            <a:r>
              <a:rPr lang="en-US" sz="2000" smtClean="0">
                <a:solidFill>
                  <a:schemeClr val="bg1"/>
                </a:solidFill>
              </a:rPr>
              <a:t>Web </a:t>
            </a:r>
            <a:r>
              <a:rPr lang="en-US" sz="2000" dirty="0">
                <a:solidFill>
                  <a:schemeClr val="bg1"/>
                </a:solidFill>
              </a:rPr>
              <a:t>Sites</a:t>
            </a:r>
          </a:p>
        </p:txBody>
      </p:sp>
      <p:sp>
        <p:nvSpPr>
          <p:cNvPr id="3" name="Title 2"/>
          <p:cNvSpPr>
            <a:spLocks noGrp="1"/>
          </p:cNvSpPr>
          <p:nvPr>
            <p:ph type="title"/>
          </p:nvPr>
        </p:nvSpPr>
        <p:spPr>
          <a:xfrm>
            <a:off x="0" y="152400"/>
            <a:ext cx="12188825" cy="646042"/>
          </a:xfrm>
        </p:spPr>
        <p:txBody>
          <a:bodyPr>
            <a:noAutofit/>
          </a:bodyPr>
          <a:lstStyle/>
          <a:p>
            <a:r>
              <a:rPr lang="en-US" dirty="0" smtClean="0">
                <a:solidFill>
                  <a:schemeClr val="bg1"/>
                </a:solidFill>
              </a:rPr>
              <a:t>Key Scenarios to get started with Microsoft Azure</a:t>
            </a:r>
            <a:endParaRPr lang="en-US" dirty="0">
              <a:solidFill>
                <a:schemeClr val="bg1"/>
              </a:solidFill>
            </a:endParaRPr>
          </a:p>
        </p:txBody>
      </p:sp>
    </p:spTree>
    <p:extLst>
      <p:ext uri="{BB962C8B-B14F-4D97-AF65-F5344CB8AC3E}">
        <p14:creationId xmlns:p14="http://schemas.microsoft.com/office/powerpoint/2010/main" val="2821079766"/>
      </p:ext>
    </p:extLst>
  </p:cSld>
  <p:clrMapOvr>
    <a:masterClrMapping/>
  </p:clrMapOvr>
  <p:transition>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92448" y="216917"/>
            <a:ext cx="11031571" cy="811590"/>
          </a:xfrm>
        </p:spPr>
        <p:txBody>
          <a:bodyPr anchor="t"/>
          <a:lstStyle/>
          <a:p>
            <a:r>
              <a:rPr lang="en-US" sz="4799" dirty="0"/>
              <a:t>Activate your MSDN Benefits…</a:t>
            </a:r>
          </a:p>
        </p:txBody>
      </p:sp>
      <p:sp>
        <p:nvSpPr>
          <p:cNvPr id="3" name="Rectangle 2"/>
          <p:cNvSpPr/>
          <p:nvPr/>
        </p:nvSpPr>
        <p:spPr>
          <a:xfrm>
            <a:off x="0" y="5404862"/>
            <a:ext cx="12188826" cy="1452245"/>
          </a:xfrm>
          <a:prstGeom prst="rect">
            <a:avLst/>
          </a:prstGeom>
          <a:solidFill>
            <a:srgbClr val="19396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a:p>
        </p:txBody>
      </p:sp>
      <p:grpSp>
        <p:nvGrpSpPr>
          <p:cNvPr id="12" name="Group 11"/>
          <p:cNvGrpSpPr/>
          <p:nvPr/>
        </p:nvGrpSpPr>
        <p:grpSpPr>
          <a:xfrm>
            <a:off x="10136781" y="5570945"/>
            <a:ext cx="1482712" cy="1120074"/>
            <a:chOff x="2951543" y="5571503"/>
            <a:chExt cx="1483098" cy="1120366"/>
          </a:xfrm>
        </p:grpSpPr>
        <p:sp>
          <p:nvSpPr>
            <p:cNvPr id="10" name="TextBox 9"/>
            <p:cNvSpPr txBox="1"/>
            <p:nvPr/>
          </p:nvSpPr>
          <p:spPr>
            <a:xfrm>
              <a:off x="2951543" y="5571503"/>
              <a:ext cx="856526" cy="830997"/>
            </a:xfrm>
            <a:prstGeom prst="rect">
              <a:avLst/>
            </a:prstGeom>
            <a:noFill/>
          </p:spPr>
          <p:txBody>
            <a:bodyPr wrap="square" rtlCol="0">
              <a:spAutoFit/>
            </a:bodyPr>
            <a:lstStyle/>
            <a:p>
              <a:pPr algn="ctr"/>
              <a:r>
                <a:rPr lang="en-US" sz="4799" dirty="0">
                  <a:solidFill>
                    <a:schemeClr val="bg1"/>
                  </a:solidFill>
                </a:rPr>
                <a:t>89</a:t>
              </a:r>
            </a:p>
          </p:txBody>
        </p:sp>
        <p:sp>
          <p:nvSpPr>
            <p:cNvPr id="11" name="TextBox 10"/>
            <p:cNvSpPr txBox="1"/>
            <p:nvPr/>
          </p:nvSpPr>
          <p:spPr>
            <a:xfrm>
              <a:off x="2951543" y="6230204"/>
              <a:ext cx="1483098" cy="461665"/>
            </a:xfrm>
            <a:prstGeom prst="rect">
              <a:avLst/>
            </a:prstGeom>
            <a:noFill/>
          </p:spPr>
          <p:txBody>
            <a:bodyPr wrap="none" rtlCol="0">
              <a:spAutoFit/>
            </a:bodyPr>
            <a:lstStyle/>
            <a:p>
              <a:r>
                <a:rPr lang="en-US" sz="2399" dirty="0">
                  <a:solidFill>
                    <a:schemeClr val="bg1"/>
                  </a:solidFill>
                </a:rPr>
                <a:t>Countries</a:t>
              </a:r>
            </a:p>
          </p:txBody>
        </p:sp>
      </p:grpSp>
      <p:grpSp>
        <p:nvGrpSpPr>
          <p:cNvPr id="15" name="Group 14"/>
          <p:cNvGrpSpPr/>
          <p:nvPr/>
        </p:nvGrpSpPr>
        <p:grpSpPr>
          <a:xfrm>
            <a:off x="3542248" y="5570946"/>
            <a:ext cx="2204404" cy="1120075"/>
            <a:chOff x="2951542" y="5571503"/>
            <a:chExt cx="2204978" cy="1120367"/>
          </a:xfrm>
        </p:grpSpPr>
        <p:sp>
          <p:nvSpPr>
            <p:cNvPr id="13" name="TextBox 12"/>
            <p:cNvSpPr txBox="1"/>
            <p:nvPr/>
          </p:nvSpPr>
          <p:spPr>
            <a:xfrm>
              <a:off x="2951542" y="5571503"/>
              <a:ext cx="1828801" cy="830997"/>
            </a:xfrm>
            <a:prstGeom prst="rect">
              <a:avLst/>
            </a:prstGeom>
            <a:noFill/>
          </p:spPr>
          <p:txBody>
            <a:bodyPr wrap="square" rtlCol="0">
              <a:spAutoFit/>
            </a:bodyPr>
            <a:lstStyle/>
            <a:p>
              <a:pPr algn="ctr"/>
              <a:r>
                <a:rPr lang="en-US" sz="4799" b="1" dirty="0">
                  <a:solidFill>
                    <a:schemeClr val="bg1"/>
                  </a:solidFill>
                </a:rPr>
                <a:t>33%</a:t>
              </a:r>
              <a:r>
                <a:rPr lang="en-US" sz="2399" b="1" baseline="100000" dirty="0">
                  <a:solidFill>
                    <a:schemeClr val="bg1"/>
                  </a:solidFill>
                </a:rPr>
                <a:t>off</a:t>
              </a:r>
              <a:endParaRPr lang="en-US" sz="4799" b="1" baseline="100000" dirty="0">
                <a:solidFill>
                  <a:schemeClr val="bg1"/>
                </a:solidFill>
              </a:endParaRPr>
            </a:p>
          </p:txBody>
        </p:sp>
        <p:sp>
          <p:nvSpPr>
            <p:cNvPr id="14" name="TextBox 13"/>
            <p:cNvSpPr txBox="1"/>
            <p:nvPr/>
          </p:nvSpPr>
          <p:spPr>
            <a:xfrm>
              <a:off x="3045971" y="6230205"/>
              <a:ext cx="2110549" cy="461665"/>
            </a:xfrm>
            <a:prstGeom prst="rect">
              <a:avLst/>
            </a:prstGeom>
            <a:noFill/>
          </p:spPr>
          <p:txBody>
            <a:bodyPr wrap="square" rtlCol="0">
              <a:spAutoFit/>
            </a:bodyPr>
            <a:lstStyle/>
            <a:p>
              <a:r>
                <a:rPr lang="en-US" sz="2399" dirty="0">
                  <a:solidFill>
                    <a:schemeClr val="bg1"/>
                  </a:solidFill>
                </a:rPr>
                <a:t>Dev/Test VMs</a:t>
              </a:r>
            </a:p>
          </p:txBody>
        </p:sp>
      </p:grpSp>
      <p:grpSp>
        <p:nvGrpSpPr>
          <p:cNvPr id="16" name="Group 15"/>
          <p:cNvGrpSpPr/>
          <p:nvPr/>
        </p:nvGrpSpPr>
        <p:grpSpPr>
          <a:xfrm>
            <a:off x="6766277" y="5570946"/>
            <a:ext cx="2350880" cy="1120075"/>
            <a:chOff x="2951542" y="5571503"/>
            <a:chExt cx="2351492" cy="1120367"/>
          </a:xfrm>
        </p:grpSpPr>
        <p:sp>
          <p:nvSpPr>
            <p:cNvPr id="17" name="TextBox 16"/>
            <p:cNvSpPr txBox="1"/>
            <p:nvPr/>
          </p:nvSpPr>
          <p:spPr>
            <a:xfrm>
              <a:off x="2951542" y="5571503"/>
              <a:ext cx="1828801" cy="830997"/>
            </a:xfrm>
            <a:prstGeom prst="rect">
              <a:avLst/>
            </a:prstGeom>
            <a:noFill/>
          </p:spPr>
          <p:txBody>
            <a:bodyPr wrap="square" rtlCol="0">
              <a:spAutoFit/>
            </a:bodyPr>
            <a:lstStyle/>
            <a:p>
              <a:pPr algn="ctr"/>
              <a:r>
                <a:rPr lang="en-US" sz="4799" b="1" dirty="0">
                  <a:solidFill>
                    <a:schemeClr val="bg1"/>
                  </a:solidFill>
                </a:rPr>
                <a:t>25%</a:t>
              </a:r>
              <a:r>
                <a:rPr lang="en-US" sz="2399" b="1" baseline="100000" dirty="0">
                  <a:solidFill>
                    <a:schemeClr val="bg1"/>
                  </a:solidFill>
                </a:rPr>
                <a:t>off</a:t>
              </a:r>
              <a:endParaRPr lang="en-US" sz="4799" b="1" baseline="100000" dirty="0">
                <a:solidFill>
                  <a:schemeClr val="bg1"/>
                </a:solidFill>
              </a:endParaRPr>
            </a:p>
          </p:txBody>
        </p:sp>
        <p:sp>
          <p:nvSpPr>
            <p:cNvPr id="18" name="TextBox 17"/>
            <p:cNvSpPr txBox="1"/>
            <p:nvPr/>
          </p:nvSpPr>
          <p:spPr>
            <a:xfrm>
              <a:off x="3045971" y="6230205"/>
              <a:ext cx="2257063" cy="461665"/>
            </a:xfrm>
            <a:prstGeom prst="rect">
              <a:avLst/>
            </a:prstGeom>
            <a:noFill/>
          </p:spPr>
          <p:txBody>
            <a:bodyPr wrap="square" rtlCol="0">
              <a:spAutoFit/>
            </a:bodyPr>
            <a:lstStyle/>
            <a:p>
              <a:r>
                <a:rPr lang="en-US" sz="2399" dirty="0">
                  <a:solidFill>
                    <a:schemeClr val="bg1"/>
                  </a:solidFill>
                </a:rPr>
                <a:t>Other Dev/Test</a:t>
              </a:r>
            </a:p>
          </p:txBody>
        </p:sp>
      </p:grpSp>
      <p:cxnSp>
        <p:nvCxnSpPr>
          <p:cNvPr id="20" name="Straight Connector 19"/>
          <p:cNvCxnSpPr/>
          <p:nvPr/>
        </p:nvCxnSpPr>
        <p:spPr>
          <a:xfrm flipV="1">
            <a:off x="3749220" y="1817645"/>
            <a:ext cx="0" cy="2673057"/>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V="1">
            <a:off x="8426103" y="1817644"/>
            <a:ext cx="0" cy="2673057"/>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grpSp>
        <p:nvGrpSpPr>
          <p:cNvPr id="29" name="Group 28"/>
          <p:cNvGrpSpPr/>
          <p:nvPr/>
        </p:nvGrpSpPr>
        <p:grpSpPr>
          <a:xfrm>
            <a:off x="526508" y="2008917"/>
            <a:ext cx="2815204" cy="1832894"/>
            <a:chOff x="76155" y="1945466"/>
            <a:chExt cx="3244200" cy="2041717"/>
          </a:xfrm>
        </p:grpSpPr>
        <p:pic>
          <p:nvPicPr>
            <p:cNvPr id="26"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6155" y="2997169"/>
              <a:ext cx="1081400" cy="9900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2238955" y="2997169"/>
              <a:ext cx="1081400" cy="9900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1157555" y="1945466"/>
              <a:ext cx="1081400" cy="9900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0" name="Rectangle 29"/>
          <p:cNvSpPr/>
          <p:nvPr/>
        </p:nvSpPr>
        <p:spPr>
          <a:xfrm>
            <a:off x="300658" y="4688064"/>
            <a:ext cx="3266903" cy="461545"/>
          </a:xfrm>
          <a:prstGeom prst="rect">
            <a:avLst/>
          </a:prstGeom>
        </p:spPr>
        <p:txBody>
          <a:bodyPr wrap="none">
            <a:spAutoFit/>
          </a:bodyPr>
          <a:lstStyle/>
          <a:p>
            <a:r>
              <a:rPr lang="en-US" sz="2399" b="1" i="1" dirty="0">
                <a:solidFill>
                  <a:schemeClr val="bg1"/>
                </a:solidFill>
              </a:rPr>
              <a:t>3</a:t>
            </a:r>
            <a:r>
              <a:rPr lang="en-US" sz="2399" dirty="0">
                <a:solidFill>
                  <a:schemeClr val="bg1"/>
                </a:solidFill>
              </a:rPr>
              <a:t> VMs for </a:t>
            </a:r>
            <a:r>
              <a:rPr lang="en-US" sz="2399" b="1" i="1" dirty="0">
                <a:solidFill>
                  <a:schemeClr val="bg1"/>
                </a:solidFill>
              </a:rPr>
              <a:t>16 </a:t>
            </a:r>
            <a:r>
              <a:rPr lang="en-US" sz="2399" dirty="0" err="1">
                <a:solidFill>
                  <a:schemeClr val="bg1"/>
                </a:solidFill>
              </a:rPr>
              <a:t>hrs</a:t>
            </a:r>
            <a:r>
              <a:rPr lang="en-US" sz="2399" dirty="0">
                <a:solidFill>
                  <a:schemeClr val="bg1"/>
                </a:solidFill>
              </a:rPr>
              <a:t> a day</a:t>
            </a:r>
          </a:p>
        </p:txBody>
      </p:sp>
      <p:sp>
        <p:nvSpPr>
          <p:cNvPr id="31" name="Rectangle 30"/>
          <p:cNvSpPr/>
          <p:nvPr/>
        </p:nvSpPr>
        <p:spPr>
          <a:xfrm>
            <a:off x="4026465" y="4688064"/>
            <a:ext cx="4110889" cy="461545"/>
          </a:xfrm>
          <a:prstGeom prst="rect">
            <a:avLst/>
          </a:prstGeom>
        </p:spPr>
        <p:txBody>
          <a:bodyPr wrap="none">
            <a:spAutoFit/>
          </a:bodyPr>
          <a:lstStyle/>
          <a:p>
            <a:r>
              <a:rPr lang="en-US" sz="2399" b="1" i="1" dirty="0">
                <a:solidFill>
                  <a:schemeClr val="bg1"/>
                </a:solidFill>
              </a:rPr>
              <a:t>80</a:t>
            </a:r>
            <a:r>
              <a:rPr lang="en-US" sz="2399" dirty="0">
                <a:solidFill>
                  <a:schemeClr val="bg1"/>
                </a:solidFill>
              </a:rPr>
              <a:t> VMs for </a:t>
            </a:r>
            <a:r>
              <a:rPr lang="en-US" sz="2399" b="1" i="1" dirty="0">
                <a:solidFill>
                  <a:schemeClr val="bg1"/>
                </a:solidFill>
              </a:rPr>
              <a:t>20</a:t>
            </a:r>
            <a:r>
              <a:rPr lang="en-US" sz="2399" dirty="0">
                <a:solidFill>
                  <a:schemeClr val="bg1"/>
                </a:solidFill>
              </a:rPr>
              <a:t> hour load test</a:t>
            </a:r>
          </a:p>
        </p:txBody>
      </p:sp>
      <p:grpSp>
        <p:nvGrpSpPr>
          <p:cNvPr id="40" name="Group 39"/>
          <p:cNvGrpSpPr/>
          <p:nvPr/>
        </p:nvGrpSpPr>
        <p:grpSpPr>
          <a:xfrm>
            <a:off x="3904218" y="1817644"/>
            <a:ext cx="4371449" cy="529527"/>
            <a:chOff x="4055710" y="1817224"/>
            <a:chExt cx="4372588" cy="529665"/>
          </a:xfrm>
        </p:grpSpPr>
        <p:pic>
          <p:nvPicPr>
            <p:cNvPr id="32"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4055710"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5960222"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5321976"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4688843" y="1822166"/>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659335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229044" y="1817224"/>
              <a:ext cx="563563" cy="529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86473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 name="Group 40"/>
          <p:cNvGrpSpPr/>
          <p:nvPr/>
        </p:nvGrpSpPr>
        <p:grpSpPr>
          <a:xfrm>
            <a:off x="3899657" y="2513255"/>
            <a:ext cx="4371449" cy="529527"/>
            <a:chOff x="4055710" y="1817224"/>
            <a:chExt cx="4372588" cy="529665"/>
          </a:xfrm>
        </p:grpSpPr>
        <p:pic>
          <p:nvPicPr>
            <p:cNvPr id="42"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4055710"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5960222"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5321976"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4688843" y="1822166"/>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659335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229044" y="1817224"/>
              <a:ext cx="563563" cy="529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86473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9" name="Group 48"/>
          <p:cNvGrpSpPr/>
          <p:nvPr/>
        </p:nvGrpSpPr>
        <p:grpSpPr>
          <a:xfrm>
            <a:off x="3899656" y="3208415"/>
            <a:ext cx="4371449" cy="529527"/>
            <a:chOff x="4055710" y="1817224"/>
            <a:chExt cx="4372588" cy="529665"/>
          </a:xfrm>
        </p:grpSpPr>
        <p:pic>
          <p:nvPicPr>
            <p:cNvPr id="50"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4055710"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5960222"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5321976"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4688843" y="1822166"/>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659335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229044" y="1817224"/>
              <a:ext cx="563563" cy="529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86473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7" name="Group 56"/>
          <p:cNvGrpSpPr/>
          <p:nvPr/>
        </p:nvGrpSpPr>
        <p:grpSpPr>
          <a:xfrm>
            <a:off x="3896186" y="3917011"/>
            <a:ext cx="4371449" cy="529527"/>
            <a:chOff x="4055710" y="1817224"/>
            <a:chExt cx="4372588" cy="529665"/>
          </a:xfrm>
        </p:grpSpPr>
        <p:pic>
          <p:nvPicPr>
            <p:cNvPr id="58"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4055710"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5960222"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5321976"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4688843" y="1822166"/>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659335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229044" y="1817224"/>
              <a:ext cx="563563" cy="529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86473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73" name="Rectangle 72"/>
          <p:cNvSpPr/>
          <p:nvPr/>
        </p:nvSpPr>
        <p:spPr>
          <a:xfrm>
            <a:off x="8428294" y="4688338"/>
            <a:ext cx="3633447" cy="461545"/>
          </a:xfrm>
          <a:prstGeom prst="rect">
            <a:avLst/>
          </a:prstGeom>
        </p:spPr>
        <p:txBody>
          <a:bodyPr wrap="none">
            <a:spAutoFit/>
          </a:bodyPr>
          <a:lstStyle/>
          <a:p>
            <a:r>
              <a:rPr lang="en-US" sz="2399" dirty="0">
                <a:solidFill>
                  <a:schemeClr val="bg1"/>
                </a:solidFill>
              </a:rPr>
              <a:t>Up to </a:t>
            </a:r>
            <a:r>
              <a:rPr lang="en-US" sz="2399" b="1" i="1" dirty="0">
                <a:solidFill>
                  <a:schemeClr val="bg1"/>
                </a:solidFill>
              </a:rPr>
              <a:t>100</a:t>
            </a:r>
            <a:r>
              <a:rPr lang="en-US" sz="2399" dirty="0">
                <a:solidFill>
                  <a:schemeClr val="bg1"/>
                </a:solidFill>
              </a:rPr>
              <a:t> web sites </a:t>
            </a:r>
            <a:r>
              <a:rPr lang="en-US" sz="2399" i="1" dirty="0">
                <a:solidFill>
                  <a:schemeClr val="bg1"/>
                </a:solidFill>
              </a:rPr>
              <a:t>+</a:t>
            </a:r>
            <a:r>
              <a:rPr lang="en-US" sz="2399" dirty="0">
                <a:solidFill>
                  <a:schemeClr val="bg1"/>
                </a:solidFill>
              </a:rPr>
              <a:t> DB</a:t>
            </a:r>
          </a:p>
        </p:txBody>
      </p:sp>
      <p:grpSp>
        <p:nvGrpSpPr>
          <p:cNvPr id="76" name="Group 75"/>
          <p:cNvGrpSpPr/>
          <p:nvPr/>
        </p:nvGrpSpPr>
        <p:grpSpPr>
          <a:xfrm>
            <a:off x="8830567" y="2259300"/>
            <a:ext cx="3162559" cy="1792986"/>
            <a:chOff x="8832867" y="2258995"/>
            <a:chExt cx="3163383" cy="1793453"/>
          </a:xfrm>
        </p:grpSpPr>
        <p:grpSp>
          <p:nvGrpSpPr>
            <p:cNvPr id="72" name="Group 71"/>
            <p:cNvGrpSpPr/>
            <p:nvPr/>
          </p:nvGrpSpPr>
          <p:grpSpPr>
            <a:xfrm>
              <a:off x="8832867" y="2258995"/>
              <a:ext cx="3163383" cy="1793453"/>
              <a:chOff x="8746484" y="2257997"/>
              <a:chExt cx="3163383" cy="1793453"/>
            </a:xfrm>
          </p:grpSpPr>
          <p:grpSp>
            <p:nvGrpSpPr>
              <p:cNvPr id="70" name="Group 69"/>
              <p:cNvGrpSpPr/>
              <p:nvPr/>
            </p:nvGrpSpPr>
            <p:grpSpPr>
              <a:xfrm>
                <a:off x="8746484" y="2257997"/>
                <a:ext cx="870747" cy="1793453"/>
                <a:chOff x="8748023" y="1816167"/>
                <a:chExt cx="870747" cy="1793453"/>
              </a:xfrm>
            </p:grpSpPr>
            <p:pic>
              <p:nvPicPr>
                <p:cNvPr id="66" name="Picture 11"/>
                <p:cNvPicPr>
                  <a:picLocks noChangeAspect="1"/>
                </p:cNvPicPr>
                <p:nvPr/>
              </p:nvPicPr>
              <p:blipFill>
                <a:blip r:embed="rId3">
                  <a:biLevel thresh="50000"/>
                  <a:extLst>
                    <a:ext uri="{28A0092B-C50C-407E-A947-70E740481C1C}">
                      <a14:useLocalDpi xmlns:a14="http://schemas.microsoft.com/office/drawing/2010/main" val="0"/>
                    </a:ext>
                  </a:extLst>
                </a:blip>
                <a:srcRect/>
                <a:stretch>
                  <a:fillRect/>
                </a:stretch>
              </p:blipFill>
              <p:spPr bwMode="auto">
                <a:xfrm>
                  <a:off x="8755142" y="1816167"/>
                  <a:ext cx="863628" cy="856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 name="Picture 11"/>
                <p:cNvPicPr>
                  <a:picLocks noChangeAspect="1"/>
                </p:cNvPicPr>
                <p:nvPr/>
              </p:nvPicPr>
              <p:blipFill>
                <a:blip r:embed="rId3">
                  <a:biLevel thresh="50000"/>
                  <a:extLst>
                    <a:ext uri="{28A0092B-C50C-407E-A947-70E740481C1C}">
                      <a14:useLocalDpi xmlns:a14="http://schemas.microsoft.com/office/drawing/2010/main" val="0"/>
                    </a:ext>
                  </a:extLst>
                </a:blip>
                <a:srcRect/>
                <a:stretch>
                  <a:fillRect/>
                </a:stretch>
              </p:blipFill>
              <p:spPr bwMode="auto">
                <a:xfrm>
                  <a:off x="8748023" y="2753310"/>
                  <a:ext cx="863628" cy="856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71" name="Picture 3"/>
              <p:cNvPicPr>
                <a:picLocks noChangeAspect="1"/>
              </p:cNvPicPr>
              <p:nvPr/>
            </p:nvPicPr>
            <p:blipFill>
              <a:blip r:embed="rId4">
                <a:biLevel thresh="50000"/>
                <a:extLst>
                  <a:ext uri="{28A0092B-C50C-407E-A947-70E740481C1C}">
                    <a14:useLocalDpi xmlns:a14="http://schemas.microsoft.com/office/drawing/2010/main" val="0"/>
                  </a:ext>
                </a:extLst>
              </a:blip>
              <a:srcRect/>
              <a:stretch>
                <a:fillRect/>
              </a:stretch>
            </p:blipFill>
            <p:spPr bwMode="auto">
              <a:xfrm>
                <a:off x="10253545" y="2282861"/>
                <a:ext cx="1656322" cy="1746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75" name="TextBox 74"/>
            <p:cNvSpPr txBox="1"/>
            <p:nvPr/>
          </p:nvSpPr>
          <p:spPr>
            <a:xfrm>
              <a:off x="9629477" y="2651545"/>
              <a:ext cx="710451" cy="1015663"/>
            </a:xfrm>
            <a:prstGeom prst="rect">
              <a:avLst/>
            </a:prstGeom>
            <a:noFill/>
          </p:spPr>
          <p:txBody>
            <a:bodyPr wrap="none" rtlCol="0">
              <a:spAutoFit/>
            </a:bodyPr>
            <a:lstStyle/>
            <a:p>
              <a:r>
                <a:rPr lang="en-US" sz="5998" dirty="0">
                  <a:solidFill>
                    <a:schemeClr val="bg1"/>
                  </a:solidFill>
                </a:rPr>
                <a:t>+</a:t>
              </a:r>
            </a:p>
          </p:txBody>
        </p:sp>
      </p:grpSp>
      <p:grpSp>
        <p:nvGrpSpPr>
          <p:cNvPr id="77" name="Group 76"/>
          <p:cNvGrpSpPr/>
          <p:nvPr/>
        </p:nvGrpSpPr>
        <p:grpSpPr>
          <a:xfrm>
            <a:off x="165958" y="5570945"/>
            <a:ext cx="2356664" cy="1120074"/>
            <a:chOff x="166002" y="5571503"/>
            <a:chExt cx="2357278" cy="1120366"/>
          </a:xfrm>
        </p:grpSpPr>
        <p:grpSp>
          <p:nvGrpSpPr>
            <p:cNvPr id="78" name="Group 77"/>
            <p:cNvGrpSpPr/>
            <p:nvPr/>
          </p:nvGrpSpPr>
          <p:grpSpPr>
            <a:xfrm>
              <a:off x="312515" y="5571503"/>
              <a:ext cx="2210765" cy="1120366"/>
              <a:chOff x="1331088" y="5694745"/>
              <a:chExt cx="2210765" cy="1120366"/>
            </a:xfrm>
          </p:grpSpPr>
          <p:sp>
            <p:nvSpPr>
              <p:cNvPr id="80" name="Up Arrow 79"/>
              <p:cNvSpPr/>
              <p:nvPr/>
            </p:nvSpPr>
            <p:spPr>
              <a:xfrm>
                <a:off x="1331088" y="6153653"/>
                <a:ext cx="428263" cy="661458"/>
              </a:xfrm>
              <a:prstGeom prst="upArrow">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81" name="TextBox 80"/>
              <p:cNvSpPr txBox="1"/>
              <p:nvPr/>
            </p:nvSpPr>
            <p:spPr>
              <a:xfrm>
                <a:off x="1759351" y="5694745"/>
                <a:ext cx="1782502" cy="830997"/>
              </a:xfrm>
              <a:prstGeom prst="rect">
                <a:avLst/>
              </a:prstGeom>
              <a:noFill/>
            </p:spPr>
            <p:txBody>
              <a:bodyPr wrap="square" rtlCol="0">
                <a:spAutoFit/>
              </a:bodyPr>
              <a:lstStyle/>
              <a:p>
                <a:r>
                  <a:rPr lang="en-US" sz="4799" b="1" dirty="0">
                    <a:solidFill>
                      <a:schemeClr val="bg1"/>
                    </a:solidFill>
                  </a:rPr>
                  <a:t>$150</a:t>
                </a:r>
                <a:endParaRPr lang="en-US" sz="4799" b="1" baseline="100000" dirty="0">
                  <a:solidFill>
                    <a:schemeClr val="bg1"/>
                  </a:solidFill>
                </a:endParaRPr>
              </a:p>
            </p:txBody>
          </p:sp>
          <p:sp>
            <p:nvSpPr>
              <p:cNvPr id="82" name="TextBox 81"/>
              <p:cNvSpPr txBox="1"/>
              <p:nvPr/>
            </p:nvSpPr>
            <p:spPr>
              <a:xfrm>
                <a:off x="1759351" y="6353446"/>
                <a:ext cx="1736203" cy="461665"/>
              </a:xfrm>
              <a:prstGeom prst="rect">
                <a:avLst/>
              </a:prstGeom>
              <a:noFill/>
            </p:spPr>
            <p:txBody>
              <a:bodyPr wrap="square" rtlCol="0">
                <a:spAutoFit/>
              </a:bodyPr>
              <a:lstStyle/>
              <a:p>
                <a:r>
                  <a:rPr lang="en-US" sz="2399" dirty="0">
                    <a:solidFill>
                      <a:schemeClr val="bg1"/>
                    </a:solidFill>
                  </a:rPr>
                  <a:t>per Month</a:t>
                </a:r>
              </a:p>
            </p:txBody>
          </p:sp>
        </p:grpSp>
        <p:sp>
          <p:nvSpPr>
            <p:cNvPr id="79" name="TextBox 78"/>
            <p:cNvSpPr txBox="1"/>
            <p:nvPr/>
          </p:nvSpPr>
          <p:spPr>
            <a:xfrm>
              <a:off x="166002" y="5610043"/>
              <a:ext cx="721288" cy="400110"/>
            </a:xfrm>
            <a:prstGeom prst="rect">
              <a:avLst/>
            </a:prstGeom>
            <a:noFill/>
          </p:spPr>
          <p:txBody>
            <a:bodyPr wrap="none" rtlCol="0">
              <a:spAutoFit/>
            </a:bodyPr>
            <a:lstStyle/>
            <a:p>
              <a:r>
                <a:rPr lang="en-US" sz="1999" spc="-150" dirty="0">
                  <a:solidFill>
                    <a:schemeClr val="bg1"/>
                  </a:solidFill>
                </a:rPr>
                <a:t>Up to</a:t>
              </a:r>
            </a:p>
          </p:txBody>
        </p:sp>
      </p:grpSp>
    </p:spTree>
    <p:extLst>
      <p:ext uri="{BB962C8B-B14F-4D97-AF65-F5344CB8AC3E}">
        <p14:creationId xmlns:p14="http://schemas.microsoft.com/office/powerpoint/2010/main" val="405557100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Freeform 3"/>
          <p:cNvSpPr/>
          <p:nvPr/>
        </p:nvSpPr>
        <p:spPr bwMode="auto">
          <a:xfrm>
            <a:off x="-1" y="0"/>
            <a:ext cx="12242278" cy="6875139"/>
          </a:xfrm>
          <a:custGeom>
            <a:avLst/>
            <a:gdLst>
              <a:gd name="connsiteX0" fmla="*/ 2545861 w 12242278"/>
              <a:gd name="connsiteY0" fmla="*/ 0 h 6875139"/>
              <a:gd name="connsiteX1" fmla="*/ 2870609 w 12242278"/>
              <a:gd name="connsiteY1" fmla="*/ 0 h 6875139"/>
              <a:gd name="connsiteX2" fmla="*/ 2870610 w 12242278"/>
              <a:gd name="connsiteY2" fmla="*/ 0 h 6875139"/>
              <a:gd name="connsiteX3" fmla="*/ 12242278 w 12242278"/>
              <a:gd name="connsiteY3" fmla="*/ 0 h 6875139"/>
              <a:gd name="connsiteX4" fmla="*/ 12242278 w 12242278"/>
              <a:gd name="connsiteY4" fmla="*/ 6875139 h 6875139"/>
              <a:gd name="connsiteX5" fmla="*/ 0 w 12242278"/>
              <a:gd name="connsiteY5" fmla="*/ 6875139 h 6875139"/>
              <a:gd name="connsiteX6" fmla="*/ 0 w 12242278"/>
              <a:gd name="connsiteY6" fmla="*/ 2234631 h 6875139"/>
              <a:gd name="connsiteX7" fmla="*/ 830215 w 12242278"/>
              <a:gd name="connsiteY7" fmla="*/ 3131993 h 6875139"/>
              <a:gd name="connsiteX8" fmla="*/ 830216 w 12242278"/>
              <a:gd name="connsiteY8" fmla="*/ 3131993 h 6875139"/>
              <a:gd name="connsiteX9" fmla="*/ 1 w 12242278"/>
              <a:gd name="connsiteY9" fmla="*/ 2234631 h 6875139"/>
              <a:gd name="connsiteX10" fmla="*/ 1 w 12242278"/>
              <a:gd name="connsiteY10" fmla="*/ 1989399 h 6875139"/>
              <a:gd name="connsiteX11" fmla="*/ 85470 w 12242278"/>
              <a:gd name="connsiteY11" fmla="*/ 1899698 h 6875139"/>
              <a:gd name="connsiteX12" fmla="*/ 168752 w 12242278"/>
              <a:gd name="connsiteY12" fmla="*/ 1830105 h 6875139"/>
              <a:gd name="connsiteX13" fmla="*/ 199049 w 12242278"/>
              <a:gd name="connsiteY13" fmla="*/ 1808468 h 6875139"/>
              <a:gd name="connsiteX14" fmla="*/ 187837 w 12242278"/>
              <a:gd name="connsiteY14" fmla="*/ 1795050 h 6875139"/>
              <a:gd name="connsiteX15" fmla="*/ 245875 w 12242278"/>
              <a:gd name="connsiteY15" fmla="*/ 1152632 h 6875139"/>
              <a:gd name="connsiteX16" fmla="*/ 682992 w 12242278"/>
              <a:gd name="connsiteY16" fmla="*/ 1037347 h 6875139"/>
              <a:gd name="connsiteX17" fmla="*/ 694207 w 12242278"/>
              <a:gd name="connsiteY17" fmla="*/ 1040552 h 6875139"/>
              <a:gd name="connsiteX18" fmla="*/ 693808 w 12242278"/>
              <a:gd name="connsiteY18" fmla="*/ 995583 h 6875139"/>
              <a:gd name="connsiteX19" fmla="*/ 978752 w 12242278"/>
              <a:gd name="connsiteY19" fmla="*/ 376807 h 6875139"/>
              <a:gd name="connsiteX20" fmla="*/ 2101461 w 12242278"/>
              <a:gd name="connsiteY20" fmla="*/ 306304 h 6875139"/>
              <a:gd name="connsiteX21" fmla="*/ 2153250 w 12242278"/>
              <a:gd name="connsiteY21" fmla="*/ 347571 h 6875139"/>
              <a:gd name="connsiteX22" fmla="*/ 2180502 w 12242278"/>
              <a:gd name="connsiteY22" fmla="*/ 294370 h 6875139"/>
              <a:gd name="connsiteX23" fmla="*/ 2302483 w 12242278"/>
              <a:gd name="connsiteY23" fmla="*/ 141723 h 6875139"/>
              <a:gd name="connsiteX24" fmla="*/ 2485914 w 12242278"/>
              <a:gd name="connsiteY24" fmla="*/ 22065 h 6875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242278" h="6875139">
                <a:moveTo>
                  <a:pt x="2545861" y="0"/>
                </a:moveTo>
                <a:lnTo>
                  <a:pt x="2870609" y="0"/>
                </a:lnTo>
                <a:lnTo>
                  <a:pt x="2870610" y="0"/>
                </a:lnTo>
                <a:lnTo>
                  <a:pt x="12242278" y="0"/>
                </a:lnTo>
                <a:lnTo>
                  <a:pt x="12242278" y="6875139"/>
                </a:lnTo>
                <a:lnTo>
                  <a:pt x="0" y="6875139"/>
                </a:lnTo>
                <a:lnTo>
                  <a:pt x="0" y="2234631"/>
                </a:lnTo>
                <a:lnTo>
                  <a:pt x="830215" y="3131993"/>
                </a:lnTo>
                <a:lnTo>
                  <a:pt x="830216" y="3131993"/>
                </a:lnTo>
                <a:lnTo>
                  <a:pt x="1" y="2234631"/>
                </a:lnTo>
                <a:lnTo>
                  <a:pt x="1" y="1989399"/>
                </a:lnTo>
                <a:lnTo>
                  <a:pt x="85470" y="1899698"/>
                </a:lnTo>
                <a:cubicBezTo>
                  <a:pt x="112331" y="1874847"/>
                  <a:pt x="140134" y="1851651"/>
                  <a:pt x="168752" y="1830105"/>
                </a:cubicBezTo>
                <a:lnTo>
                  <a:pt x="199049" y="1808468"/>
                </a:lnTo>
                <a:lnTo>
                  <a:pt x="187837" y="1795050"/>
                </a:lnTo>
                <a:cubicBezTo>
                  <a:pt x="41092" y="1600138"/>
                  <a:pt x="62930" y="1321888"/>
                  <a:pt x="245875" y="1152632"/>
                </a:cubicBezTo>
                <a:cubicBezTo>
                  <a:pt x="367839" y="1039795"/>
                  <a:pt x="532540" y="1002105"/>
                  <a:pt x="682992" y="1037347"/>
                </a:cubicBezTo>
                <a:lnTo>
                  <a:pt x="694207" y="1040552"/>
                </a:lnTo>
                <a:lnTo>
                  <a:pt x="693808" y="995583"/>
                </a:lnTo>
                <a:cubicBezTo>
                  <a:pt x="702655" y="767966"/>
                  <a:pt x="798335" y="543723"/>
                  <a:pt x="978752" y="376807"/>
                </a:cubicBezTo>
                <a:cubicBezTo>
                  <a:pt x="1294480" y="84704"/>
                  <a:pt x="1765099" y="64949"/>
                  <a:pt x="2101461" y="306304"/>
                </a:cubicBezTo>
                <a:lnTo>
                  <a:pt x="2153250" y="347571"/>
                </a:lnTo>
                <a:lnTo>
                  <a:pt x="2180502" y="294370"/>
                </a:lnTo>
                <a:cubicBezTo>
                  <a:pt x="2212410" y="238988"/>
                  <a:pt x="2253097" y="187413"/>
                  <a:pt x="2302483" y="141723"/>
                </a:cubicBezTo>
                <a:cubicBezTo>
                  <a:pt x="2358042" y="90322"/>
                  <a:pt x="2420171" y="50474"/>
                  <a:pt x="2485914" y="22065"/>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0" name="TextBox 69"/>
          <p:cNvSpPr txBox="1"/>
          <p:nvPr/>
        </p:nvSpPr>
        <p:spPr>
          <a:xfrm>
            <a:off x="-8941" y="-9676"/>
            <a:ext cx="12206708" cy="6857106"/>
          </a:xfrm>
          <a:prstGeom prst="rect">
            <a:avLst/>
          </a:prstGeom>
          <a:solidFill>
            <a:srgbClr val="1D4380">
              <a:alpha val="87000"/>
            </a:srgbClr>
          </a:solidFill>
        </p:spPr>
        <p:txBody>
          <a:bodyPr wrap="square" rtlCol="0" anchor="ctr">
            <a:noAutofit/>
          </a:bodyPr>
          <a:lstStyle/>
          <a:p>
            <a:pPr defTabSz="914126"/>
            <a:endParaRPr lang="en-US" sz="6000" dirty="0">
              <a:solidFill>
                <a:srgbClr val="1D4380"/>
              </a:solidFill>
            </a:endParaRPr>
          </a:p>
        </p:txBody>
      </p:sp>
      <p:sp>
        <p:nvSpPr>
          <p:cNvPr id="69" name="Freeform 68"/>
          <p:cNvSpPr/>
          <p:nvPr/>
        </p:nvSpPr>
        <p:spPr bwMode="auto">
          <a:xfrm flipH="1">
            <a:off x="-29531" y="169539"/>
            <a:ext cx="12271808" cy="6705600"/>
          </a:xfrm>
          <a:custGeom>
            <a:avLst/>
            <a:gdLst>
              <a:gd name="connsiteX0" fmla="*/ 5567936 w 12271808"/>
              <a:gd name="connsiteY0" fmla="*/ 0 h 6705600"/>
              <a:gd name="connsiteX1" fmla="*/ 2615718 w 12271808"/>
              <a:gd name="connsiteY1" fmla="*/ 2406127 h 6705600"/>
              <a:gd name="connsiteX2" fmla="*/ 2581894 w 12271808"/>
              <a:gd name="connsiteY2" fmla="*/ 2627755 h 6705600"/>
              <a:gd name="connsiteX3" fmla="*/ 2391850 w 12271808"/>
              <a:gd name="connsiteY3" fmla="*/ 2558199 h 6705600"/>
              <a:gd name="connsiteX4" fmla="*/ 1737741 w 12271808"/>
              <a:gd name="connsiteY4" fmla="*/ 2459306 h 6705600"/>
              <a:gd name="connsiteX5" fmla="*/ 40383 w 12271808"/>
              <a:gd name="connsiteY5" fmla="*/ 3259775 h 6705600"/>
              <a:gd name="connsiteX6" fmla="*/ 0 w 12271808"/>
              <a:gd name="connsiteY6" fmla="*/ 3313779 h 6705600"/>
              <a:gd name="connsiteX7" fmla="*/ 0 w 12271808"/>
              <a:gd name="connsiteY7" fmla="*/ 5181600 h 6705600"/>
              <a:gd name="connsiteX8" fmla="*/ 0 w 12271808"/>
              <a:gd name="connsiteY8" fmla="*/ 6004138 h 6705600"/>
              <a:gd name="connsiteX9" fmla="*/ 0 w 12271808"/>
              <a:gd name="connsiteY9" fmla="*/ 6505575 h 6705600"/>
              <a:gd name="connsiteX10" fmla="*/ 0 w 12271808"/>
              <a:gd name="connsiteY10" fmla="*/ 6705600 h 6705600"/>
              <a:gd name="connsiteX11" fmla="*/ 12271808 w 12271808"/>
              <a:gd name="connsiteY11" fmla="*/ 6705600 h 6705600"/>
              <a:gd name="connsiteX12" fmla="*/ 12271808 w 12271808"/>
              <a:gd name="connsiteY12" fmla="*/ 6505575 h 6705600"/>
              <a:gd name="connsiteX13" fmla="*/ 12271808 w 12271808"/>
              <a:gd name="connsiteY13" fmla="*/ 5181600 h 6705600"/>
              <a:gd name="connsiteX14" fmla="*/ 12271808 w 12271808"/>
              <a:gd name="connsiteY14" fmla="*/ 1868069 h 6705600"/>
              <a:gd name="connsiteX15" fmla="*/ 12186328 w 12271808"/>
              <a:gd name="connsiteY15" fmla="*/ 1843795 h 6705600"/>
              <a:gd name="connsiteX16" fmla="*/ 11289324 w 12271808"/>
              <a:gd name="connsiteY16" fmla="*/ 1730797 h 6705600"/>
              <a:gd name="connsiteX17" fmla="*/ 10922347 w 12271808"/>
              <a:gd name="connsiteY17" fmla="*/ 1749328 h 6705600"/>
              <a:gd name="connsiteX18" fmla="*/ 10797304 w 12271808"/>
              <a:gd name="connsiteY18" fmla="*/ 1765217 h 6705600"/>
              <a:gd name="connsiteX19" fmla="*/ 10794319 w 12271808"/>
              <a:gd name="connsiteY19" fmla="*/ 1706091 h 6705600"/>
              <a:gd name="connsiteX20" fmla="*/ 9173035 w 12271808"/>
              <a:gd name="connsiteY20" fmla="*/ 243019 h 6705600"/>
              <a:gd name="connsiteX21" fmla="*/ 7821664 w 12271808"/>
              <a:gd name="connsiteY21" fmla="*/ 961538 h 6705600"/>
              <a:gd name="connsiteX22" fmla="*/ 7801161 w 12271808"/>
              <a:gd name="connsiteY22" fmla="*/ 995287 h 6705600"/>
              <a:gd name="connsiteX23" fmla="*/ 7698758 w 12271808"/>
              <a:gd name="connsiteY23" fmla="*/ 882616 h 6705600"/>
              <a:gd name="connsiteX24" fmla="*/ 5567936 w 12271808"/>
              <a:gd name="connsiteY24" fmla="*/ 0 h 6705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271808" h="6705600">
                <a:moveTo>
                  <a:pt x="5567936" y="0"/>
                </a:moveTo>
                <a:cubicBezTo>
                  <a:pt x="4111694" y="0"/>
                  <a:pt x="2896710" y="1032954"/>
                  <a:pt x="2615718" y="2406127"/>
                </a:cubicBezTo>
                <a:lnTo>
                  <a:pt x="2581894" y="2627755"/>
                </a:lnTo>
                <a:lnTo>
                  <a:pt x="2391850" y="2558199"/>
                </a:lnTo>
                <a:cubicBezTo>
                  <a:pt x="2185216" y="2493929"/>
                  <a:pt x="1965522" y="2459306"/>
                  <a:pt x="1737741" y="2459306"/>
                </a:cubicBezTo>
                <a:cubicBezTo>
                  <a:pt x="1054397" y="2459306"/>
                  <a:pt x="443831" y="2770909"/>
                  <a:pt x="40383" y="3259775"/>
                </a:cubicBezTo>
                <a:lnTo>
                  <a:pt x="0" y="3313779"/>
                </a:lnTo>
                <a:lnTo>
                  <a:pt x="0" y="5181600"/>
                </a:lnTo>
                <a:lnTo>
                  <a:pt x="0" y="6004138"/>
                </a:lnTo>
                <a:lnTo>
                  <a:pt x="0" y="6505575"/>
                </a:lnTo>
                <a:lnTo>
                  <a:pt x="0" y="6705600"/>
                </a:lnTo>
                <a:lnTo>
                  <a:pt x="12271808" y="6705600"/>
                </a:lnTo>
                <a:lnTo>
                  <a:pt x="12271808" y="6505575"/>
                </a:lnTo>
                <a:lnTo>
                  <a:pt x="12271808" y="5181600"/>
                </a:lnTo>
                <a:lnTo>
                  <a:pt x="12271808" y="1868069"/>
                </a:lnTo>
                <a:lnTo>
                  <a:pt x="12186328" y="1843795"/>
                </a:lnTo>
                <a:cubicBezTo>
                  <a:pt x="11899622" y="1770029"/>
                  <a:pt x="11599055" y="1730797"/>
                  <a:pt x="11289324" y="1730797"/>
                </a:cubicBezTo>
                <a:cubicBezTo>
                  <a:pt x="11165433" y="1730797"/>
                  <a:pt x="11043006" y="1737074"/>
                  <a:pt x="10922347" y="1749328"/>
                </a:cubicBezTo>
                <a:lnTo>
                  <a:pt x="10797304" y="1765217"/>
                </a:lnTo>
                <a:lnTo>
                  <a:pt x="10794319" y="1706091"/>
                </a:lnTo>
                <a:cubicBezTo>
                  <a:pt x="10710862" y="884306"/>
                  <a:pt x="10016839" y="243019"/>
                  <a:pt x="9173035" y="243019"/>
                </a:cubicBezTo>
                <a:cubicBezTo>
                  <a:pt x="8610499" y="243019"/>
                  <a:pt x="8114532" y="528036"/>
                  <a:pt x="7821664" y="961538"/>
                </a:cubicBezTo>
                <a:lnTo>
                  <a:pt x="7801161" y="995287"/>
                </a:lnTo>
                <a:lnTo>
                  <a:pt x="7698758" y="882616"/>
                </a:lnTo>
                <a:cubicBezTo>
                  <a:pt x="7153434" y="337291"/>
                  <a:pt x="6400074" y="0"/>
                  <a:pt x="5567936" y="0"/>
                </a:cubicBezTo>
                <a:close/>
              </a:path>
            </a:pathLst>
          </a:cu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1" name="Content Placeholder 2"/>
          <p:cNvSpPr txBox="1">
            <a:spLocks/>
          </p:cNvSpPr>
          <p:nvPr/>
        </p:nvSpPr>
        <p:spPr>
          <a:xfrm>
            <a:off x="1217612" y="2955009"/>
            <a:ext cx="9201281" cy="965120"/>
          </a:xfrm>
          <a:prstGeom prst="rect">
            <a:avLst/>
          </a:prstGeom>
        </p:spPr>
        <p:txBody>
          <a:bodyPr vert="horz" lIns="91416" tIns="45708" rIns="91416" bIns="45708"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6000" dirty="0" smtClean="0">
                <a:solidFill>
                  <a:srgbClr val="0070C0"/>
                </a:solidFill>
              </a:rPr>
              <a:t>Get started today </a:t>
            </a:r>
            <a:r>
              <a:rPr lang="en-US" sz="6000" dirty="0">
                <a:solidFill>
                  <a:srgbClr val="0070C0"/>
                </a:solidFill>
              </a:rPr>
              <a:t>at http://azure.microsoft.com</a:t>
            </a:r>
          </a:p>
        </p:txBody>
      </p:sp>
    </p:spTree>
    <p:extLst>
      <p:ext uri="{BB962C8B-B14F-4D97-AF65-F5344CB8AC3E}">
        <p14:creationId xmlns:p14="http://schemas.microsoft.com/office/powerpoint/2010/main" val="3023856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Rectangle 60"/>
          <p:cNvSpPr/>
          <p:nvPr/>
        </p:nvSpPr>
        <p:spPr bwMode="auto">
          <a:xfrm>
            <a:off x="605897" y="923543"/>
            <a:ext cx="8325664" cy="5594508"/>
          </a:xfrm>
          <a:prstGeom prst="rect">
            <a:avLst/>
          </a:prstGeom>
          <a:noFill/>
          <a:ln>
            <a:solidFill>
              <a:schemeClr val="bg1">
                <a:lumMod val="85000"/>
              </a:schemeClr>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76144" tIns="38072" rIns="76144" bIns="38072" numCol="1" rtlCol="0" anchor="ctr" anchorCtr="0" compatLnSpc="1">
            <a:prstTxWarp prst="textNoShape">
              <a:avLst/>
            </a:prstTxWarp>
          </a:bodyPr>
          <a:lstStyle/>
          <a:p>
            <a:pPr algn="ctr" defTabSz="761162"/>
            <a:endParaRPr lang="en-US" sz="1500" dirty="0">
              <a:gradFill>
                <a:gsLst>
                  <a:gs pos="0">
                    <a:srgbClr val="FFFFFF"/>
                  </a:gs>
                  <a:gs pos="100000">
                    <a:srgbClr val="FFFFFF"/>
                  </a:gs>
                </a:gsLst>
                <a:lin ang="5400000" scaled="0"/>
              </a:gradFill>
            </a:endParaRPr>
          </a:p>
        </p:txBody>
      </p:sp>
      <p:sp>
        <p:nvSpPr>
          <p:cNvPr id="62" name="Rectangle 61"/>
          <p:cNvSpPr/>
          <p:nvPr/>
        </p:nvSpPr>
        <p:spPr>
          <a:xfrm>
            <a:off x="1053995" y="1685050"/>
            <a:ext cx="1866022" cy="639822"/>
          </a:xfrm>
          <a:prstGeom prst="rect">
            <a:avLst/>
          </a:prstGeom>
          <a:noFill/>
          <a:ln w="9525" cap="flat" cmpd="sng" algn="ctr">
            <a:noFill/>
            <a:prstDash val="solid"/>
          </a:ln>
          <a:effectLst/>
        </p:spPr>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218098" fontAlgn="base">
              <a:spcAft>
                <a:spcPct val="0"/>
              </a:spcAft>
            </a:pPr>
            <a:r>
              <a:rPr lang="en-US" sz="1799" dirty="0">
                <a:solidFill>
                  <a:schemeClr val="bg1"/>
                </a:solidFill>
                <a:latin typeface="Segoe UI Light" panose="020B0502040204020203" pitchFamily="34" charset="0"/>
                <a:ea typeface="+mj-ea"/>
                <a:cs typeface="Segoe UI Light" panose="020B0502040204020203" pitchFamily="34" charset="0"/>
              </a:rPr>
              <a:t>On Premises</a:t>
            </a:r>
          </a:p>
        </p:txBody>
      </p:sp>
      <p:sp>
        <p:nvSpPr>
          <p:cNvPr id="63" name="TextBox 52"/>
          <p:cNvSpPr txBox="1"/>
          <p:nvPr/>
        </p:nvSpPr>
        <p:spPr>
          <a:xfrm>
            <a:off x="728530" y="2724959"/>
            <a:ext cx="400110" cy="3039357"/>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8098" fontAlgn="base">
              <a:spcAft>
                <a:spcPct val="0"/>
              </a:spcAft>
            </a:pPr>
            <a:r>
              <a:rPr lang="en-US" sz="1400" dirty="0">
                <a:solidFill>
                  <a:schemeClr val="bg1"/>
                </a:solidFill>
                <a:latin typeface="Segoe UI" panose="020B0502040204020203" pitchFamily="34" charset="0"/>
                <a:ea typeface="+mj-ea"/>
                <a:cs typeface="Segoe UI" panose="020B0502040204020203" pitchFamily="34" charset="0"/>
              </a:rPr>
              <a:t>You scale, make resilient and manage</a:t>
            </a:r>
          </a:p>
        </p:txBody>
      </p:sp>
      <p:sp>
        <p:nvSpPr>
          <p:cNvPr id="64" name="Rectangle 63"/>
          <p:cNvSpPr/>
          <p:nvPr/>
        </p:nvSpPr>
        <p:spPr>
          <a:xfrm>
            <a:off x="3828060" y="1679022"/>
            <a:ext cx="2592732" cy="639822"/>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defTabSz="1218098" fontAlgn="base">
              <a:spcAft>
                <a:spcPct val="0"/>
              </a:spcAft>
            </a:pPr>
            <a:r>
              <a:rPr lang="en-US" sz="1799" dirty="0">
                <a:solidFill>
                  <a:schemeClr val="bg1"/>
                </a:solidFill>
                <a:latin typeface="Segoe UI Light" panose="020B0502040204020203" pitchFamily="34" charset="0"/>
                <a:ea typeface="+mj-ea"/>
                <a:cs typeface="Segoe UI Light" panose="020B0502040204020203" pitchFamily="34" charset="0"/>
              </a:rPr>
              <a:t>Infrastructure</a:t>
            </a:r>
          </a:p>
          <a:p>
            <a:pPr marL="0" lvl="1" defTabSz="1218098" fontAlgn="base">
              <a:spcAft>
                <a:spcPct val="0"/>
              </a:spcAft>
            </a:pPr>
            <a:r>
              <a:rPr lang="en-US" sz="1600" dirty="0">
                <a:solidFill>
                  <a:schemeClr val="bg1"/>
                </a:solidFill>
                <a:latin typeface="Segoe UI Light" panose="020B0502040204020203" pitchFamily="34" charset="0"/>
                <a:ea typeface="+mj-ea"/>
                <a:cs typeface="Segoe UI Light" panose="020B0502040204020203" pitchFamily="34" charset="0"/>
              </a:rPr>
              <a:t>(as a Service)</a:t>
            </a:r>
          </a:p>
        </p:txBody>
      </p:sp>
      <p:sp>
        <p:nvSpPr>
          <p:cNvPr id="65" name="Rectangle 64"/>
          <p:cNvSpPr/>
          <p:nvPr/>
        </p:nvSpPr>
        <p:spPr>
          <a:xfrm>
            <a:off x="3978335" y="5495395"/>
            <a:ext cx="1637582"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Storage</a:t>
            </a:r>
          </a:p>
        </p:txBody>
      </p:sp>
      <p:sp>
        <p:nvSpPr>
          <p:cNvPr id="66" name="Rectangle 65"/>
          <p:cNvSpPr/>
          <p:nvPr/>
        </p:nvSpPr>
        <p:spPr>
          <a:xfrm>
            <a:off x="3978335" y="5040759"/>
            <a:ext cx="1637582"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Servers</a:t>
            </a:r>
          </a:p>
        </p:txBody>
      </p:sp>
      <p:sp>
        <p:nvSpPr>
          <p:cNvPr id="67" name="Rectangle 66"/>
          <p:cNvSpPr/>
          <p:nvPr/>
        </p:nvSpPr>
        <p:spPr>
          <a:xfrm>
            <a:off x="3978335" y="5950029"/>
            <a:ext cx="1637582"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Networking</a:t>
            </a:r>
          </a:p>
        </p:txBody>
      </p:sp>
      <p:sp>
        <p:nvSpPr>
          <p:cNvPr id="68" name="Rectangle 67"/>
          <p:cNvSpPr/>
          <p:nvPr/>
        </p:nvSpPr>
        <p:spPr>
          <a:xfrm>
            <a:off x="3978335" y="4131487"/>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O/S</a:t>
            </a:r>
          </a:p>
        </p:txBody>
      </p:sp>
      <p:sp>
        <p:nvSpPr>
          <p:cNvPr id="69" name="Rectangle 68"/>
          <p:cNvSpPr/>
          <p:nvPr/>
        </p:nvSpPr>
        <p:spPr>
          <a:xfrm>
            <a:off x="3978335" y="3676850"/>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Middleware</a:t>
            </a:r>
          </a:p>
        </p:txBody>
      </p:sp>
      <p:sp>
        <p:nvSpPr>
          <p:cNvPr id="70" name="Rectangle 69"/>
          <p:cNvSpPr/>
          <p:nvPr/>
        </p:nvSpPr>
        <p:spPr>
          <a:xfrm>
            <a:off x="3978335" y="4586123"/>
            <a:ext cx="1637582"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Virtualization</a:t>
            </a:r>
          </a:p>
        </p:txBody>
      </p:sp>
      <p:sp>
        <p:nvSpPr>
          <p:cNvPr id="71" name="Rectangle 70"/>
          <p:cNvSpPr/>
          <p:nvPr/>
        </p:nvSpPr>
        <p:spPr>
          <a:xfrm>
            <a:off x="3978335" y="2767579"/>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Data</a:t>
            </a:r>
          </a:p>
        </p:txBody>
      </p:sp>
      <p:sp>
        <p:nvSpPr>
          <p:cNvPr id="72" name="Rectangle 71"/>
          <p:cNvSpPr/>
          <p:nvPr/>
        </p:nvSpPr>
        <p:spPr>
          <a:xfrm>
            <a:off x="3978335" y="2312943"/>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Applications</a:t>
            </a:r>
          </a:p>
        </p:txBody>
      </p:sp>
      <p:sp>
        <p:nvSpPr>
          <p:cNvPr id="73" name="Rectangle 72"/>
          <p:cNvSpPr/>
          <p:nvPr/>
        </p:nvSpPr>
        <p:spPr>
          <a:xfrm>
            <a:off x="3978335" y="3222215"/>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Runtime</a:t>
            </a:r>
          </a:p>
        </p:txBody>
      </p:sp>
      <p:sp>
        <p:nvSpPr>
          <p:cNvPr id="74" name="Left Brace 73"/>
          <p:cNvSpPr/>
          <p:nvPr/>
        </p:nvSpPr>
        <p:spPr>
          <a:xfrm flipH="1">
            <a:off x="5625145" y="4545030"/>
            <a:ext cx="228508" cy="1763291"/>
          </a:xfrm>
          <a:prstGeom prst="leftBrace">
            <a:avLst>
              <a:gd name="adj1" fmla="val 0"/>
              <a:gd name="adj2" fmla="val 50000"/>
            </a:avLst>
          </a:prstGeom>
          <a:noFill/>
          <a:ln w="19050" cap="flat" cmpd="sng" algn="ctr">
            <a:solidFill>
              <a:schemeClr val="tx1">
                <a:lumMod val="50000"/>
                <a:lumOff val="50000"/>
              </a:schemeClr>
            </a:solidFill>
            <a:prstDash val="solid"/>
          </a:ln>
          <a:effectLst/>
        </p:spPr>
        <p:txBody>
          <a:bodyPr rtlCol="0" anchor="ctr"/>
          <a:lstStyle/>
          <a:p>
            <a:pPr algn="ctr" defTabSz="1218198"/>
            <a:endParaRPr lang="en-US" sz="1799" dirty="0">
              <a:solidFill>
                <a:schemeClr val="bg1"/>
              </a:solidFill>
              <a:ea typeface="Segoe UI" pitchFamily="34" charset="0"/>
              <a:cs typeface="Segoe UI" pitchFamily="34" charset="0"/>
            </a:endParaRPr>
          </a:p>
        </p:txBody>
      </p:sp>
      <p:sp>
        <p:nvSpPr>
          <p:cNvPr id="75" name="TextBox 56"/>
          <p:cNvSpPr txBox="1"/>
          <p:nvPr/>
        </p:nvSpPr>
        <p:spPr>
          <a:xfrm rot="10800000" flipH="1">
            <a:off x="5798532" y="4601508"/>
            <a:ext cx="400110" cy="1691104"/>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8098" fontAlgn="base">
              <a:spcAft>
                <a:spcPct val="0"/>
              </a:spcAft>
            </a:pPr>
            <a:r>
              <a:rPr lang="en-US" sz="1400" dirty="0">
                <a:solidFill>
                  <a:schemeClr val="bg1"/>
                </a:solidFill>
                <a:latin typeface="Segoe UI" panose="020B0502040204020203" pitchFamily="34" charset="0"/>
                <a:ea typeface="+mj-ea"/>
                <a:cs typeface="Segoe UI" panose="020B0502040204020203" pitchFamily="34" charset="0"/>
              </a:rPr>
              <a:t>Managed by vendor</a:t>
            </a:r>
          </a:p>
        </p:txBody>
      </p:sp>
      <p:sp>
        <p:nvSpPr>
          <p:cNvPr id="76" name="Left Brace 75"/>
          <p:cNvSpPr/>
          <p:nvPr/>
        </p:nvSpPr>
        <p:spPr>
          <a:xfrm>
            <a:off x="3792290" y="2312942"/>
            <a:ext cx="133296" cy="2199387"/>
          </a:xfrm>
          <a:prstGeom prst="leftBrace">
            <a:avLst>
              <a:gd name="adj1" fmla="val 0"/>
              <a:gd name="adj2" fmla="val 50000"/>
            </a:avLst>
          </a:prstGeom>
          <a:noFill/>
          <a:ln w="19050" cap="flat" cmpd="sng" algn="ctr">
            <a:solidFill>
              <a:schemeClr val="tx1">
                <a:lumMod val="50000"/>
                <a:lumOff val="50000"/>
              </a:schemeClr>
            </a:solidFill>
            <a:prstDash val="solid"/>
          </a:ln>
          <a:effectLst/>
        </p:spPr>
        <p:txBody>
          <a:bodyPr rtlCol="0" anchor="ctr"/>
          <a:lstStyle/>
          <a:p>
            <a:pPr algn="ctr" defTabSz="1218198"/>
            <a:endParaRPr lang="en-US" sz="1799" dirty="0">
              <a:solidFill>
                <a:schemeClr val="bg1"/>
              </a:solidFill>
              <a:ea typeface="Segoe UI" pitchFamily="34" charset="0"/>
              <a:cs typeface="Segoe UI" pitchFamily="34" charset="0"/>
            </a:endParaRPr>
          </a:p>
        </p:txBody>
      </p:sp>
      <p:sp>
        <p:nvSpPr>
          <p:cNvPr id="77" name="TextBox 58"/>
          <p:cNvSpPr txBox="1"/>
          <p:nvPr/>
        </p:nvSpPr>
        <p:spPr>
          <a:xfrm>
            <a:off x="3259697" y="2597746"/>
            <a:ext cx="615553" cy="1591974"/>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8098" fontAlgn="base">
              <a:spcAft>
                <a:spcPct val="0"/>
              </a:spcAft>
            </a:pPr>
            <a:r>
              <a:rPr lang="en-US" sz="1400" dirty="0">
                <a:solidFill>
                  <a:schemeClr val="bg1"/>
                </a:solidFill>
                <a:latin typeface="Segoe UI" panose="020B0502040204020203" pitchFamily="34" charset="0"/>
                <a:ea typeface="+mj-ea"/>
                <a:cs typeface="Segoe UI" panose="020B0502040204020203" pitchFamily="34" charset="0"/>
              </a:rPr>
              <a:t>You scale, make </a:t>
            </a:r>
          </a:p>
          <a:p>
            <a:pPr marL="0" lvl="1" algn="ctr" defTabSz="1218098" fontAlgn="base">
              <a:spcAft>
                <a:spcPct val="0"/>
              </a:spcAft>
            </a:pPr>
            <a:r>
              <a:rPr lang="en-US" sz="1400" dirty="0">
                <a:solidFill>
                  <a:schemeClr val="bg1"/>
                </a:solidFill>
                <a:latin typeface="Segoe UI" panose="020B0502040204020203" pitchFamily="34" charset="0"/>
                <a:ea typeface="+mj-ea"/>
                <a:cs typeface="Segoe UI" panose="020B0502040204020203" pitchFamily="34" charset="0"/>
              </a:rPr>
              <a:t>resilient &amp; manage</a:t>
            </a:r>
          </a:p>
        </p:txBody>
      </p:sp>
      <p:sp>
        <p:nvSpPr>
          <p:cNvPr id="78" name="Rectangle 77"/>
          <p:cNvSpPr/>
          <p:nvPr/>
        </p:nvSpPr>
        <p:spPr>
          <a:xfrm>
            <a:off x="6414334" y="1663756"/>
            <a:ext cx="2575027" cy="639822"/>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defTabSz="1218098" fontAlgn="base">
              <a:spcAft>
                <a:spcPct val="0"/>
              </a:spcAft>
            </a:pPr>
            <a:r>
              <a:rPr lang="en-US" sz="1799" dirty="0">
                <a:solidFill>
                  <a:schemeClr val="bg1"/>
                </a:solidFill>
                <a:latin typeface="Segoe UI Light" panose="020B0502040204020203" pitchFamily="34" charset="0"/>
                <a:ea typeface="+mj-ea"/>
                <a:cs typeface="Segoe UI Light" panose="020B0502040204020203" pitchFamily="34" charset="0"/>
              </a:rPr>
              <a:t>Platform </a:t>
            </a:r>
          </a:p>
          <a:p>
            <a:pPr marL="0" lvl="1" defTabSz="1218098" fontAlgn="base">
              <a:spcAft>
                <a:spcPct val="0"/>
              </a:spcAft>
            </a:pPr>
            <a:r>
              <a:rPr lang="en-US" sz="1600" dirty="0">
                <a:solidFill>
                  <a:schemeClr val="bg1"/>
                </a:solidFill>
                <a:latin typeface="Segoe UI Light" panose="020B0502040204020203" pitchFamily="34" charset="0"/>
                <a:ea typeface="+mj-ea"/>
                <a:cs typeface="Segoe UI Light" panose="020B0502040204020203" pitchFamily="34" charset="0"/>
              </a:rPr>
              <a:t>(as a Service)</a:t>
            </a:r>
          </a:p>
        </p:txBody>
      </p:sp>
      <p:sp>
        <p:nvSpPr>
          <p:cNvPr id="79" name="Left Brace 78"/>
          <p:cNvSpPr/>
          <p:nvPr/>
        </p:nvSpPr>
        <p:spPr>
          <a:xfrm flipH="1">
            <a:off x="8172237" y="3217451"/>
            <a:ext cx="209495" cy="3121692"/>
          </a:xfrm>
          <a:prstGeom prst="leftBrace">
            <a:avLst>
              <a:gd name="adj1" fmla="val 0"/>
              <a:gd name="adj2" fmla="val 50000"/>
            </a:avLst>
          </a:prstGeom>
          <a:noFill/>
          <a:ln w="19050" cap="flat" cmpd="sng" algn="ctr">
            <a:solidFill>
              <a:schemeClr val="tx1">
                <a:lumMod val="50000"/>
                <a:lumOff val="50000"/>
              </a:schemeClr>
            </a:solidFill>
            <a:prstDash val="solid"/>
          </a:ln>
          <a:effectLst/>
        </p:spPr>
        <p:txBody>
          <a:bodyPr rtlCol="0" anchor="ctr"/>
          <a:lstStyle/>
          <a:p>
            <a:pPr algn="ctr" defTabSz="1218198"/>
            <a:endParaRPr lang="en-US" sz="1799" dirty="0">
              <a:solidFill>
                <a:schemeClr val="bg1"/>
              </a:solidFill>
              <a:ea typeface="Segoe UI" pitchFamily="34" charset="0"/>
              <a:cs typeface="Segoe UI" pitchFamily="34" charset="0"/>
            </a:endParaRPr>
          </a:p>
        </p:txBody>
      </p:sp>
      <p:sp>
        <p:nvSpPr>
          <p:cNvPr id="80" name="TextBox 54"/>
          <p:cNvSpPr txBox="1"/>
          <p:nvPr/>
        </p:nvSpPr>
        <p:spPr>
          <a:xfrm rot="10800000" flipH="1">
            <a:off x="8301098" y="3801663"/>
            <a:ext cx="615553" cy="1987659"/>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8098" fontAlgn="base">
              <a:spcAft>
                <a:spcPct val="0"/>
              </a:spcAft>
            </a:pPr>
            <a:r>
              <a:rPr lang="en-US" sz="1400" dirty="0">
                <a:solidFill>
                  <a:schemeClr val="bg1"/>
                </a:solidFill>
                <a:latin typeface="Segoe UI" panose="020B0502040204020203" pitchFamily="34" charset="0"/>
                <a:ea typeface="+mj-ea"/>
                <a:cs typeface="Segoe UI" panose="020B0502040204020203" pitchFamily="34" charset="0"/>
              </a:rPr>
              <a:t>Scale, resilience and </a:t>
            </a:r>
            <a:br>
              <a:rPr lang="en-US" sz="1400" dirty="0">
                <a:solidFill>
                  <a:schemeClr val="bg1"/>
                </a:solidFill>
                <a:latin typeface="Segoe UI" panose="020B0502040204020203" pitchFamily="34" charset="0"/>
                <a:ea typeface="+mj-ea"/>
                <a:cs typeface="Segoe UI" panose="020B0502040204020203" pitchFamily="34" charset="0"/>
              </a:rPr>
            </a:br>
            <a:r>
              <a:rPr lang="en-US" sz="1400" dirty="0">
                <a:solidFill>
                  <a:schemeClr val="bg1"/>
                </a:solidFill>
                <a:latin typeface="Segoe UI" panose="020B0502040204020203" pitchFamily="34" charset="0"/>
                <a:ea typeface="+mj-ea"/>
                <a:cs typeface="Segoe UI" panose="020B0502040204020203" pitchFamily="34" charset="0"/>
              </a:rPr>
              <a:t>management by vendor</a:t>
            </a:r>
          </a:p>
        </p:txBody>
      </p:sp>
      <p:sp>
        <p:nvSpPr>
          <p:cNvPr id="81" name="Left Brace 80"/>
          <p:cNvSpPr/>
          <p:nvPr/>
        </p:nvSpPr>
        <p:spPr>
          <a:xfrm>
            <a:off x="6363637" y="2293899"/>
            <a:ext cx="152338" cy="847384"/>
          </a:xfrm>
          <a:prstGeom prst="leftBrace">
            <a:avLst>
              <a:gd name="adj1" fmla="val 0"/>
              <a:gd name="adj2" fmla="val 50000"/>
            </a:avLst>
          </a:prstGeom>
          <a:noFill/>
          <a:ln w="19050" cap="flat" cmpd="sng" algn="ctr">
            <a:solidFill>
              <a:schemeClr val="tx1">
                <a:lumMod val="50000"/>
                <a:lumOff val="50000"/>
              </a:schemeClr>
            </a:solidFill>
            <a:prstDash val="solid"/>
          </a:ln>
          <a:effectLst/>
        </p:spPr>
        <p:txBody>
          <a:bodyPr rtlCol="0" anchor="ctr"/>
          <a:lstStyle/>
          <a:p>
            <a:pPr algn="ctr" defTabSz="1218198"/>
            <a:endParaRPr lang="en-US" sz="1799" dirty="0">
              <a:solidFill>
                <a:schemeClr val="bg1"/>
              </a:solidFill>
              <a:ea typeface="Segoe UI" pitchFamily="34" charset="0"/>
              <a:cs typeface="Segoe UI" pitchFamily="34" charset="0"/>
            </a:endParaRPr>
          </a:p>
        </p:txBody>
      </p:sp>
      <p:sp>
        <p:nvSpPr>
          <p:cNvPr id="82" name="TextBox 60"/>
          <p:cNvSpPr txBox="1"/>
          <p:nvPr/>
        </p:nvSpPr>
        <p:spPr>
          <a:xfrm>
            <a:off x="6020785" y="2321077"/>
            <a:ext cx="400110" cy="1070421"/>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8098" fontAlgn="base">
              <a:spcAft>
                <a:spcPct val="0"/>
              </a:spcAft>
            </a:pPr>
            <a:r>
              <a:rPr lang="en-US" sz="1400" dirty="0">
                <a:solidFill>
                  <a:schemeClr val="bg1"/>
                </a:solidFill>
                <a:latin typeface="Segoe UI" panose="020B0502040204020203" pitchFamily="34" charset="0"/>
                <a:ea typeface="+mj-ea"/>
                <a:cs typeface="Segoe UI" panose="020B0502040204020203" pitchFamily="34" charset="0"/>
              </a:rPr>
              <a:t>You manage</a:t>
            </a:r>
          </a:p>
        </p:txBody>
      </p:sp>
      <p:sp>
        <p:nvSpPr>
          <p:cNvPr id="83" name="Rectangle 82"/>
          <p:cNvSpPr/>
          <p:nvPr/>
        </p:nvSpPr>
        <p:spPr>
          <a:xfrm>
            <a:off x="6525399" y="5495394"/>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Storage</a:t>
            </a:r>
          </a:p>
        </p:txBody>
      </p:sp>
      <p:sp>
        <p:nvSpPr>
          <p:cNvPr id="84" name="Rectangle 83"/>
          <p:cNvSpPr/>
          <p:nvPr/>
        </p:nvSpPr>
        <p:spPr>
          <a:xfrm>
            <a:off x="6525399" y="5040758"/>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Servers</a:t>
            </a:r>
          </a:p>
        </p:txBody>
      </p:sp>
      <p:sp>
        <p:nvSpPr>
          <p:cNvPr id="85" name="Rectangle 84"/>
          <p:cNvSpPr/>
          <p:nvPr/>
        </p:nvSpPr>
        <p:spPr>
          <a:xfrm>
            <a:off x="6525399" y="5950029"/>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Networking</a:t>
            </a:r>
          </a:p>
        </p:txBody>
      </p:sp>
      <p:sp>
        <p:nvSpPr>
          <p:cNvPr id="86" name="Rectangle 85"/>
          <p:cNvSpPr/>
          <p:nvPr/>
        </p:nvSpPr>
        <p:spPr>
          <a:xfrm>
            <a:off x="6525399" y="4131486"/>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O/S</a:t>
            </a:r>
          </a:p>
        </p:txBody>
      </p:sp>
      <p:sp>
        <p:nvSpPr>
          <p:cNvPr id="87" name="Rectangle 86"/>
          <p:cNvSpPr/>
          <p:nvPr/>
        </p:nvSpPr>
        <p:spPr>
          <a:xfrm>
            <a:off x="6525399" y="3676849"/>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Middleware</a:t>
            </a:r>
          </a:p>
        </p:txBody>
      </p:sp>
      <p:sp>
        <p:nvSpPr>
          <p:cNvPr id="88" name="Rectangle 87"/>
          <p:cNvSpPr/>
          <p:nvPr/>
        </p:nvSpPr>
        <p:spPr>
          <a:xfrm>
            <a:off x="6525399" y="4586122"/>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Virtualization</a:t>
            </a:r>
          </a:p>
        </p:txBody>
      </p:sp>
      <p:sp>
        <p:nvSpPr>
          <p:cNvPr id="89" name="Rectangle 88"/>
          <p:cNvSpPr/>
          <p:nvPr/>
        </p:nvSpPr>
        <p:spPr>
          <a:xfrm>
            <a:off x="6525399" y="2312942"/>
            <a:ext cx="1637581"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Applications</a:t>
            </a:r>
          </a:p>
        </p:txBody>
      </p:sp>
      <p:sp>
        <p:nvSpPr>
          <p:cNvPr id="90" name="Rectangle 89"/>
          <p:cNvSpPr/>
          <p:nvPr/>
        </p:nvSpPr>
        <p:spPr>
          <a:xfrm>
            <a:off x="6525399" y="3222214"/>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Runtime</a:t>
            </a:r>
          </a:p>
        </p:txBody>
      </p:sp>
      <p:sp>
        <p:nvSpPr>
          <p:cNvPr id="91" name="Rectangle 90"/>
          <p:cNvSpPr/>
          <p:nvPr/>
        </p:nvSpPr>
        <p:spPr>
          <a:xfrm>
            <a:off x="6525399" y="2767578"/>
            <a:ext cx="1637581"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Data</a:t>
            </a:r>
          </a:p>
        </p:txBody>
      </p:sp>
      <p:sp>
        <p:nvSpPr>
          <p:cNvPr id="92" name="Rectangle 91"/>
          <p:cNvSpPr/>
          <p:nvPr/>
        </p:nvSpPr>
        <p:spPr>
          <a:xfrm>
            <a:off x="883611" y="1008479"/>
            <a:ext cx="7827027" cy="639822"/>
          </a:xfrm>
          <a:prstGeom prst="rect">
            <a:avLst/>
          </a:prstGeom>
          <a:noFill/>
          <a:ln w="9525" cap="flat" cmpd="sng" algn="ctr">
            <a:noFill/>
            <a:prstDash val="solid"/>
          </a:ln>
          <a:effectLst/>
        </p:spPr>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218098" fontAlgn="base">
              <a:spcAft>
                <a:spcPct val="0"/>
              </a:spcAft>
            </a:pPr>
            <a:r>
              <a:rPr lang="en-US" sz="2599" b="1" dirty="0">
                <a:solidFill>
                  <a:schemeClr val="bg1"/>
                </a:solidFill>
                <a:latin typeface="Segoe UI Light" panose="020B0502040204020203" pitchFamily="34" charset="0"/>
                <a:ea typeface="+mj-ea"/>
                <a:cs typeface="Segoe UI Light" panose="020B0502040204020203" pitchFamily="34" charset="0"/>
              </a:rPr>
              <a:t>Hosting models</a:t>
            </a:r>
          </a:p>
        </p:txBody>
      </p:sp>
      <p:sp>
        <p:nvSpPr>
          <p:cNvPr id="93" name="Rectangle 92"/>
          <p:cNvSpPr/>
          <p:nvPr/>
        </p:nvSpPr>
        <p:spPr bwMode="auto">
          <a:xfrm>
            <a:off x="9158638" y="914400"/>
            <a:ext cx="2658029" cy="5594509"/>
          </a:xfrm>
          <a:prstGeom prst="rect">
            <a:avLst/>
          </a:prstGeom>
          <a:noFill/>
          <a:ln>
            <a:solidFill>
              <a:schemeClr val="bg1">
                <a:lumMod val="85000"/>
              </a:schemeClr>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76144" tIns="38072" rIns="76144" bIns="38072" numCol="1" rtlCol="0" anchor="ctr" anchorCtr="0" compatLnSpc="1">
            <a:prstTxWarp prst="textNoShape">
              <a:avLst/>
            </a:prstTxWarp>
          </a:bodyPr>
          <a:lstStyle/>
          <a:p>
            <a:pPr algn="ctr" defTabSz="761162"/>
            <a:endParaRPr lang="en-US" sz="1500" dirty="0">
              <a:gradFill>
                <a:gsLst>
                  <a:gs pos="0">
                    <a:srgbClr val="FFFFFF"/>
                  </a:gs>
                  <a:gs pos="100000">
                    <a:srgbClr val="FFFFFF"/>
                  </a:gs>
                </a:gsLst>
                <a:lin ang="5400000" scaled="0"/>
              </a:gradFill>
            </a:endParaRPr>
          </a:p>
        </p:txBody>
      </p:sp>
      <p:sp>
        <p:nvSpPr>
          <p:cNvPr id="94" name="Rectangle 93"/>
          <p:cNvSpPr/>
          <p:nvPr/>
        </p:nvSpPr>
        <p:spPr>
          <a:xfrm>
            <a:off x="9283839" y="1685050"/>
            <a:ext cx="2429613" cy="639822"/>
          </a:xfrm>
          <a:prstGeom prst="rect">
            <a:avLst/>
          </a:prstGeom>
          <a:noFill/>
          <a:ln w="9525" cap="flat" cmpd="sng" algn="ctr">
            <a:noFill/>
            <a:prstDash val="solid"/>
          </a:ln>
          <a:effectLst/>
        </p:spPr>
        <p:txBody>
          <a:bodyPr lIns="76149" tIns="0" rIns="76149"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defTabSz="1218098" fontAlgn="base">
              <a:spcAft>
                <a:spcPct val="0"/>
              </a:spcAft>
            </a:pPr>
            <a:r>
              <a:rPr lang="en-US" sz="1799" dirty="0">
                <a:solidFill>
                  <a:schemeClr val="bg1"/>
                </a:solidFill>
                <a:latin typeface="Segoe UI Light" panose="020B0502040204020203" pitchFamily="34" charset="0"/>
                <a:ea typeface="+mj-ea"/>
                <a:cs typeface="Segoe UI Light" panose="020B0502040204020203" pitchFamily="34" charset="0"/>
              </a:rPr>
              <a:t>Software</a:t>
            </a:r>
            <a:r>
              <a:rPr lang="en-US" sz="1999" dirty="0">
                <a:solidFill>
                  <a:schemeClr val="bg1"/>
                </a:solidFill>
                <a:latin typeface="Segoe UI Light" panose="020B0502040204020203" pitchFamily="34" charset="0"/>
                <a:ea typeface="+mj-ea"/>
                <a:cs typeface="Segoe UI Light" panose="020B0502040204020203" pitchFamily="34" charset="0"/>
              </a:rPr>
              <a:t> </a:t>
            </a:r>
          </a:p>
          <a:p>
            <a:pPr marL="0" lvl="1" defTabSz="1218098" fontAlgn="base">
              <a:spcAft>
                <a:spcPct val="0"/>
              </a:spcAft>
            </a:pPr>
            <a:r>
              <a:rPr lang="en-US" sz="1600" dirty="0">
                <a:solidFill>
                  <a:schemeClr val="bg1"/>
                </a:solidFill>
                <a:latin typeface="Segoe UI Light" panose="020B0502040204020203" pitchFamily="34" charset="0"/>
                <a:ea typeface="+mj-ea"/>
                <a:cs typeface="Segoe UI Light" panose="020B0502040204020203" pitchFamily="34" charset="0"/>
              </a:rPr>
              <a:t>(as a Service)</a:t>
            </a:r>
          </a:p>
        </p:txBody>
      </p:sp>
      <p:sp>
        <p:nvSpPr>
          <p:cNvPr id="95" name="Rectangle 94"/>
          <p:cNvSpPr/>
          <p:nvPr/>
        </p:nvSpPr>
        <p:spPr>
          <a:xfrm>
            <a:off x="9300492" y="5495392"/>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Storage</a:t>
            </a:r>
          </a:p>
        </p:txBody>
      </p:sp>
      <p:sp>
        <p:nvSpPr>
          <p:cNvPr id="96" name="Rectangle 95"/>
          <p:cNvSpPr/>
          <p:nvPr/>
        </p:nvSpPr>
        <p:spPr>
          <a:xfrm>
            <a:off x="9300492" y="5040755"/>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Servers</a:t>
            </a:r>
          </a:p>
        </p:txBody>
      </p:sp>
      <p:sp>
        <p:nvSpPr>
          <p:cNvPr id="97" name="Rectangle 96"/>
          <p:cNvSpPr/>
          <p:nvPr/>
        </p:nvSpPr>
        <p:spPr>
          <a:xfrm>
            <a:off x="9300492" y="5950026"/>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Networking</a:t>
            </a:r>
          </a:p>
        </p:txBody>
      </p:sp>
      <p:sp>
        <p:nvSpPr>
          <p:cNvPr id="98" name="Rectangle 97"/>
          <p:cNvSpPr/>
          <p:nvPr/>
        </p:nvSpPr>
        <p:spPr>
          <a:xfrm>
            <a:off x="9300492" y="4131484"/>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O/S</a:t>
            </a:r>
          </a:p>
        </p:txBody>
      </p:sp>
      <p:sp>
        <p:nvSpPr>
          <p:cNvPr id="99" name="Rectangle 98"/>
          <p:cNvSpPr/>
          <p:nvPr/>
        </p:nvSpPr>
        <p:spPr>
          <a:xfrm>
            <a:off x="9300492" y="3676847"/>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Middleware</a:t>
            </a:r>
          </a:p>
        </p:txBody>
      </p:sp>
      <p:sp>
        <p:nvSpPr>
          <p:cNvPr id="100" name="Rectangle 99"/>
          <p:cNvSpPr/>
          <p:nvPr/>
        </p:nvSpPr>
        <p:spPr>
          <a:xfrm>
            <a:off x="9300492" y="4586118"/>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Virtualization</a:t>
            </a:r>
          </a:p>
        </p:txBody>
      </p:sp>
      <p:sp>
        <p:nvSpPr>
          <p:cNvPr id="101" name="Rectangle 100"/>
          <p:cNvSpPr/>
          <p:nvPr/>
        </p:nvSpPr>
        <p:spPr>
          <a:xfrm>
            <a:off x="9300492" y="2312939"/>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Applications</a:t>
            </a:r>
          </a:p>
        </p:txBody>
      </p:sp>
      <p:sp>
        <p:nvSpPr>
          <p:cNvPr id="102" name="Rectangle 101"/>
          <p:cNvSpPr/>
          <p:nvPr/>
        </p:nvSpPr>
        <p:spPr>
          <a:xfrm>
            <a:off x="9300492" y="3222211"/>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Runtime</a:t>
            </a:r>
          </a:p>
        </p:txBody>
      </p:sp>
      <p:sp>
        <p:nvSpPr>
          <p:cNvPr id="103" name="Rectangle 102"/>
          <p:cNvSpPr/>
          <p:nvPr/>
        </p:nvSpPr>
        <p:spPr>
          <a:xfrm>
            <a:off x="9300492" y="2767575"/>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Data</a:t>
            </a:r>
          </a:p>
        </p:txBody>
      </p:sp>
      <p:sp>
        <p:nvSpPr>
          <p:cNvPr id="104" name="Rectangle 103"/>
          <p:cNvSpPr/>
          <p:nvPr/>
        </p:nvSpPr>
        <p:spPr>
          <a:xfrm>
            <a:off x="8931562" y="1020811"/>
            <a:ext cx="2866042" cy="639822"/>
          </a:xfrm>
          <a:prstGeom prst="rect">
            <a:avLst/>
          </a:prstGeom>
          <a:noFill/>
          <a:ln w="9525" cap="flat" cmpd="sng" algn="ctr">
            <a:noFill/>
            <a:prstDash val="solid"/>
          </a:ln>
          <a:effectLst/>
        </p:spPr>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218098" fontAlgn="base">
              <a:spcAft>
                <a:spcPct val="0"/>
              </a:spcAft>
            </a:pPr>
            <a:r>
              <a:rPr lang="en-US" sz="2599" b="1" dirty="0">
                <a:solidFill>
                  <a:schemeClr val="bg1"/>
                </a:solidFill>
                <a:latin typeface="Segoe UI Light" panose="020B0502040204020203" pitchFamily="34" charset="0"/>
                <a:ea typeface="+mj-ea"/>
                <a:cs typeface="Segoe UI Light" panose="020B0502040204020203" pitchFamily="34" charset="0"/>
              </a:rPr>
              <a:t>Business model</a:t>
            </a:r>
          </a:p>
        </p:txBody>
      </p:sp>
      <p:sp>
        <p:nvSpPr>
          <p:cNvPr id="105" name="Rectangle 104"/>
          <p:cNvSpPr/>
          <p:nvPr/>
        </p:nvSpPr>
        <p:spPr>
          <a:xfrm>
            <a:off x="1425755" y="5488251"/>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Storage</a:t>
            </a:r>
          </a:p>
        </p:txBody>
      </p:sp>
      <p:sp>
        <p:nvSpPr>
          <p:cNvPr id="106" name="Rectangle 105"/>
          <p:cNvSpPr/>
          <p:nvPr/>
        </p:nvSpPr>
        <p:spPr>
          <a:xfrm>
            <a:off x="1425755" y="5033615"/>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Servers</a:t>
            </a:r>
          </a:p>
        </p:txBody>
      </p:sp>
      <p:sp>
        <p:nvSpPr>
          <p:cNvPr id="107" name="Rectangle 106"/>
          <p:cNvSpPr/>
          <p:nvPr/>
        </p:nvSpPr>
        <p:spPr>
          <a:xfrm>
            <a:off x="1425755" y="5942885"/>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Networking</a:t>
            </a:r>
          </a:p>
        </p:txBody>
      </p:sp>
      <p:sp>
        <p:nvSpPr>
          <p:cNvPr id="108" name="Rectangle 107"/>
          <p:cNvSpPr/>
          <p:nvPr/>
        </p:nvSpPr>
        <p:spPr>
          <a:xfrm>
            <a:off x="1425755" y="4124343"/>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O/S</a:t>
            </a:r>
          </a:p>
        </p:txBody>
      </p:sp>
      <p:sp>
        <p:nvSpPr>
          <p:cNvPr id="109" name="Rectangle 108"/>
          <p:cNvSpPr/>
          <p:nvPr/>
        </p:nvSpPr>
        <p:spPr>
          <a:xfrm>
            <a:off x="1425755" y="3669707"/>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Middleware</a:t>
            </a:r>
          </a:p>
        </p:txBody>
      </p:sp>
      <p:sp>
        <p:nvSpPr>
          <p:cNvPr id="110" name="Rectangle 109"/>
          <p:cNvSpPr/>
          <p:nvPr/>
        </p:nvSpPr>
        <p:spPr>
          <a:xfrm>
            <a:off x="1425755" y="4578979"/>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Virtualization</a:t>
            </a:r>
          </a:p>
        </p:txBody>
      </p:sp>
      <p:sp>
        <p:nvSpPr>
          <p:cNvPr id="111" name="Rectangle 110"/>
          <p:cNvSpPr/>
          <p:nvPr/>
        </p:nvSpPr>
        <p:spPr>
          <a:xfrm>
            <a:off x="1425755" y="2760435"/>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Data</a:t>
            </a:r>
          </a:p>
        </p:txBody>
      </p:sp>
      <p:sp>
        <p:nvSpPr>
          <p:cNvPr id="112" name="Rectangle 111"/>
          <p:cNvSpPr/>
          <p:nvPr/>
        </p:nvSpPr>
        <p:spPr>
          <a:xfrm>
            <a:off x="1425755" y="2305798"/>
            <a:ext cx="1637582" cy="380847"/>
          </a:xfrm>
          <a:prstGeom prst="rect">
            <a:avLst/>
          </a:prstGeom>
          <a:solidFill>
            <a:srgbClr val="68217A"/>
          </a:solidFill>
          <a:ln w="9525" cap="flat" cmpd="sng" algn="ctr">
            <a:noFill/>
            <a:prstDash val="solid"/>
          </a:ln>
          <a:effectLst/>
        </p:spPr>
        <p:txBody>
          <a:bodyPr rtlCol="0" anchor="ctr" anchorCtr="0"/>
          <a:lstStyle/>
          <a:p>
            <a:pPr marL="0" lvl="1" algn="ctr" defTabSz="1218098" fontAlgn="base">
              <a:spcAft>
                <a:spcPct val="0"/>
              </a:spcAft>
            </a:pPr>
            <a:r>
              <a:rPr lang="en-US" sz="1300" dirty="0">
                <a:solidFill>
                  <a:schemeClr val="bg1"/>
                </a:solidFill>
                <a:latin typeface="Segoe UI" panose="020B0502040204020203" pitchFamily="34" charset="0"/>
                <a:ea typeface="+mj-ea"/>
                <a:cs typeface="Segoe UI" panose="020B0502040204020203" pitchFamily="34" charset="0"/>
              </a:rPr>
              <a:t>Applications</a:t>
            </a:r>
          </a:p>
        </p:txBody>
      </p:sp>
      <p:sp>
        <p:nvSpPr>
          <p:cNvPr id="113" name="Rectangle 112"/>
          <p:cNvSpPr/>
          <p:nvPr/>
        </p:nvSpPr>
        <p:spPr>
          <a:xfrm>
            <a:off x="1425755" y="3215072"/>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Runtime</a:t>
            </a:r>
          </a:p>
        </p:txBody>
      </p:sp>
      <p:sp>
        <p:nvSpPr>
          <p:cNvPr id="114" name="Left Brace 113"/>
          <p:cNvSpPr/>
          <p:nvPr/>
        </p:nvSpPr>
        <p:spPr>
          <a:xfrm>
            <a:off x="1176621" y="2305798"/>
            <a:ext cx="243513" cy="4017934"/>
          </a:xfrm>
          <a:prstGeom prst="leftBrace">
            <a:avLst>
              <a:gd name="adj1" fmla="val 0"/>
              <a:gd name="adj2" fmla="val 50000"/>
            </a:avLst>
          </a:prstGeom>
          <a:noFill/>
          <a:ln w="19050" cap="flat" cmpd="sng" algn="ctr">
            <a:solidFill>
              <a:schemeClr val="tx1">
                <a:lumMod val="50000"/>
                <a:lumOff val="50000"/>
              </a:schemeClr>
            </a:solidFill>
            <a:prstDash val="solid"/>
          </a:ln>
          <a:effectLst/>
        </p:spPr>
        <p:txBody>
          <a:bodyPr rtlCol="0" anchor="ctr"/>
          <a:lstStyle/>
          <a:p>
            <a:pPr algn="ctr" defTabSz="1218198"/>
            <a:endParaRPr lang="en-US" sz="1799" dirty="0">
              <a:solidFill>
                <a:schemeClr val="bg1"/>
              </a:solidFill>
              <a:ea typeface="Segoe UI" pitchFamily="34" charset="0"/>
              <a:cs typeface="Segoe UI" pitchFamily="34" charset="0"/>
            </a:endParaRPr>
          </a:p>
        </p:txBody>
      </p:sp>
      <p:sp>
        <p:nvSpPr>
          <p:cNvPr id="115" name="TextBox 54"/>
          <p:cNvSpPr txBox="1"/>
          <p:nvPr/>
        </p:nvSpPr>
        <p:spPr>
          <a:xfrm rot="10800000" flipH="1">
            <a:off x="11201194" y="3280312"/>
            <a:ext cx="615553" cy="1987659"/>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8098" fontAlgn="base">
              <a:spcAft>
                <a:spcPct val="0"/>
              </a:spcAft>
            </a:pPr>
            <a:r>
              <a:rPr lang="en-US" sz="1400" dirty="0">
                <a:solidFill>
                  <a:schemeClr val="bg1"/>
                </a:solidFill>
                <a:latin typeface="Segoe UI" panose="020B0502040204020203" pitchFamily="34" charset="0"/>
                <a:ea typeface="+mj-ea"/>
                <a:cs typeface="Segoe UI" panose="020B0502040204020203" pitchFamily="34" charset="0"/>
              </a:rPr>
              <a:t>Scale, resilience and </a:t>
            </a:r>
            <a:br>
              <a:rPr lang="en-US" sz="1400" dirty="0">
                <a:solidFill>
                  <a:schemeClr val="bg1"/>
                </a:solidFill>
                <a:latin typeface="Segoe UI" panose="020B0502040204020203" pitchFamily="34" charset="0"/>
                <a:ea typeface="+mj-ea"/>
                <a:cs typeface="Segoe UI" panose="020B0502040204020203" pitchFamily="34" charset="0"/>
              </a:rPr>
            </a:br>
            <a:r>
              <a:rPr lang="en-US" sz="1400" dirty="0">
                <a:solidFill>
                  <a:schemeClr val="bg1"/>
                </a:solidFill>
                <a:latin typeface="Segoe UI" panose="020B0502040204020203" pitchFamily="34" charset="0"/>
                <a:ea typeface="+mj-ea"/>
                <a:cs typeface="Segoe UI" panose="020B0502040204020203" pitchFamily="34" charset="0"/>
              </a:rPr>
              <a:t>management by vendor</a:t>
            </a:r>
          </a:p>
        </p:txBody>
      </p:sp>
      <p:sp>
        <p:nvSpPr>
          <p:cNvPr id="116" name="Left Brace 115"/>
          <p:cNvSpPr/>
          <p:nvPr/>
        </p:nvSpPr>
        <p:spPr>
          <a:xfrm flipH="1">
            <a:off x="10967683" y="2305998"/>
            <a:ext cx="243513" cy="4017934"/>
          </a:xfrm>
          <a:prstGeom prst="leftBrace">
            <a:avLst>
              <a:gd name="adj1" fmla="val 0"/>
              <a:gd name="adj2" fmla="val 50000"/>
            </a:avLst>
          </a:prstGeom>
          <a:noFill/>
          <a:ln w="19050" cap="flat" cmpd="sng" algn="ctr">
            <a:solidFill>
              <a:schemeClr val="tx1">
                <a:lumMod val="50000"/>
                <a:lumOff val="50000"/>
              </a:schemeClr>
            </a:solidFill>
            <a:prstDash val="solid"/>
          </a:ln>
          <a:effectLst/>
        </p:spPr>
        <p:txBody>
          <a:bodyPr rtlCol="0" anchor="ctr"/>
          <a:lstStyle/>
          <a:p>
            <a:pPr algn="ctr" defTabSz="1218198"/>
            <a:endParaRPr lang="en-US" sz="1799" dirty="0">
              <a:solidFill>
                <a:schemeClr val="bg1"/>
              </a:solidFill>
              <a:ea typeface="Segoe UI" pitchFamily="34" charset="0"/>
              <a:cs typeface="Segoe UI" pitchFamily="34" charset="0"/>
            </a:endParaRPr>
          </a:p>
        </p:txBody>
      </p:sp>
      <p:sp>
        <p:nvSpPr>
          <p:cNvPr id="2" name="Rectangle 1"/>
          <p:cNvSpPr/>
          <p:nvPr/>
        </p:nvSpPr>
        <p:spPr>
          <a:xfrm>
            <a:off x="537520" y="152400"/>
            <a:ext cx="4188967" cy="830997"/>
          </a:xfrm>
          <a:prstGeom prst="rect">
            <a:avLst/>
          </a:prstGeom>
        </p:spPr>
        <p:txBody>
          <a:bodyPr wrap="none">
            <a:spAutoFit/>
          </a:bodyPr>
          <a:lstStyle/>
          <a:p>
            <a:pPr>
              <a:spcBef>
                <a:spcPts val="1799"/>
              </a:spcBef>
            </a:pPr>
            <a:r>
              <a:rPr lang="en-US" sz="4800" dirty="0">
                <a:solidFill>
                  <a:schemeClr val="bg1"/>
                </a:solidFill>
                <a:latin typeface="+mj-lt"/>
              </a:rPr>
              <a:t>Why the cloud?</a:t>
            </a:r>
          </a:p>
        </p:txBody>
      </p:sp>
    </p:spTree>
    <p:extLst>
      <p:ext uri="{BB962C8B-B14F-4D97-AF65-F5344CB8AC3E}">
        <p14:creationId xmlns:p14="http://schemas.microsoft.com/office/powerpoint/2010/main" val="3948150891"/>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p:cNvSpPr txBox="1">
            <a:spLocks/>
          </p:cNvSpPr>
          <p:nvPr/>
        </p:nvSpPr>
        <p:spPr>
          <a:xfrm>
            <a:off x="2589212" y="2362200"/>
            <a:ext cx="6713756" cy="2169392"/>
          </a:xfrm>
          <a:prstGeom prst="rect">
            <a:avLst/>
          </a:prstGeom>
        </p:spPr>
        <p:txBody>
          <a:bodyPr vert="horz" lIns="91416" tIns="45708" rIns="91416" bIns="45708"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6595" dirty="0" smtClean="0">
                <a:solidFill>
                  <a:srgbClr val="FFFFFF"/>
                </a:solidFill>
                <a:latin typeface="Segoe UI Light"/>
              </a:rPr>
              <a:t>Azure</a:t>
            </a:r>
            <a:endParaRPr lang="en-US" sz="16595" dirty="0">
              <a:solidFill>
                <a:srgbClr val="FFFFFF"/>
              </a:solidFill>
              <a:latin typeface="Segoe UI Light"/>
            </a:endParaRPr>
          </a:p>
        </p:txBody>
      </p:sp>
    </p:spTree>
    <p:extLst>
      <p:ext uri="{BB962C8B-B14F-4D97-AF65-F5344CB8AC3E}">
        <p14:creationId xmlns:p14="http://schemas.microsoft.com/office/powerpoint/2010/main" val="1944492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8" name="Title 3"/>
          <p:cNvSpPr txBox="1">
            <a:spLocks/>
          </p:cNvSpPr>
          <p:nvPr/>
        </p:nvSpPr>
        <p:spPr>
          <a:xfrm>
            <a:off x="142251" y="2796231"/>
            <a:ext cx="3177592" cy="1755155"/>
          </a:xfrm>
          <a:prstGeom prst="rect">
            <a:avLst/>
          </a:prstGeom>
        </p:spPr>
        <p:txBody>
          <a:bodyPr vert="horz" wrap="square" lIns="146266" tIns="91416" rIns="146266" bIns="91416" rtlCol="0" anchor="ctr">
            <a:noAutofit/>
          </a:bodyPr>
          <a:lstStyle>
            <a:lvl1pPr algn="l" defTabSz="914180" rtl="0" eaLnBrk="1" latinLnBrk="0" hangingPunct="1">
              <a:lnSpc>
                <a:spcPts val="6175"/>
              </a:lnSpc>
              <a:spcBef>
                <a:spcPct val="0"/>
              </a:spcBef>
              <a:buNone/>
              <a:defRPr lang="en-US" sz="5293" b="0" kern="1200" cap="none" spc="-100" baseline="0">
                <a:ln w="3175">
                  <a:noFill/>
                </a:ln>
                <a:solidFill>
                  <a:schemeClr val="bg1"/>
                </a:solidFill>
                <a:effectLst/>
                <a:latin typeface="+mj-lt"/>
                <a:ea typeface="+mn-ea"/>
                <a:cs typeface="Segoe UI" pitchFamily="34" charset="0"/>
              </a:defRPr>
            </a:lvl1pPr>
          </a:lstStyle>
          <a:p>
            <a:pPr>
              <a:lnSpc>
                <a:spcPct val="100000"/>
              </a:lnSpc>
            </a:pPr>
            <a:r>
              <a:rPr lang="en-US" altLang="ja-JP" sz="4798" dirty="0">
                <a:latin typeface="Segoe UI Light" panose="020B0502040204020203" pitchFamily="34" charset="0"/>
                <a:ea typeface="メイリオ" pitchFamily="50" charset="-128"/>
                <a:cs typeface="Segoe UI Light" panose="020B0502040204020203" pitchFamily="34" charset="0"/>
              </a:rPr>
              <a:t>Azure</a:t>
            </a:r>
            <a:r>
              <a:rPr altLang="ja-JP" sz="4798" dirty="0">
                <a:latin typeface="Segoe UI Light" panose="020B0502040204020203" pitchFamily="34" charset="0"/>
                <a:ea typeface="メイリオ" pitchFamily="50" charset="-128"/>
                <a:cs typeface="Segoe UI Light" panose="020B0502040204020203" pitchFamily="34" charset="0"/>
              </a:rPr>
              <a:t> footprint</a:t>
            </a:r>
            <a:endParaRPr sz="4798" dirty="0">
              <a:latin typeface="Segoe UI Light" panose="020B0502040204020203" pitchFamily="34" charset="0"/>
              <a:ea typeface="メイリオ" pitchFamily="50" charset="-128"/>
              <a:cs typeface="Segoe UI Light" panose="020B0502040204020203" pitchFamily="34" charset="0"/>
            </a:endParaRPr>
          </a:p>
        </p:txBody>
      </p:sp>
      <p:grpSp>
        <p:nvGrpSpPr>
          <p:cNvPr id="1239" name="Group 1238"/>
          <p:cNvGrpSpPr/>
          <p:nvPr/>
        </p:nvGrpSpPr>
        <p:grpSpPr>
          <a:xfrm>
            <a:off x="512553" y="478015"/>
            <a:ext cx="11145834" cy="6213745"/>
            <a:chOff x="395371" y="1139688"/>
            <a:chExt cx="8399866" cy="4651514"/>
          </a:xfrm>
          <a:solidFill>
            <a:srgbClr val="00B0F0"/>
          </a:solidFill>
        </p:grpSpPr>
        <p:sp>
          <p:nvSpPr>
            <p:cNvPr id="1240" name="Oval 9"/>
            <p:cNvSpPr>
              <a:spLocks noChangeAspect="1" noChangeArrowheads="1"/>
            </p:cNvSpPr>
            <p:nvPr/>
          </p:nvSpPr>
          <p:spPr bwMode="auto">
            <a:xfrm>
              <a:off x="2417310"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41" name="Oval 10"/>
            <p:cNvSpPr>
              <a:spLocks noChangeAspect="1" noChangeArrowheads="1"/>
            </p:cNvSpPr>
            <p:nvPr/>
          </p:nvSpPr>
          <p:spPr bwMode="auto">
            <a:xfrm>
              <a:off x="2528886"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42" name="Oval 11"/>
            <p:cNvSpPr>
              <a:spLocks noChangeAspect="1" noChangeArrowheads="1"/>
            </p:cNvSpPr>
            <p:nvPr/>
          </p:nvSpPr>
          <p:spPr bwMode="auto">
            <a:xfrm>
              <a:off x="264196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43" name="Oval 12"/>
            <p:cNvSpPr>
              <a:spLocks noChangeAspect="1" noChangeArrowheads="1"/>
            </p:cNvSpPr>
            <p:nvPr/>
          </p:nvSpPr>
          <p:spPr bwMode="auto">
            <a:xfrm>
              <a:off x="2753545"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44" name="Oval 13"/>
            <p:cNvSpPr>
              <a:spLocks noChangeAspect="1" noChangeArrowheads="1"/>
            </p:cNvSpPr>
            <p:nvPr/>
          </p:nvSpPr>
          <p:spPr bwMode="auto">
            <a:xfrm>
              <a:off x="309128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45" name="Oval 14"/>
            <p:cNvSpPr>
              <a:spLocks noChangeAspect="1" noChangeArrowheads="1"/>
            </p:cNvSpPr>
            <p:nvPr/>
          </p:nvSpPr>
          <p:spPr bwMode="auto">
            <a:xfrm>
              <a:off x="3204373"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46" name="Oval 15"/>
            <p:cNvSpPr>
              <a:spLocks noChangeAspect="1" noChangeArrowheads="1"/>
            </p:cNvSpPr>
            <p:nvPr/>
          </p:nvSpPr>
          <p:spPr bwMode="auto">
            <a:xfrm>
              <a:off x="3315949"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47" name="Oval 16"/>
            <p:cNvSpPr>
              <a:spLocks noChangeAspect="1" noChangeArrowheads="1"/>
            </p:cNvSpPr>
            <p:nvPr/>
          </p:nvSpPr>
          <p:spPr bwMode="auto">
            <a:xfrm>
              <a:off x="3429033"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48" name="Oval 17"/>
            <p:cNvSpPr>
              <a:spLocks noChangeAspect="1" noChangeArrowheads="1"/>
            </p:cNvSpPr>
            <p:nvPr/>
          </p:nvSpPr>
          <p:spPr bwMode="auto">
            <a:xfrm>
              <a:off x="354060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49" name="Oval 18"/>
            <p:cNvSpPr>
              <a:spLocks noChangeAspect="1" noChangeArrowheads="1"/>
            </p:cNvSpPr>
            <p:nvPr/>
          </p:nvSpPr>
          <p:spPr bwMode="auto">
            <a:xfrm>
              <a:off x="3653693"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50" name="Oval 19"/>
            <p:cNvSpPr>
              <a:spLocks noChangeAspect="1" noChangeArrowheads="1"/>
            </p:cNvSpPr>
            <p:nvPr/>
          </p:nvSpPr>
          <p:spPr bwMode="auto">
            <a:xfrm>
              <a:off x="3765269"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51" name="Oval 20"/>
            <p:cNvSpPr>
              <a:spLocks noChangeAspect="1" noChangeArrowheads="1"/>
            </p:cNvSpPr>
            <p:nvPr/>
          </p:nvSpPr>
          <p:spPr bwMode="auto">
            <a:xfrm>
              <a:off x="3878352"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52" name="Oval 21"/>
            <p:cNvSpPr>
              <a:spLocks noChangeAspect="1" noChangeArrowheads="1"/>
            </p:cNvSpPr>
            <p:nvPr/>
          </p:nvSpPr>
          <p:spPr bwMode="auto">
            <a:xfrm>
              <a:off x="3989928"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53" name="Oval 22"/>
            <p:cNvSpPr>
              <a:spLocks noChangeAspect="1" noChangeArrowheads="1"/>
            </p:cNvSpPr>
            <p:nvPr/>
          </p:nvSpPr>
          <p:spPr bwMode="auto">
            <a:xfrm>
              <a:off x="6574270"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54" name="Oval 23"/>
            <p:cNvSpPr>
              <a:spLocks noChangeAspect="1" noChangeArrowheads="1"/>
            </p:cNvSpPr>
            <p:nvPr/>
          </p:nvSpPr>
          <p:spPr bwMode="auto">
            <a:xfrm>
              <a:off x="2192650"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55" name="Oval 24"/>
            <p:cNvSpPr>
              <a:spLocks noChangeAspect="1" noChangeArrowheads="1"/>
            </p:cNvSpPr>
            <p:nvPr/>
          </p:nvSpPr>
          <p:spPr bwMode="auto">
            <a:xfrm>
              <a:off x="2304226"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56" name="Oval 25"/>
            <p:cNvSpPr>
              <a:spLocks noChangeAspect="1" noChangeArrowheads="1"/>
            </p:cNvSpPr>
            <p:nvPr/>
          </p:nvSpPr>
          <p:spPr bwMode="auto">
            <a:xfrm>
              <a:off x="2417310"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57" name="Oval 26"/>
            <p:cNvSpPr>
              <a:spLocks noChangeAspect="1" noChangeArrowheads="1"/>
            </p:cNvSpPr>
            <p:nvPr/>
          </p:nvSpPr>
          <p:spPr bwMode="auto">
            <a:xfrm>
              <a:off x="2528886"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58" name="Oval 27"/>
            <p:cNvSpPr>
              <a:spLocks noChangeAspect="1" noChangeArrowheads="1"/>
            </p:cNvSpPr>
            <p:nvPr/>
          </p:nvSpPr>
          <p:spPr bwMode="auto">
            <a:xfrm>
              <a:off x="264196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59" name="Oval 28"/>
            <p:cNvSpPr>
              <a:spLocks noChangeAspect="1" noChangeArrowheads="1"/>
            </p:cNvSpPr>
            <p:nvPr/>
          </p:nvSpPr>
          <p:spPr bwMode="auto">
            <a:xfrm>
              <a:off x="2866630"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60" name="Oval 29"/>
            <p:cNvSpPr>
              <a:spLocks noChangeAspect="1" noChangeArrowheads="1"/>
            </p:cNvSpPr>
            <p:nvPr/>
          </p:nvSpPr>
          <p:spPr bwMode="auto">
            <a:xfrm>
              <a:off x="2978206"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61" name="Oval 30"/>
            <p:cNvSpPr>
              <a:spLocks noChangeAspect="1" noChangeArrowheads="1"/>
            </p:cNvSpPr>
            <p:nvPr/>
          </p:nvSpPr>
          <p:spPr bwMode="auto">
            <a:xfrm>
              <a:off x="309128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62" name="Oval 31"/>
            <p:cNvSpPr>
              <a:spLocks noChangeAspect="1" noChangeArrowheads="1"/>
            </p:cNvSpPr>
            <p:nvPr/>
          </p:nvSpPr>
          <p:spPr bwMode="auto">
            <a:xfrm>
              <a:off x="3204373"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63" name="Oval 32"/>
            <p:cNvSpPr>
              <a:spLocks noChangeAspect="1" noChangeArrowheads="1"/>
            </p:cNvSpPr>
            <p:nvPr/>
          </p:nvSpPr>
          <p:spPr bwMode="auto">
            <a:xfrm>
              <a:off x="3315949"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64" name="Oval 33"/>
            <p:cNvSpPr>
              <a:spLocks noChangeAspect="1" noChangeArrowheads="1"/>
            </p:cNvSpPr>
            <p:nvPr/>
          </p:nvSpPr>
          <p:spPr bwMode="auto">
            <a:xfrm>
              <a:off x="3429033"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65" name="Oval 34"/>
            <p:cNvSpPr>
              <a:spLocks noChangeAspect="1" noChangeArrowheads="1"/>
            </p:cNvSpPr>
            <p:nvPr/>
          </p:nvSpPr>
          <p:spPr bwMode="auto">
            <a:xfrm>
              <a:off x="354060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66" name="Oval 35"/>
            <p:cNvSpPr>
              <a:spLocks noChangeAspect="1" noChangeArrowheads="1"/>
            </p:cNvSpPr>
            <p:nvPr/>
          </p:nvSpPr>
          <p:spPr bwMode="auto">
            <a:xfrm>
              <a:off x="3653693"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67" name="Oval 36"/>
            <p:cNvSpPr>
              <a:spLocks noChangeAspect="1" noChangeArrowheads="1"/>
            </p:cNvSpPr>
            <p:nvPr/>
          </p:nvSpPr>
          <p:spPr bwMode="auto">
            <a:xfrm>
              <a:off x="3765269"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68" name="Oval 37"/>
            <p:cNvSpPr>
              <a:spLocks noChangeAspect="1" noChangeArrowheads="1"/>
            </p:cNvSpPr>
            <p:nvPr/>
          </p:nvSpPr>
          <p:spPr bwMode="auto">
            <a:xfrm>
              <a:off x="3878352"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69" name="Oval 38"/>
            <p:cNvSpPr>
              <a:spLocks noChangeAspect="1" noChangeArrowheads="1"/>
            </p:cNvSpPr>
            <p:nvPr/>
          </p:nvSpPr>
          <p:spPr bwMode="auto">
            <a:xfrm>
              <a:off x="4663908"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70" name="Oval 39"/>
            <p:cNvSpPr>
              <a:spLocks noChangeAspect="1" noChangeArrowheads="1"/>
            </p:cNvSpPr>
            <p:nvPr/>
          </p:nvSpPr>
          <p:spPr bwMode="auto">
            <a:xfrm>
              <a:off x="4776992"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71" name="Oval 40"/>
            <p:cNvSpPr>
              <a:spLocks noChangeAspect="1" noChangeArrowheads="1"/>
            </p:cNvSpPr>
            <p:nvPr/>
          </p:nvSpPr>
          <p:spPr bwMode="auto">
            <a:xfrm>
              <a:off x="6462694"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72" name="Oval 41"/>
            <p:cNvSpPr>
              <a:spLocks noChangeAspect="1" noChangeArrowheads="1"/>
            </p:cNvSpPr>
            <p:nvPr/>
          </p:nvSpPr>
          <p:spPr bwMode="auto">
            <a:xfrm>
              <a:off x="6574270"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73" name="Oval 42"/>
            <p:cNvSpPr>
              <a:spLocks noChangeAspect="1" noChangeArrowheads="1"/>
            </p:cNvSpPr>
            <p:nvPr/>
          </p:nvSpPr>
          <p:spPr bwMode="auto">
            <a:xfrm>
              <a:off x="6687355"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74" name="Oval 43"/>
            <p:cNvSpPr>
              <a:spLocks noChangeAspect="1" noChangeArrowheads="1"/>
            </p:cNvSpPr>
            <p:nvPr/>
          </p:nvSpPr>
          <p:spPr bwMode="auto">
            <a:xfrm>
              <a:off x="1518671"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75" name="Oval 44"/>
            <p:cNvSpPr>
              <a:spLocks noChangeAspect="1" noChangeArrowheads="1"/>
            </p:cNvSpPr>
            <p:nvPr/>
          </p:nvSpPr>
          <p:spPr bwMode="auto">
            <a:xfrm>
              <a:off x="1630247"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76" name="Oval 45"/>
            <p:cNvSpPr>
              <a:spLocks noChangeAspect="1" noChangeArrowheads="1"/>
            </p:cNvSpPr>
            <p:nvPr/>
          </p:nvSpPr>
          <p:spPr bwMode="auto">
            <a:xfrm>
              <a:off x="1743330"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77" name="Oval 46"/>
            <p:cNvSpPr>
              <a:spLocks noChangeAspect="1" noChangeArrowheads="1"/>
            </p:cNvSpPr>
            <p:nvPr/>
          </p:nvSpPr>
          <p:spPr bwMode="auto">
            <a:xfrm>
              <a:off x="1854906"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78" name="Oval 47"/>
            <p:cNvSpPr>
              <a:spLocks noChangeAspect="1" noChangeArrowheads="1"/>
            </p:cNvSpPr>
            <p:nvPr/>
          </p:nvSpPr>
          <p:spPr bwMode="auto">
            <a:xfrm>
              <a:off x="196799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79" name="Oval 48"/>
            <p:cNvSpPr>
              <a:spLocks noChangeAspect="1" noChangeArrowheads="1"/>
            </p:cNvSpPr>
            <p:nvPr/>
          </p:nvSpPr>
          <p:spPr bwMode="auto">
            <a:xfrm>
              <a:off x="2192650"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80" name="Oval 49"/>
            <p:cNvSpPr>
              <a:spLocks noChangeAspect="1" noChangeArrowheads="1"/>
            </p:cNvSpPr>
            <p:nvPr/>
          </p:nvSpPr>
          <p:spPr bwMode="auto">
            <a:xfrm>
              <a:off x="2304226"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81" name="Oval 50"/>
            <p:cNvSpPr>
              <a:spLocks noChangeAspect="1" noChangeArrowheads="1"/>
            </p:cNvSpPr>
            <p:nvPr/>
          </p:nvSpPr>
          <p:spPr bwMode="auto">
            <a:xfrm>
              <a:off x="241731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82" name="Oval 51"/>
            <p:cNvSpPr>
              <a:spLocks noChangeAspect="1" noChangeArrowheads="1"/>
            </p:cNvSpPr>
            <p:nvPr/>
          </p:nvSpPr>
          <p:spPr bwMode="auto">
            <a:xfrm>
              <a:off x="2528886"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83" name="Oval 52"/>
            <p:cNvSpPr>
              <a:spLocks noChangeAspect="1" noChangeArrowheads="1"/>
            </p:cNvSpPr>
            <p:nvPr/>
          </p:nvSpPr>
          <p:spPr bwMode="auto">
            <a:xfrm>
              <a:off x="2753545"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84" name="Oval 53"/>
            <p:cNvSpPr>
              <a:spLocks noChangeAspect="1" noChangeArrowheads="1"/>
            </p:cNvSpPr>
            <p:nvPr/>
          </p:nvSpPr>
          <p:spPr bwMode="auto">
            <a:xfrm>
              <a:off x="286663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85" name="Oval 54"/>
            <p:cNvSpPr>
              <a:spLocks noChangeAspect="1" noChangeArrowheads="1"/>
            </p:cNvSpPr>
            <p:nvPr/>
          </p:nvSpPr>
          <p:spPr bwMode="auto">
            <a:xfrm>
              <a:off x="2978206"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86" name="Oval 55"/>
            <p:cNvSpPr>
              <a:spLocks noChangeAspect="1" noChangeArrowheads="1"/>
            </p:cNvSpPr>
            <p:nvPr/>
          </p:nvSpPr>
          <p:spPr bwMode="auto">
            <a:xfrm>
              <a:off x="3091289"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87" name="Oval 56"/>
            <p:cNvSpPr>
              <a:spLocks noChangeAspect="1" noChangeArrowheads="1"/>
            </p:cNvSpPr>
            <p:nvPr/>
          </p:nvSpPr>
          <p:spPr bwMode="auto">
            <a:xfrm>
              <a:off x="3204373"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88" name="Oval 57"/>
            <p:cNvSpPr>
              <a:spLocks noChangeAspect="1" noChangeArrowheads="1"/>
            </p:cNvSpPr>
            <p:nvPr/>
          </p:nvSpPr>
          <p:spPr bwMode="auto">
            <a:xfrm>
              <a:off x="3315949"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89" name="Oval 58"/>
            <p:cNvSpPr>
              <a:spLocks noChangeAspect="1" noChangeArrowheads="1"/>
            </p:cNvSpPr>
            <p:nvPr/>
          </p:nvSpPr>
          <p:spPr bwMode="auto">
            <a:xfrm>
              <a:off x="3429033"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90" name="Oval 59"/>
            <p:cNvSpPr>
              <a:spLocks noChangeAspect="1" noChangeArrowheads="1"/>
            </p:cNvSpPr>
            <p:nvPr/>
          </p:nvSpPr>
          <p:spPr bwMode="auto">
            <a:xfrm>
              <a:off x="3540609"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91" name="Oval 60"/>
            <p:cNvSpPr>
              <a:spLocks noChangeAspect="1" noChangeArrowheads="1"/>
            </p:cNvSpPr>
            <p:nvPr/>
          </p:nvSpPr>
          <p:spPr bwMode="auto">
            <a:xfrm>
              <a:off x="3653693"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92" name="Oval 61"/>
            <p:cNvSpPr>
              <a:spLocks noChangeAspect="1" noChangeArrowheads="1"/>
            </p:cNvSpPr>
            <p:nvPr/>
          </p:nvSpPr>
          <p:spPr bwMode="auto">
            <a:xfrm>
              <a:off x="3765269"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93" name="Oval 62"/>
            <p:cNvSpPr>
              <a:spLocks noChangeAspect="1" noChangeArrowheads="1"/>
            </p:cNvSpPr>
            <p:nvPr/>
          </p:nvSpPr>
          <p:spPr bwMode="auto">
            <a:xfrm>
              <a:off x="4663908"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94" name="Oval 63"/>
            <p:cNvSpPr>
              <a:spLocks noChangeAspect="1" noChangeArrowheads="1"/>
            </p:cNvSpPr>
            <p:nvPr/>
          </p:nvSpPr>
          <p:spPr bwMode="auto">
            <a:xfrm>
              <a:off x="6687355"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95" name="Oval 64"/>
            <p:cNvSpPr>
              <a:spLocks noChangeAspect="1" noChangeArrowheads="1"/>
            </p:cNvSpPr>
            <p:nvPr/>
          </p:nvSpPr>
          <p:spPr bwMode="auto">
            <a:xfrm>
              <a:off x="6798931"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96" name="Oval 65"/>
            <p:cNvSpPr>
              <a:spLocks noChangeAspect="1" noChangeArrowheads="1"/>
            </p:cNvSpPr>
            <p:nvPr/>
          </p:nvSpPr>
          <p:spPr bwMode="auto">
            <a:xfrm>
              <a:off x="140558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97" name="Oval 66"/>
            <p:cNvSpPr>
              <a:spLocks noChangeAspect="1" noChangeArrowheads="1"/>
            </p:cNvSpPr>
            <p:nvPr/>
          </p:nvSpPr>
          <p:spPr bwMode="auto">
            <a:xfrm>
              <a:off x="151867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98" name="Oval 67"/>
            <p:cNvSpPr>
              <a:spLocks noChangeAspect="1" noChangeArrowheads="1"/>
            </p:cNvSpPr>
            <p:nvPr/>
          </p:nvSpPr>
          <p:spPr bwMode="auto">
            <a:xfrm>
              <a:off x="1630247"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99" name="Oval 68"/>
            <p:cNvSpPr>
              <a:spLocks noChangeAspect="1" noChangeArrowheads="1"/>
            </p:cNvSpPr>
            <p:nvPr/>
          </p:nvSpPr>
          <p:spPr bwMode="auto">
            <a:xfrm>
              <a:off x="174333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00" name="Oval 69"/>
            <p:cNvSpPr>
              <a:spLocks noChangeAspect="1" noChangeArrowheads="1"/>
            </p:cNvSpPr>
            <p:nvPr/>
          </p:nvSpPr>
          <p:spPr bwMode="auto">
            <a:xfrm>
              <a:off x="185490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01" name="Oval 70"/>
            <p:cNvSpPr>
              <a:spLocks noChangeAspect="1" noChangeArrowheads="1"/>
            </p:cNvSpPr>
            <p:nvPr/>
          </p:nvSpPr>
          <p:spPr bwMode="auto">
            <a:xfrm>
              <a:off x="196799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02" name="Oval 71"/>
            <p:cNvSpPr>
              <a:spLocks noChangeAspect="1" noChangeArrowheads="1"/>
            </p:cNvSpPr>
            <p:nvPr/>
          </p:nvSpPr>
          <p:spPr bwMode="auto">
            <a:xfrm>
              <a:off x="2079566"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03" name="Oval 72"/>
            <p:cNvSpPr>
              <a:spLocks noChangeAspect="1" noChangeArrowheads="1"/>
            </p:cNvSpPr>
            <p:nvPr/>
          </p:nvSpPr>
          <p:spPr bwMode="auto">
            <a:xfrm>
              <a:off x="219265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04" name="Oval 73"/>
            <p:cNvSpPr>
              <a:spLocks noChangeAspect="1" noChangeArrowheads="1"/>
            </p:cNvSpPr>
            <p:nvPr/>
          </p:nvSpPr>
          <p:spPr bwMode="auto">
            <a:xfrm>
              <a:off x="230422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05" name="Oval 74"/>
            <p:cNvSpPr>
              <a:spLocks noChangeAspect="1" noChangeArrowheads="1"/>
            </p:cNvSpPr>
            <p:nvPr/>
          </p:nvSpPr>
          <p:spPr bwMode="auto">
            <a:xfrm>
              <a:off x="241731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06" name="Oval 75"/>
            <p:cNvSpPr>
              <a:spLocks noChangeAspect="1" noChangeArrowheads="1"/>
            </p:cNvSpPr>
            <p:nvPr/>
          </p:nvSpPr>
          <p:spPr bwMode="auto">
            <a:xfrm>
              <a:off x="2753545"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07" name="Oval 76"/>
            <p:cNvSpPr>
              <a:spLocks noChangeAspect="1" noChangeArrowheads="1"/>
            </p:cNvSpPr>
            <p:nvPr/>
          </p:nvSpPr>
          <p:spPr bwMode="auto">
            <a:xfrm>
              <a:off x="286663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08" name="Oval 77"/>
            <p:cNvSpPr>
              <a:spLocks noChangeAspect="1" noChangeArrowheads="1"/>
            </p:cNvSpPr>
            <p:nvPr/>
          </p:nvSpPr>
          <p:spPr bwMode="auto">
            <a:xfrm>
              <a:off x="2978206"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09" name="Oval 78"/>
            <p:cNvSpPr>
              <a:spLocks noChangeAspect="1" noChangeArrowheads="1"/>
            </p:cNvSpPr>
            <p:nvPr/>
          </p:nvSpPr>
          <p:spPr bwMode="auto">
            <a:xfrm>
              <a:off x="3091289"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10" name="Oval 79"/>
            <p:cNvSpPr>
              <a:spLocks noChangeAspect="1" noChangeArrowheads="1"/>
            </p:cNvSpPr>
            <p:nvPr/>
          </p:nvSpPr>
          <p:spPr bwMode="auto">
            <a:xfrm>
              <a:off x="3204373"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11" name="Oval 80"/>
            <p:cNvSpPr>
              <a:spLocks noChangeAspect="1" noChangeArrowheads="1"/>
            </p:cNvSpPr>
            <p:nvPr/>
          </p:nvSpPr>
          <p:spPr bwMode="auto">
            <a:xfrm>
              <a:off x="3315949"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12" name="Oval 81"/>
            <p:cNvSpPr>
              <a:spLocks noChangeAspect="1" noChangeArrowheads="1"/>
            </p:cNvSpPr>
            <p:nvPr/>
          </p:nvSpPr>
          <p:spPr bwMode="auto">
            <a:xfrm>
              <a:off x="3429033"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13" name="Oval 82"/>
            <p:cNvSpPr>
              <a:spLocks noChangeAspect="1" noChangeArrowheads="1"/>
            </p:cNvSpPr>
            <p:nvPr/>
          </p:nvSpPr>
          <p:spPr bwMode="auto">
            <a:xfrm>
              <a:off x="3540609"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14" name="Oval 83"/>
            <p:cNvSpPr>
              <a:spLocks noChangeAspect="1" noChangeArrowheads="1"/>
            </p:cNvSpPr>
            <p:nvPr/>
          </p:nvSpPr>
          <p:spPr bwMode="auto">
            <a:xfrm>
              <a:off x="3653693"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15" name="Oval 84"/>
            <p:cNvSpPr>
              <a:spLocks noChangeAspect="1" noChangeArrowheads="1"/>
            </p:cNvSpPr>
            <p:nvPr/>
          </p:nvSpPr>
          <p:spPr bwMode="auto">
            <a:xfrm>
              <a:off x="3765269"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16" name="Oval 85"/>
            <p:cNvSpPr>
              <a:spLocks noChangeAspect="1" noChangeArrowheads="1"/>
            </p:cNvSpPr>
            <p:nvPr/>
          </p:nvSpPr>
          <p:spPr bwMode="auto">
            <a:xfrm>
              <a:off x="5787207"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17" name="Oval 86"/>
            <p:cNvSpPr>
              <a:spLocks noChangeAspect="1" noChangeArrowheads="1"/>
            </p:cNvSpPr>
            <p:nvPr/>
          </p:nvSpPr>
          <p:spPr bwMode="auto">
            <a:xfrm>
              <a:off x="590029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18" name="Oval 87"/>
            <p:cNvSpPr>
              <a:spLocks noChangeAspect="1" noChangeArrowheads="1"/>
            </p:cNvSpPr>
            <p:nvPr/>
          </p:nvSpPr>
          <p:spPr bwMode="auto">
            <a:xfrm>
              <a:off x="657427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19" name="Oval 88"/>
            <p:cNvSpPr>
              <a:spLocks noChangeAspect="1" noChangeArrowheads="1"/>
            </p:cNvSpPr>
            <p:nvPr/>
          </p:nvSpPr>
          <p:spPr bwMode="auto">
            <a:xfrm>
              <a:off x="6687355"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20" name="Oval 89"/>
            <p:cNvSpPr>
              <a:spLocks noChangeAspect="1" noChangeArrowheads="1"/>
            </p:cNvSpPr>
            <p:nvPr/>
          </p:nvSpPr>
          <p:spPr bwMode="auto">
            <a:xfrm>
              <a:off x="679893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21" name="Oval 90"/>
            <p:cNvSpPr>
              <a:spLocks noChangeAspect="1" noChangeArrowheads="1"/>
            </p:cNvSpPr>
            <p:nvPr/>
          </p:nvSpPr>
          <p:spPr bwMode="auto">
            <a:xfrm>
              <a:off x="6912014"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22" name="Oval 91"/>
            <p:cNvSpPr>
              <a:spLocks noChangeAspect="1" noChangeArrowheads="1"/>
            </p:cNvSpPr>
            <p:nvPr/>
          </p:nvSpPr>
          <p:spPr bwMode="auto">
            <a:xfrm>
              <a:off x="7585994"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23" name="Oval 92"/>
            <p:cNvSpPr>
              <a:spLocks noChangeAspect="1" noChangeArrowheads="1"/>
            </p:cNvSpPr>
            <p:nvPr/>
          </p:nvSpPr>
          <p:spPr bwMode="auto">
            <a:xfrm>
              <a:off x="769757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24" name="Oval 93"/>
            <p:cNvSpPr>
              <a:spLocks noChangeAspect="1" noChangeArrowheads="1"/>
            </p:cNvSpPr>
            <p:nvPr/>
          </p:nvSpPr>
          <p:spPr bwMode="auto">
            <a:xfrm>
              <a:off x="7810653"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25" name="Oval 94"/>
            <p:cNvSpPr>
              <a:spLocks noChangeAspect="1" noChangeArrowheads="1"/>
            </p:cNvSpPr>
            <p:nvPr/>
          </p:nvSpPr>
          <p:spPr bwMode="auto">
            <a:xfrm>
              <a:off x="140558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26" name="Oval 95"/>
            <p:cNvSpPr>
              <a:spLocks noChangeAspect="1" noChangeArrowheads="1"/>
            </p:cNvSpPr>
            <p:nvPr/>
          </p:nvSpPr>
          <p:spPr bwMode="auto">
            <a:xfrm>
              <a:off x="151867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27" name="Oval 96"/>
            <p:cNvSpPr>
              <a:spLocks noChangeAspect="1" noChangeArrowheads="1"/>
            </p:cNvSpPr>
            <p:nvPr/>
          </p:nvSpPr>
          <p:spPr bwMode="auto">
            <a:xfrm>
              <a:off x="1630247"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28" name="Oval 97"/>
            <p:cNvSpPr>
              <a:spLocks noChangeAspect="1" noChangeArrowheads="1"/>
            </p:cNvSpPr>
            <p:nvPr/>
          </p:nvSpPr>
          <p:spPr bwMode="auto">
            <a:xfrm>
              <a:off x="174333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29" name="Oval 98"/>
            <p:cNvSpPr>
              <a:spLocks noChangeAspect="1" noChangeArrowheads="1"/>
            </p:cNvSpPr>
            <p:nvPr/>
          </p:nvSpPr>
          <p:spPr bwMode="auto">
            <a:xfrm>
              <a:off x="185490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30" name="Oval 99"/>
            <p:cNvSpPr>
              <a:spLocks noChangeAspect="1" noChangeArrowheads="1"/>
            </p:cNvSpPr>
            <p:nvPr/>
          </p:nvSpPr>
          <p:spPr bwMode="auto">
            <a:xfrm>
              <a:off x="196799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31" name="Oval 100"/>
            <p:cNvSpPr>
              <a:spLocks noChangeAspect="1" noChangeArrowheads="1"/>
            </p:cNvSpPr>
            <p:nvPr/>
          </p:nvSpPr>
          <p:spPr bwMode="auto">
            <a:xfrm>
              <a:off x="2079566"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32" name="Oval 101"/>
            <p:cNvSpPr>
              <a:spLocks noChangeAspect="1" noChangeArrowheads="1"/>
            </p:cNvSpPr>
            <p:nvPr/>
          </p:nvSpPr>
          <p:spPr bwMode="auto">
            <a:xfrm>
              <a:off x="219265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33" name="Oval 102"/>
            <p:cNvSpPr>
              <a:spLocks noChangeAspect="1" noChangeArrowheads="1"/>
            </p:cNvSpPr>
            <p:nvPr/>
          </p:nvSpPr>
          <p:spPr bwMode="auto">
            <a:xfrm>
              <a:off x="230422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34" name="Oval 103"/>
            <p:cNvSpPr>
              <a:spLocks noChangeAspect="1" noChangeArrowheads="1"/>
            </p:cNvSpPr>
            <p:nvPr/>
          </p:nvSpPr>
          <p:spPr bwMode="auto">
            <a:xfrm>
              <a:off x="241731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35" name="Oval 104"/>
            <p:cNvSpPr>
              <a:spLocks noChangeAspect="1" noChangeArrowheads="1"/>
            </p:cNvSpPr>
            <p:nvPr/>
          </p:nvSpPr>
          <p:spPr bwMode="auto">
            <a:xfrm>
              <a:off x="3091289"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36" name="Oval 105"/>
            <p:cNvSpPr>
              <a:spLocks noChangeAspect="1" noChangeArrowheads="1"/>
            </p:cNvSpPr>
            <p:nvPr/>
          </p:nvSpPr>
          <p:spPr bwMode="auto">
            <a:xfrm>
              <a:off x="3204373"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37" name="Oval 106"/>
            <p:cNvSpPr>
              <a:spLocks noChangeAspect="1" noChangeArrowheads="1"/>
            </p:cNvSpPr>
            <p:nvPr/>
          </p:nvSpPr>
          <p:spPr bwMode="auto">
            <a:xfrm>
              <a:off x="3315949"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38" name="Oval 107"/>
            <p:cNvSpPr>
              <a:spLocks noChangeAspect="1" noChangeArrowheads="1"/>
            </p:cNvSpPr>
            <p:nvPr/>
          </p:nvSpPr>
          <p:spPr bwMode="auto">
            <a:xfrm>
              <a:off x="3429033"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39" name="Oval 108"/>
            <p:cNvSpPr>
              <a:spLocks noChangeAspect="1" noChangeArrowheads="1"/>
            </p:cNvSpPr>
            <p:nvPr/>
          </p:nvSpPr>
          <p:spPr bwMode="auto">
            <a:xfrm>
              <a:off x="3540609"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40" name="Oval 109"/>
            <p:cNvSpPr>
              <a:spLocks noChangeAspect="1" noChangeArrowheads="1"/>
            </p:cNvSpPr>
            <p:nvPr/>
          </p:nvSpPr>
          <p:spPr bwMode="auto">
            <a:xfrm>
              <a:off x="3653693"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41" name="Oval 110"/>
            <p:cNvSpPr>
              <a:spLocks noChangeAspect="1" noChangeArrowheads="1"/>
            </p:cNvSpPr>
            <p:nvPr/>
          </p:nvSpPr>
          <p:spPr bwMode="auto">
            <a:xfrm>
              <a:off x="3765269"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42" name="Oval 111"/>
            <p:cNvSpPr>
              <a:spLocks noChangeAspect="1" noChangeArrowheads="1"/>
            </p:cNvSpPr>
            <p:nvPr/>
          </p:nvSpPr>
          <p:spPr bwMode="auto">
            <a:xfrm>
              <a:off x="5675631"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43" name="Oval 112"/>
            <p:cNvSpPr>
              <a:spLocks noChangeAspect="1" noChangeArrowheads="1"/>
            </p:cNvSpPr>
            <p:nvPr/>
          </p:nvSpPr>
          <p:spPr bwMode="auto">
            <a:xfrm>
              <a:off x="6238035"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44" name="Oval 113"/>
            <p:cNvSpPr>
              <a:spLocks noChangeAspect="1" noChangeArrowheads="1"/>
            </p:cNvSpPr>
            <p:nvPr/>
          </p:nvSpPr>
          <p:spPr bwMode="auto">
            <a:xfrm>
              <a:off x="634961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45" name="Oval 114"/>
            <p:cNvSpPr>
              <a:spLocks noChangeAspect="1" noChangeArrowheads="1"/>
            </p:cNvSpPr>
            <p:nvPr/>
          </p:nvSpPr>
          <p:spPr bwMode="auto">
            <a:xfrm>
              <a:off x="6462694"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46" name="Oval 115"/>
            <p:cNvSpPr>
              <a:spLocks noChangeAspect="1" noChangeArrowheads="1"/>
            </p:cNvSpPr>
            <p:nvPr/>
          </p:nvSpPr>
          <p:spPr bwMode="auto">
            <a:xfrm>
              <a:off x="657427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47" name="Oval 116"/>
            <p:cNvSpPr>
              <a:spLocks noChangeAspect="1" noChangeArrowheads="1"/>
            </p:cNvSpPr>
            <p:nvPr/>
          </p:nvSpPr>
          <p:spPr bwMode="auto">
            <a:xfrm>
              <a:off x="6687355"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48" name="Oval 117"/>
            <p:cNvSpPr>
              <a:spLocks noChangeAspect="1" noChangeArrowheads="1"/>
            </p:cNvSpPr>
            <p:nvPr/>
          </p:nvSpPr>
          <p:spPr bwMode="auto">
            <a:xfrm>
              <a:off x="679893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49" name="Oval 118"/>
            <p:cNvSpPr>
              <a:spLocks noChangeAspect="1" noChangeArrowheads="1"/>
            </p:cNvSpPr>
            <p:nvPr/>
          </p:nvSpPr>
          <p:spPr bwMode="auto">
            <a:xfrm>
              <a:off x="6912014"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50" name="Oval 119"/>
            <p:cNvSpPr>
              <a:spLocks noChangeAspect="1" noChangeArrowheads="1"/>
            </p:cNvSpPr>
            <p:nvPr/>
          </p:nvSpPr>
          <p:spPr bwMode="auto">
            <a:xfrm>
              <a:off x="702359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51" name="Oval 120"/>
            <p:cNvSpPr>
              <a:spLocks noChangeAspect="1" noChangeArrowheads="1"/>
            </p:cNvSpPr>
            <p:nvPr/>
          </p:nvSpPr>
          <p:spPr bwMode="auto">
            <a:xfrm>
              <a:off x="7136674"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52" name="Oval 121"/>
            <p:cNvSpPr>
              <a:spLocks noChangeAspect="1" noChangeArrowheads="1"/>
            </p:cNvSpPr>
            <p:nvPr/>
          </p:nvSpPr>
          <p:spPr bwMode="auto">
            <a:xfrm>
              <a:off x="724825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53" name="Oval 122"/>
            <p:cNvSpPr>
              <a:spLocks noChangeAspect="1" noChangeArrowheads="1"/>
            </p:cNvSpPr>
            <p:nvPr/>
          </p:nvSpPr>
          <p:spPr bwMode="auto">
            <a:xfrm>
              <a:off x="7585994"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54" name="Oval 123"/>
            <p:cNvSpPr>
              <a:spLocks noChangeAspect="1" noChangeArrowheads="1"/>
            </p:cNvSpPr>
            <p:nvPr/>
          </p:nvSpPr>
          <p:spPr bwMode="auto">
            <a:xfrm>
              <a:off x="140558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55" name="Oval 124"/>
            <p:cNvSpPr>
              <a:spLocks noChangeAspect="1" noChangeArrowheads="1"/>
            </p:cNvSpPr>
            <p:nvPr/>
          </p:nvSpPr>
          <p:spPr bwMode="auto">
            <a:xfrm>
              <a:off x="151867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56" name="Oval 125"/>
            <p:cNvSpPr>
              <a:spLocks noChangeAspect="1" noChangeArrowheads="1"/>
            </p:cNvSpPr>
            <p:nvPr/>
          </p:nvSpPr>
          <p:spPr bwMode="auto">
            <a:xfrm>
              <a:off x="1630247"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57" name="Oval 126"/>
            <p:cNvSpPr>
              <a:spLocks noChangeAspect="1" noChangeArrowheads="1"/>
            </p:cNvSpPr>
            <p:nvPr/>
          </p:nvSpPr>
          <p:spPr bwMode="auto">
            <a:xfrm>
              <a:off x="174333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58" name="Oval 127"/>
            <p:cNvSpPr>
              <a:spLocks noChangeAspect="1" noChangeArrowheads="1"/>
            </p:cNvSpPr>
            <p:nvPr/>
          </p:nvSpPr>
          <p:spPr bwMode="auto">
            <a:xfrm>
              <a:off x="185490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59" name="Oval 128"/>
            <p:cNvSpPr>
              <a:spLocks noChangeAspect="1" noChangeArrowheads="1"/>
            </p:cNvSpPr>
            <p:nvPr/>
          </p:nvSpPr>
          <p:spPr bwMode="auto">
            <a:xfrm>
              <a:off x="196799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60" name="Oval 129"/>
            <p:cNvSpPr>
              <a:spLocks noChangeAspect="1" noChangeArrowheads="1"/>
            </p:cNvSpPr>
            <p:nvPr/>
          </p:nvSpPr>
          <p:spPr bwMode="auto">
            <a:xfrm>
              <a:off x="2079566"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61" name="Oval 130"/>
            <p:cNvSpPr>
              <a:spLocks noChangeAspect="1" noChangeArrowheads="1"/>
            </p:cNvSpPr>
            <p:nvPr/>
          </p:nvSpPr>
          <p:spPr bwMode="auto">
            <a:xfrm>
              <a:off x="219265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62" name="Oval 131"/>
            <p:cNvSpPr>
              <a:spLocks noChangeAspect="1" noChangeArrowheads="1"/>
            </p:cNvSpPr>
            <p:nvPr/>
          </p:nvSpPr>
          <p:spPr bwMode="auto">
            <a:xfrm>
              <a:off x="230422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63" name="Oval 132"/>
            <p:cNvSpPr>
              <a:spLocks noChangeAspect="1" noChangeArrowheads="1"/>
            </p:cNvSpPr>
            <p:nvPr/>
          </p:nvSpPr>
          <p:spPr bwMode="auto">
            <a:xfrm>
              <a:off x="241731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64" name="Oval 133"/>
            <p:cNvSpPr>
              <a:spLocks noChangeAspect="1" noChangeArrowheads="1"/>
            </p:cNvSpPr>
            <p:nvPr/>
          </p:nvSpPr>
          <p:spPr bwMode="auto">
            <a:xfrm>
              <a:off x="2528886"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65" name="Oval 134"/>
            <p:cNvSpPr>
              <a:spLocks noChangeAspect="1" noChangeArrowheads="1"/>
            </p:cNvSpPr>
            <p:nvPr/>
          </p:nvSpPr>
          <p:spPr bwMode="auto">
            <a:xfrm>
              <a:off x="3091289"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66" name="Oval 135"/>
            <p:cNvSpPr>
              <a:spLocks noChangeAspect="1" noChangeArrowheads="1"/>
            </p:cNvSpPr>
            <p:nvPr/>
          </p:nvSpPr>
          <p:spPr bwMode="auto">
            <a:xfrm>
              <a:off x="3204373"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67" name="Oval 136"/>
            <p:cNvSpPr>
              <a:spLocks noChangeAspect="1" noChangeArrowheads="1"/>
            </p:cNvSpPr>
            <p:nvPr/>
          </p:nvSpPr>
          <p:spPr bwMode="auto">
            <a:xfrm>
              <a:off x="3315949"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68" name="Oval 137"/>
            <p:cNvSpPr>
              <a:spLocks noChangeAspect="1" noChangeArrowheads="1"/>
            </p:cNvSpPr>
            <p:nvPr/>
          </p:nvSpPr>
          <p:spPr bwMode="auto">
            <a:xfrm>
              <a:off x="3429033"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69" name="Oval 138"/>
            <p:cNvSpPr>
              <a:spLocks noChangeAspect="1" noChangeArrowheads="1"/>
            </p:cNvSpPr>
            <p:nvPr/>
          </p:nvSpPr>
          <p:spPr bwMode="auto">
            <a:xfrm>
              <a:off x="3540609"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70" name="Oval 139"/>
            <p:cNvSpPr>
              <a:spLocks noChangeAspect="1" noChangeArrowheads="1"/>
            </p:cNvSpPr>
            <p:nvPr/>
          </p:nvSpPr>
          <p:spPr bwMode="auto">
            <a:xfrm>
              <a:off x="3653693"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71" name="Oval 140"/>
            <p:cNvSpPr>
              <a:spLocks noChangeAspect="1" noChangeArrowheads="1"/>
            </p:cNvSpPr>
            <p:nvPr/>
          </p:nvSpPr>
          <p:spPr bwMode="auto">
            <a:xfrm>
              <a:off x="3765269"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72" name="Oval 141"/>
            <p:cNvSpPr>
              <a:spLocks noChangeAspect="1" noChangeArrowheads="1"/>
            </p:cNvSpPr>
            <p:nvPr/>
          </p:nvSpPr>
          <p:spPr bwMode="auto">
            <a:xfrm>
              <a:off x="4776992"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73" name="Oval 142"/>
            <p:cNvSpPr>
              <a:spLocks noChangeAspect="1" noChangeArrowheads="1"/>
            </p:cNvSpPr>
            <p:nvPr/>
          </p:nvSpPr>
          <p:spPr bwMode="auto">
            <a:xfrm>
              <a:off x="4888568"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74" name="Oval 143"/>
            <p:cNvSpPr>
              <a:spLocks noChangeAspect="1" noChangeArrowheads="1"/>
            </p:cNvSpPr>
            <p:nvPr/>
          </p:nvSpPr>
          <p:spPr bwMode="auto">
            <a:xfrm>
              <a:off x="5001652"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75" name="Oval 144"/>
            <p:cNvSpPr>
              <a:spLocks noChangeAspect="1" noChangeArrowheads="1"/>
            </p:cNvSpPr>
            <p:nvPr/>
          </p:nvSpPr>
          <p:spPr bwMode="auto">
            <a:xfrm>
              <a:off x="5562548"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76" name="Oval 145"/>
            <p:cNvSpPr>
              <a:spLocks noChangeAspect="1" noChangeArrowheads="1"/>
            </p:cNvSpPr>
            <p:nvPr/>
          </p:nvSpPr>
          <p:spPr bwMode="auto">
            <a:xfrm>
              <a:off x="6013375"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77" name="Oval 146"/>
            <p:cNvSpPr>
              <a:spLocks noChangeAspect="1" noChangeArrowheads="1"/>
            </p:cNvSpPr>
            <p:nvPr/>
          </p:nvSpPr>
          <p:spPr bwMode="auto">
            <a:xfrm>
              <a:off x="6124951"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78" name="Oval 147"/>
            <p:cNvSpPr>
              <a:spLocks noChangeAspect="1" noChangeArrowheads="1"/>
            </p:cNvSpPr>
            <p:nvPr/>
          </p:nvSpPr>
          <p:spPr bwMode="auto">
            <a:xfrm>
              <a:off x="6238035"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79" name="Oval 148"/>
            <p:cNvSpPr>
              <a:spLocks noChangeAspect="1" noChangeArrowheads="1"/>
            </p:cNvSpPr>
            <p:nvPr/>
          </p:nvSpPr>
          <p:spPr bwMode="auto">
            <a:xfrm>
              <a:off x="634961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80" name="Oval 149"/>
            <p:cNvSpPr>
              <a:spLocks noChangeAspect="1" noChangeArrowheads="1"/>
            </p:cNvSpPr>
            <p:nvPr/>
          </p:nvSpPr>
          <p:spPr bwMode="auto">
            <a:xfrm>
              <a:off x="646269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81" name="Oval 150"/>
            <p:cNvSpPr>
              <a:spLocks noChangeAspect="1" noChangeArrowheads="1"/>
            </p:cNvSpPr>
            <p:nvPr/>
          </p:nvSpPr>
          <p:spPr bwMode="auto">
            <a:xfrm>
              <a:off x="657427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82" name="Oval 151"/>
            <p:cNvSpPr>
              <a:spLocks noChangeAspect="1" noChangeArrowheads="1"/>
            </p:cNvSpPr>
            <p:nvPr/>
          </p:nvSpPr>
          <p:spPr bwMode="auto">
            <a:xfrm>
              <a:off x="6687355"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83" name="Oval 152"/>
            <p:cNvSpPr>
              <a:spLocks noChangeAspect="1" noChangeArrowheads="1"/>
            </p:cNvSpPr>
            <p:nvPr/>
          </p:nvSpPr>
          <p:spPr bwMode="auto">
            <a:xfrm>
              <a:off x="679893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84" name="Oval 153"/>
            <p:cNvSpPr>
              <a:spLocks noChangeAspect="1" noChangeArrowheads="1"/>
            </p:cNvSpPr>
            <p:nvPr/>
          </p:nvSpPr>
          <p:spPr bwMode="auto">
            <a:xfrm>
              <a:off x="691201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85" name="Oval 154"/>
            <p:cNvSpPr>
              <a:spLocks noChangeAspect="1" noChangeArrowheads="1"/>
            </p:cNvSpPr>
            <p:nvPr/>
          </p:nvSpPr>
          <p:spPr bwMode="auto">
            <a:xfrm>
              <a:off x="702359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86" name="Oval 155"/>
            <p:cNvSpPr>
              <a:spLocks noChangeAspect="1" noChangeArrowheads="1"/>
            </p:cNvSpPr>
            <p:nvPr/>
          </p:nvSpPr>
          <p:spPr bwMode="auto">
            <a:xfrm>
              <a:off x="7136674"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87" name="Oval 156"/>
            <p:cNvSpPr>
              <a:spLocks noChangeAspect="1" noChangeArrowheads="1"/>
            </p:cNvSpPr>
            <p:nvPr/>
          </p:nvSpPr>
          <p:spPr bwMode="auto">
            <a:xfrm>
              <a:off x="724825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88" name="Oval 157"/>
            <p:cNvSpPr>
              <a:spLocks noChangeAspect="1" noChangeArrowheads="1"/>
            </p:cNvSpPr>
            <p:nvPr/>
          </p:nvSpPr>
          <p:spPr bwMode="auto">
            <a:xfrm>
              <a:off x="736133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89" name="Oval 158"/>
            <p:cNvSpPr>
              <a:spLocks noChangeAspect="1" noChangeArrowheads="1"/>
            </p:cNvSpPr>
            <p:nvPr/>
          </p:nvSpPr>
          <p:spPr bwMode="auto">
            <a:xfrm>
              <a:off x="747291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90" name="Oval 159"/>
            <p:cNvSpPr>
              <a:spLocks noChangeAspect="1" noChangeArrowheads="1"/>
            </p:cNvSpPr>
            <p:nvPr/>
          </p:nvSpPr>
          <p:spPr bwMode="auto">
            <a:xfrm>
              <a:off x="7585994"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91" name="Oval 160"/>
            <p:cNvSpPr>
              <a:spLocks noChangeAspect="1" noChangeArrowheads="1"/>
            </p:cNvSpPr>
            <p:nvPr/>
          </p:nvSpPr>
          <p:spPr bwMode="auto">
            <a:xfrm>
              <a:off x="769757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92" name="Oval 161"/>
            <p:cNvSpPr>
              <a:spLocks noChangeAspect="1" noChangeArrowheads="1"/>
            </p:cNvSpPr>
            <p:nvPr/>
          </p:nvSpPr>
          <p:spPr bwMode="auto">
            <a:xfrm>
              <a:off x="7810653"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93" name="Oval 162"/>
            <p:cNvSpPr>
              <a:spLocks noChangeAspect="1" noChangeArrowheads="1"/>
            </p:cNvSpPr>
            <p:nvPr/>
          </p:nvSpPr>
          <p:spPr bwMode="auto">
            <a:xfrm>
              <a:off x="84469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94" name="Oval 163"/>
            <p:cNvSpPr>
              <a:spLocks noChangeAspect="1" noChangeArrowheads="1"/>
            </p:cNvSpPr>
            <p:nvPr/>
          </p:nvSpPr>
          <p:spPr bwMode="auto">
            <a:xfrm>
              <a:off x="95626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95" name="Oval 164"/>
            <p:cNvSpPr>
              <a:spLocks noChangeAspect="1" noChangeArrowheads="1"/>
            </p:cNvSpPr>
            <p:nvPr/>
          </p:nvSpPr>
          <p:spPr bwMode="auto">
            <a:xfrm>
              <a:off x="106935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96" name="Oval 165"/>
            <p:cNvSpPr>
              <a:spLocks noChangeAspect="1" noChangeArrowheads="1"/>
            </p:cNvSpPr>
            <p:nvPr/>
          </p:nvSpPr>
          <p:spPr bwMode="auto">
            <a:xfrm>
              <a:off x="118092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97" name="Oval 166"/>
            <p:cNvSpPr>
              <a:spLocks noChangeAspect="1" noChangeArrowheads="1"/>
            </p:cNvSpPr>
            <p:nvPr/>
          </p:nvSpPr>
          <p:spPr bwMode="auto">
            <a:xfrm>
              <a:off x="129401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98" name="Oval 167"/>
            <p:cNvSpPr>
              <a:spLocks noChangeAspect="1" noChangeArrowheads="1"/>
            </p:cNvSpPr>
            <p:nvPr/>
          </p:nvSpPr>
          <p:spPr bwMode="auto">
            <a:xfrm>
              <a:off x="140558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99" name="Oval 168"/>
            <p:cNvSpPr>
              <a:spLocks noChangeAspect="1" noChangeArrowheads="1"/>
            </p:cNvSpPr>
            <p:nvPr/>
          </p:nvSpPr>
          <p:spPr bwMode="auto">
            <a:xfrm>
              <a:off x="151867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00" name="Oval 169"/>
            <p:cNvSpPr>
              <a:spLocks noChangeAspect="1" noChangeArrowheads="1"/>
            </p:cNvSpPr>
            <p:nvPr/>
          </p:nvSpPr>
          <p:spPr bwMode="auto">
            <a:xfrm>
              <a:off x="163024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01" name="Oval 170"/>
            <p:cNvSpPr>
              <a:spLocks noChangeAspect="1" noChangeArrowheads="1"/>
            </p:cNvSpPr>
            <p:nvPr/>
          </p:nvSpPr>
          <p:spPr bwMode="auto">
            <a:xfrm>
              <a:off x="174333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02" name="Oval 171"/>
            <p:cNvSpPr>
              <a:spLocks noChangeAspect="1" noChangeArrowheads="1"/>
            </p:cNvSpPr>
            <p:nvPr/>
          </p:nvSpPr>
          <p:spPr bwMode="auto">
            <a:xfrm>
              <a:off x="185490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03" name="Oval 172"/>
            <p:cNvSpPr>
              <a:spLocks noChangeAspect="1" noChangeArrowheads="1"/>
            </p:cNvSpPr>
            <p:nvPr/>
          </p:nvSpPr>
          <p:spPr bwMode="auto">
            <a:xfrm>
              <a:off x="196799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04" name="Oval 173"/>
            <p:cNvSpPr>
              <a:spLocks noChangeAspect="1" noChangeArrowheads="1"/>
            </p:cNvSpPr>
            <p:nvPr/>
          </p:nvSpPr>
          <p:spPr bwMode="auto">
            <a:xfrm>
              <a:off x="2079566"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05" name="Oval 174"/>
            <p:cNvSpPr>
              <a:spLocks noChangeAspect="1" noChangeArrowheads="1"/>
            </p:cNvSpPr>
            <p:nvPr/>
          </p:nvSpPr>
          <p:spPr bwMode="auto">
            <a:xfrm>
              <a:off x="219265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06" name="Oval 175"/>
            <p:cNvSpPr>
              <a:spLocks noChangeAspect="1" noChangeArrowheads="1"/>
            </p:cNvSpPr>
            <p:nvPr/>
          </p:nvSpPr>
          <p:spPr bwMode="auto">
            <a:xfrm>
              <a:off x="230422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07" name="Oval 176"/>
            <p:cNvSpPr>
              <a:spLocks noChangeAspect="1" noChangeArrowheads="1"/>
            </p:cNvSpPr>
            <p:nvPr/>
          </p:nvSpPr>
          <p:spPr bwMode="auto">
            <a:xfrm>
              <a:off x="241731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08" name="Oval 177"/>
            <p:cNvSpPr>
              <a:spLocks noChangeAspect="1" noChangeArrowheads="1"/>
            </p:cNvSpPr>
            <p:nvPr/>
          </p:nvSpPr>
          <p:spPr bwMode="auto">
            <a:xfrm>
              <a:off x="2528886"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09" name="Oval 178"/>
            <p:cNvSpPr>
              <a:spLocks noChangeAspect="1" noChangeArrowheads="1"/>
            </p:cNvSpPr>
            <p:nvPr/>
          </p:nvSpPr>
          <p:spPr bwMode="auto">
            <a:xfrm>
              <a:off x="264196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10" name="Oval 179"/>
            <p:cNvSpPr>
              <a:spLocks noChangeAspect="1" noChangeArrowheads="1"/>
            </p:cNvSpPr>
            <p:nvPr/>
          </p:nvSpPr>
          <p:spPr bwMode="auto">
            <a:xfrm>
              <a:off x="2753545"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11" name="Oval 180"/>
            <p:cNvSpPr>
              <a:spLocks noChangeAspect="1" noChangeArrowheads="1"/>
            </p:cNvSpPr>
            <p:nvPr/>
          </p:nvSpPr>
          <p:spPr bwMode="auto">
            <a:xfrm>
              <a:off x="320437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12" name="Oval 181"/>
            <p:cNvSpPr>
              <a:spLocks noChangeAspect="1" noChangeArrowheads="1"/>
            </p:cNvSpPr>
            <p:nvPr/>
          </p:nvSpPr>
          <p:spPr bwMode="auto">
            <a:xfrm>
              <a:off x="3315949"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13" name="Oval 182"/>
            <p:cNvSpPr>
              <a:spLocks noChangeAspect="1" noChangeArrowheads="1"/>
            </p:cNvSpPr>
            <p:nvPr/>
          </p:nvSpPr>
          <p:spPr bwMode="auto">
            <a:xfrm>
              <a:off x="342903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14" name="Oval 183"/>
            <p:cNvSpPr>
              <a:spLocks noChangeAspect="1" noChangeArrowheads="1"/>
            </p:cNvSpPr>
            <p:nvPr/>
          </p:nvSpPr>
          <p:spPr bwMode="auto">
            <a:xfrm>
              <a:off x="354060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15" name="Oval 184"/>
            <p:cNvSpPr>
              <a:spLocks noChangeAspect="1" noChangeArrowheads="1"/>
            </p:cNvSpPr>
            <p:nvPr/>
          </p:nvSpPr>
          <p:spPr bwMode="auto">
            <a:xfrm>
              <a:off x="365369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16" name="Oval 185"/>
            <p:cNvSpPr>
              <a:spLocks noChangeAspect="1" noChangeArrowheads="1"/>
            </p:cNvSpPr>
            <p:nvPr/>
          </p:nvSpPr>
          <p:spPr bwMode="auto">
            <a:xfrm>
              <a:off x="466390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17" name="Oval 186"/>
            <p:cNvSpPr>
              <a:spLocks noChangeAspect="1" noChangeArrowheads="1"/>
            </p:cNvSpPr>
            <p:nvPr/>
          </p:nvSpPr>
          <p:spPr bwMode="auto">
            <a:xfrm>
              <a:off x="4776992"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18" name="Oval 187"/>
            <p:cNvSpPr>
              <a:spLocks noChangeAspect="1" noChangeArrowheads="1"/>
            </p:cNvSpPr>
            <p:nvPr/>
          </p:nvSpPr>
          <p:spPr bwMode="auto">
            <a:xfrm>
              <a:off x="4888568"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19" name="Oval 188"/>
            <p:cNvSpPr>
              <a:spLocks noChangeAspect="1" noChangeArrowheads="1"/>
            </p:cNvSpPr>
            <p:nvPr/>
          </p:nvSpPr>
          <p:spPr bwMode="auto">
            <a:xfrm>
              <a:off x="5001652"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20" name="Oval 189"/>
            <p:cNvSpPr>
              <a:spLocks noChangeAspect="1" noChangeArrowheads="1"/>
            </p:cNvSpPr>
            <p:nvPr/>
          </p:nvSpPr>
          <p:spPr bwMode="auto">
            <a:xfrm>
              <a:off x="511322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21" name="Oval 190"/>
            <p:cNvSpPr>
              <a:spLocks noChangeAspect="1" noChangeArrowheads="1"/>
            </p:cNvSpPr>
            <p:nvPr/>
          </p:nvSpPr>
          <p:spPr bwMode="auto">
            <a:xfrm>
              <a:off x="556254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22" name="Oval 191"/>
            <p:cNvSpPr>
              <a:spLocks noChangeAspect="1" noChangeArrowheads="1"/>
            </p:cNvSpPr>
            <p:nvPr/>
          </p:nvSpPr>
          <p:spPr bwMode="auto">
            <a:xfrm>
              <a:off x="567563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23" name="Oval 192"/>
            <p:cNvSpPr>
              <a:spLocks noChangeAspect="1" noChangeArrowheads="1"/>
            </p:cNvSpPr>
            <p:nvPr/>
          </p:nvSpPr>
          <p:spPr bwMode="auto">
            <a:xfrm>
              <a:off x="578720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24" name="Oval 193"/>
            <p:cNvSpPr>
              <a:spLocks noChangeAspect="1" noChangeArrowheads="1"/>
            </p:cNvSpPr>
            <p:nvPr/>
          </p:nvSpPr>
          <p:spPr bwMode="auto">
            <a:xfrm>
              <a:off x="590029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25" name="Oval 194"/>
            <p:cNvSpPr>
              <a:spLocks noChangeAspect="1" noChangeArrowheads="1"/>
            </p:cNvSpPr>
            <p:nvPr/>
          </p:nvSpPr>
          <p:spPr bwMode="auto">
            <a:xfrm>
              <a:off x="6013375"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26" name="Oval 195"/>
            <p:cNvSpPr>
              <a:spLocks noChangeAspect="1" noChangeArrowheads="1"/>
            </p:cNvSpPr>
            <p:nvPr/>
          </p:nvSpPr>
          <p:spPr bwMode="auto">
            <a:xfrm>
              <a:off x="612495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27" name="Oval 196"/>
            <p:cNvSpPr>
              <a:spLocks noChangeAspect="1" noChangeArrowheads="1"/>
            </p:cNvSpPr>
            <p:nvPr/>
          </p:nvSpPr>
          <p:spPr bwMode="auto">
            <a:xfrm>
              <a:off x="6238035"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28" name="Oval 197"/>
            <p:cNvSpPr>
              <a:spLocks noChangeAspect="1" noChangeArrowheads="1"/>
            </p:cNvSpPr>
            <p:nvPr/>
          </p:nvSpPr>
          <p:spPr bwMode="auto">
            <a:xfrm>
              <a:off x="634961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29" name="Oval 198"/>
            <p:cNvSpPr>
              <a:spLocks noChangeAspect="1" noChangeArrowheads="1"/>
            </p:cNvSpPr>
            <p:nvPr/>
          </p:nvSpPr>
          <p:spPr bwMode="auto">
            <a:xfrm>
              <a:off x="646269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30" name="Oval 199"/>
            <p:cNvSpPr>
              <a:spLocks noChangeAspect="1" noChangeArrowheads="1"/>
            </p:cNvSpPr>
            <p:nvPr/>
          </p:nvSpPr>
          <p:spPr bwMode="auto">
            <a:xfrm>
              <a:off x="657427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31" name="Oval 200"/>
            <p:cNvSpPr>
              <a:spLocks noChangeAspect="1" noChangeArrowheads="1"/>
            </p:cNvSpPr>
            <p:nvPr/>
          </p:nvSpPr>
          <p:spPr bwMode="auto">
            <a:xfrm>
              <a:off x="6687355"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32" name="Oval 201"/>
            <p:cNvSpPr>
              <a:spLocks noChangeAspect="1" noChangeArrowheads="1"/>
            </p:cNvSpPr>
            <p:nvPr/>
          </p:nvSpPr>
          <p:spPr bwMode="auto">
            <a:xfrm>
              <a:off x="679893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33" name="Oval 202"/>
            <p:cNvSpPr>
              <a:spLocks noChangeAspect="1" noChangeArrowheads="1"/>
            </p:cNvSpPr>
            <p:nvPr/>
          </p:nvSpPr>
          <p:spPr bwMode="auto">
            <a:xfrm>
              <a:off x="691201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34" name="Oval 203"/>
            <p:cNvSpPr>
              <a:spLocks noChangeAspect="1" noChangeArrowheads="1"/>
            </p:cNvSpPr>
            <p:nvPr/>
          </p:nvSpPr>
          <p:spPr bwMode="auto">
            <a:xfrm>
              <a:off x="702359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35" name="Oval 204"/>
            <p:cNvSpPr>
              <a:spLocks noChangeAspect="1" noChangeArrowheads="1"/>
            </p:cNvSpPr>
            <p:nvPr/>
          </p:nvSpPr>
          <p:spPr bwMode="auto">
            <a:xfrm>
              <a:off x="713667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36" name="Oval 205"/>
            <p:cNvSpPr>
              <a:spLocks noChangeAspect="1" noChangeArrowheads="1"/>
            </p:cNvSpPr>
            <p:nvPr/>
          </p:nvSpPr>
          <p:spPr bwMode="auto">
            <a:xfrm>
              <a:off x="724825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37" name="Oval 206"/>
            <p:cNvSpPr>
              <a:spLocks noChangeAspect="1" noChangeArrowheads="1"/>
            </p:cNvSpPr>
            <p:nvPr/>
          </p:nvSpPr>
          <p:spPr bwMode="auto">
            <a:xfrm>
              <a:off x="736133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38" name="Oval 207"/>
            <p:cNvSpPr>
              <a:spLocks noChangeAspect="1" noChangeArrowheads="1"/>
            </p:cNvSpPr>
            <p:nvPr/>
          </p:nvSpPr>
          <p:spPr bwMode="auto">
            <a:xfrm>
              <a:off x="747291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39" name="Oval 208"/>
            <p:cNvSpPr>
              <a:spLocks noChangeAspect="1" noChangeArrowheads="1"/>
            </p:cNvSpPr>
            <p:nvPr/>
          </p:nvSpPr>
          <p:spPr bwMode="auto">
            <a:xfrm>
              <a:off x="758599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40" name="Oval 209"/>
            <p:cNvSpPr>
              <a:spLocks noChangeAspect="1" noChangeArrowheads="1"/>
            </p:cNvSpPr>
            <p:nvPr/>
          </p:nvSpPr>
          <p:spPr bwMode="auto">
            <a:xfrm>
              <a:off x="769757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41" name="Oval 210"/>
            <p:cNvSpPr>
              <a:spLocks noChangeAspect="1" noChangeArrowheads="1"/>
            </p:cNvSpPr>
            <p:nvPr/>
          </p:nvSpPr>
          <p:spPr bwMode="auto">
            <a:xfrm>
              <a:off x="781065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42" name="Oval 211"/>
            <p:cNvSpPr>
              <a:spLocks noChangeAspect="1" noChangeArrowheads="1"/>
            </p:cNvSpPr>
            <p:nvPr/>
          </p:nvSpPr>
          <p:spPr bwMode="auto">
            <a:xfrm>
              <a:off x="792222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43" name="Oval 212"/>
            <p:cNvSpPr>
              <a:spLocks noChangeAspect="1" noChangeArrowheads="1"/>
            </p:cNvSpPr>
            <p:nvPr/>
          </p:nvSpPr>
          <p:spPr bwMode="auto">
            <a:xfrm>
              <a:off x="803531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44" name="Oval 213"/>
            <p:cNvSpPr>
              <a:spLocks noChangeAspect="1" noChangeArrowheads="1"/>
            </p:cNvSpPr>
            <p:nvPr/>
          </p:nvSpPr>
          <p:spPr bwMode="auto">
            <a:xfrm>
              <a:off x="814689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45" name="Oval 214"/>
            <p:cNvSpPr>
              <a:spLocks noChangeAspect="1" noChangeArrowheads="1"/>
            </p:cNvSpPr>
            <p:nvPr/>
          </p:nvSpPr>
          <p:spPr bwMode="auto">
            <a:xfrm>
              <a:off x="825997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46" name="Oval 215"/>
            <p:cNvSpPr>
              <a:spLocks noChangeAspect="1" noChangeArrowheads="1"/>
            </p:cNvSpPr>
            <p:nvPr/>
          </p:nvSpPr>
          <p:spPr bwMode="auto">
            <a:xfrm>
              <a:off x="837154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47" name="Oval 216"/>
            <p:cNvSpPr>
              <a:spLocks noChangeAspect="1" noChangeArrowheads="1"/>
            </p:cNvSpPr>
            <p:nvPr/>
          </p:nvSpPr>
          <p:spPr bwMode="auto">
            <a:xfrm>
              <a:off x="848463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48" name="Oval 217"/>
            <p:cNvSpPr>
              <a:spLocks noChangeAspect="1" noChangeArrowheads="1"/>
            </p:cNvSpPr>
            <p:nvPr/>
          </p:nvSpPr>
          <p:spPr bwMode="auto">
            <a:xfrm>
              <a:off x="8596209"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49" name="Oval 218"/>
            <p:cNvSpPr>
              <a:spLocks noChangeAspect="1" noChangeArrowheads="1"/>
            </p:cNvSpPr>
            <p:nvPr/>
          </p:nvSpPr>
          <p:spPr bwMode="auto">
            <a:xfrm>
              <a:off x="50694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50" name="Oval 219"/>
            <p:cNvSpPr>
              <a:spLocks noChangeAspect="1" noChangeArrowheads="1"/>
            </p:cNvSpPr>
            <p:nvPr/>
          </p:nvSpPr>
          <p:spPr bwMode="auto">
            <a:xfrm>
              <a:off x="62003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51" name="Oval 220"/>
            <p:cNvSpPr>
              <a:spLocks noChangeAspect="1" noChangeArrowheads="1"/>
            </p:cNvSpPr>
            <p:nvPr/>
          </p:nvSpPr>
          <p:spPr bwMode="auto">
            <a:xfrm>
              <a:off x="73160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52" name="Oval 221"/>
            <p:cNvSpPr>
              <a:spLocks noChangeAspect="1" noChangeArrowheads="1"/>
            </p:cNvSpPr>
            <p:nvPr/>
          </p:nvSpPr>
          <p:spPr bwMode="auto">
            <a:xfrm>
              <a:off x="84469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53" name="Oval 222"/>
            <p:cNvSpPr>
              <a:spLocks noChangeAspect="1" noChangeArrowheads="1"/>
            </p:cNvSpPr>
            <p:nvPr/>
          </p:nvSpPr>
          <p:spPr bwMode="auto">
            <a:xfrm>
              <a:off x="95626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54" name="Oval 223"/>
            <p:cNvSpPr>
              <a:spLocks noChangeAspect="1" noChangeArrowheads="1"/>
            </p:cNvSpPr>
            <p:nvPr/>
          </p:nvSpPr>
          <p:spPr bwMode="auto">
            <a:xfrm>
              <a:off x="106935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55" name="Oval 224"/>
            <p:cNvSpPr>
              <a:spLocks noChangeAspect="1" noChangeArrowheads="1"/>
            </p:cNvSpPr>
            <p:nvPr/>
          </p:nvSpPr>
          <p:spPr bwMode="auto">
            <a:xfrm>
              <a:off x="118092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56" name="Oval 225"/>
            <p:cNvSpPr>
              <a:spLocks noChangeAspect="1" noChangeArrowheads="1"/>
            </p:cNvSpPr>
            <p:nvPr/>
          </p:nvSpPr>
          <p:spPr bwMode="auto">
            <a:xfrm>
              <a:off x="129401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57" name="Oval 226"/>
            <p:cNvSpPr>
              <a:spLocks noChangeAspect="1" noChangeArrowheads="1"/>
            </p:cNvSpPr>
            <p:nvPr/>
          </p:nvSpPr>
          <p:spPr bwMode="auto">
            <a:xfrm>
              <a:off x="140558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58" name="Oval 227"/>
            <p:cNvSpPr>
              <a:spLocks noChangeAspect="1" noChangeArrowheads="1"/>
            </p:cNvSpPr>
            <p:nvPr/>
          </p:nvSpPr>
          <p:spPr bwMode="auto">
            <a:xfrm>
              <a:off x="151867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59" name="Oval 228"/>
            <p:cNvSpPr>
              <a:spLocks noChangeAspect="1" noChangeArrowheads="1"/>
            </p:cNvSpPr>
            <p:nvPr/>
          </p:nvSpPr>
          <p:spPr bwMode="auto">
            <a:xfrm>
              <a:off x="163024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60" name="Oval 229"/>
            <p:cNvSpPr>
              <a:spLocks noChangeAspect="1" noChangeArrowheads="1"/>
            </p:cNvSpPr>
            <p:nvPr/>
          </p:nvSpPr>
          <p:spPr bwMode="auto">
            <a:xfrm>
              <a:off x="174333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61" name="Oval 230"/>
            <p:cNvSpPr>
              <a:spLocks noChangeAspect="1" noChangeArrowheads="1"/>
            </p:cNvSpPr>
            <p:nvPr/>
          </p:nvSpPr>
          <p:spPr bwMode="auto">
            <a:xfrm>
              <a:off x="185490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62" name="Oval 231"/>
            <p:cNvSpPr>
              <a:spLocks noChangeAspect="1" noChangeArrowheads="1"/>
            </p:cNvSpPr>
            <p:nvPr/>
          </p:nvSpPr>
          <p:spPr bwMode="auto">
            <a:xfrm>
              <a:off x="196799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63" name="Oval 232"/>
            <p:cNvSpPr>
              <a:spLocks noChangeAspect="1" noChangeArrowheads="1"/>
            </p:cNvSpPr>
            <p:nvPr/>
          </p:nvSpPr>
          <p:spPr bwMode="auto">
            <a:xfrm>
              <a:off x="2079566"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64" name="Oval 233"/>
            <p:cNvSpPr>
              <a:spLocks noChangeAspect="1" noChangeArrowheads="1"/>
            </p:cNvSpPr>
            <p:nvPr/>
          </p:nvSpPr>
          <p:spPr bwMode="auto">
            <a:xfrm>
              <a:off x="219265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65" name="Oval 234"/>
            <p:cNvSpPr>
              <a:spLocks noChangeAspect="1" noChangeArrowheads="1"/>
            </p:cNvSpPr>
            <p:nvPr/>
          </p:nvSpPr>
          <p:spPr bwMode="auto">
            <a:xfrm>
              <a:off x="230422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66" name="Oval 235"/>
            <p:cNvSpPr>
              <a:spLocks noChangeAspect="1" noChangeArrowheads="1"/>
            </p:cNvSpPr>
            <p:nvPr/>
          </p:nvSpPr>
          <p:spPr bwMode="auto">
            <a:xfrm>
              <a:off x="2528886"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67" name="Oval 236"/>
            <p:cNvSpPr>
              <a:spLocks noChangeAspect="1" noChangeArrowheads="1"/>
            </p:cNvSpPr>
            <p:nvPr/>
          </p:nvSpPr>
          <p:spPr bwMode="auto">
            <a:xfrm>
              <a:off x="264196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68" name="Oval 237"/>
            <p:cNvSpPr>
              <a:spLocks noChangeAspect="1" noChangeArrowheads="1"/>
            </p:cNvSpPr>
            <p:nvPr/>
          </p:nvSpPr>
          <p:spPr bwMode="auto">
            <a:xfrm>
              <a:off x="2753545"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69" name="Oval 238"/>
            <p:cNvSpPr>
              <a:spLocks noChangeAspect="1" noChangeArrowheads="1"/>
            </p:cNvSpPr>
            <p:nvPr/>
          </p:nvSpPr>
          <p:spPr bwMode="auto">
            <a:xfrm>
              <a:off x="3204373"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70" name="Oval 239"/>
            <p:cNvSpPr>
              <a:spLocks noChangeAspect="1" noChangeArrowheads="1"/>
            </p:cNvSpPr>
            <p:nvPr/>
          </p:nvSpPr>
          <p:spPr bwMode="auto">
            <a:xfrm>
              <a:off x="3315949"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71" name="Oval 240"/>
            <p:cNvSpPr>
              <a:spLocks noChangeAspect="1" noChangeArrowheads="1"/>
            </p:cNvSpPr>
            <p:nvPr/>
          </p:nvSpPr>
          <p:spPr bwMode="auto">
            <a:xfrm>
              <a:off x="342903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72" name="Oval 241"/>
            <p:cNvSpPr>
              <a:spLocks noChangeAspect="1" noChangeArrowheads="1"/>
            </p:cNvSpPr>
            <p:nvPr/>
          </p:nvSpPr>
          <p:spPr bwMode="auto">
            <a:xfrm>
              <a:off x="3878352"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73" name="Oval 242"/>
            <p:cNvSpPr>
              <a:spLocks noChangeAspect="1" noChangeArrowheads="1"/>
            </p:cNvSpPr>
            <p:nvPr/>
          </p:nvSpPr>
          <p:spPr bwMode="auto">
            <a:xfrm>
              <a:off x="466390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74" name="Oval 243"/>
            <p:cNvSpPr>
              <a:spLocks noChangeAspect="1" noChangeArrowheads="1"/>
            </p:cNvSpPr>
            <p:nvPr/>
          </p:nvSpPr>
          <p:spPr bwMode="auto">
            <a:xfrm>
              <a:off x="4776992"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75" name="Oval 244"/>
            <p:cNvSpPr>
              <a:spLocks noChangeAspect="1" noChangeArrowheads="1"/>
            </p:cNvSpPr>
            <p:nvPr/>
          </p:nvSpPr>
          <p:spPr bwMode="auto">
            <a:xfrm>
              <a:off x="4888568"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76" name="Oval 245"/>
            <p:cNvSpPr>
              <a:spLocks noChangeAspect="1" noChangeArrowheads="1"/>
            </p:cNvSpPr>
            <p:nvPr/>
          </p:nvSpPr>
          <p:spPr bwMode="auto">
            <a:xfrm>
              <a:off x="5001652"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77" name="Oval 246"/>
            <p:cNvSpPr>
              <a:spLocks noChangeAspect="1" noChangeArrowheads="1"/>
            </p:cNvSpPr>
            <p:nvPr/>
          </p:nvSpPr>
          <p:spPr bwMode="auto">
            <a:xfrm>
              <a:off x="511322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78" name="Oval 247"/>
            <p:cNvSpPr>
              <a:spLocks noChangeAspect="1" noChangeArrowheads="1"/>
            </p:cNvSpPr>
            <p:nvPr/>
          </p:nvSpPr>
          <p:spPr bwMode="auto">
            <a:xfrm>
              <a:off x="522631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79" name="Oval 248"/>
            <p:cNvSpPr>
              <a:spLocks noChangeAspect="1" noChangeArrowheads="1"/>
            </p:cNvSpPr>
            <p:nvPr/>
          </p:nvSpPr>
          <p:spPr bwMode="auto">
            <a:xfrm>
              <a:off x="533788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80" name="Oval 249"/>
            <p:cNvSpPr>
              <a:spLocks noChangeAspect="1" noChangeArrowheads="1"/>
            </p:cNvSpPr>
            <p:nvPr/>
          </p:nvSpPr>
          <p:spPr bwMode="auto">
            <a:xfrm>
              <a:off x="5450972"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81" name="Oval 250"/>
            <p:cNvSpPr>
              <a:spLocks noChangeAspect="1" noChangeArrowheads="1"/>
            </p:cNvSpPr>
            <p:nvPr/>
          </p:nvSpPr>
          <p:spPr bwMode="auto">
            <a:xfrm>
              <a:off x="556254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82" name="Oval 251"/>
            <p:cNvSpPr>
              <a:spLocks noChangeAspect="1" noChangeArrowheads="1"/>
            </p:cNvSpPr>
            <p:nvPr/>
          </p:nvSpPr>
          <p:spPr bwMode="auto">
            <a:xfrm>
              <a:off x="567563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83" name="Oval 252"/>
            <p:cNvSpPr>
              <a:spLocks noChangeAspect="1" noChangeArrowheads="1"/>
            </p:cNvSpPr>
            <p:nvPr/>
          </p:nvSpPr>
          <p:spPr bwMode="auto">
            <a:xfrm>
              <a:off x="578720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84" name="Oval 253"/>
            <p:cNvSpPr>
              <a:spLocks noChangeAspect="1" noChangeArrowheads="1"/>
            </p:cNvSpPr>
            <p:nvPr/>
          </p:nvSpPr>
          <p:spPr bwMode="auto">
            <a:xfrm>
              <a:off x="590029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85" name="Oval 254"/>
            <p:cNvSpPr>
              <a:spLocks noChangeAspect="1" noChangeArrowheads="1"/>
            </p:cNvSpPr>
            <p:nvPr/>
          </p:nvSpPr>
          <p:spPr bwMode="auto">
            <a:xfrm>
              <a:off x="6013375"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86" name="Oval 255"/>
            <p:cNvSpPr>
              <a:spLocks noChangeAspect="1" noChangeArrowheads="1"/>
            </p:cNvSpPr>
            <p:nvPr/>
          </p:nvSpPr>
          <p:spPr bwMode="auto">
            <a:xfrm>
              <a:off x="612495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87" name="Oval 256"/>
            <p:cNvSpPr>
              <a:spLocks noChangeAspect="1" noChangeArrowheads="1"/>
            </p:cNvSpPr>
            <p:nvPr/>
          </p:nvSpPr>
          <p:spPr bwMode="auto">
            <a:xfrm>
              <a:off x="6238035"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88" name="Oval 257"/>
            <p:cNvSpPr>
              <a:spLocks noChangeAspect="1" noChangeArrowheads="1"/>
            </p:cNvSpPr>
            <p:nvPr/>
          </p:nvSpPr>
          <p:spPr bwMode="auto">
            <a:xfrm>
              <a:off x="634961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89" name="Oval 258"/>
            <p:cNvSpPr>
              <a:spLocks noChangeAspect="1" noChangeArrowheads="1"/>
            </p:cNvSpPr>
            <p:nvPr/>
          </p:nvSpPr>
          <p:spPr bwMode="auto">
            <a:xfrm>
              <a:off x="646269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90" name="Oval 259"/>
            <p:cNvSpPr>
              <a:spLocks noChangeAspect="1" noChangeArrowheads="1"/>
            </p:cNvSpPr>
            <p:nvPr/>
          </p:nvSpPr>
          <p:spPr bwMode="auto">
            <a:xfrm>
              <a:off x="657427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91" name="Oval 260"/>
            <p:cNvSpPr>
              <a:spLocks noChangeAspect="1" noChangeArrowheads="1"/>
            </p:cNvSpPr>
            <p:nvPr/>
          </p:nvSpPr>
          <p:spPr bwMode="auto">
            <a:xfrm>
              <a:off x="6687355"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92" name="Oval 261"/>
            <p:cNvSpPr>
              <a:spLocks noChangeAspect="1" noChangeArrowheads="1"/>
            </p:cNvSpPr>
            <p:nvPr/>
          </p:nvSpPr>
          <p:spPr bwMode="auto">
            <a:xfrm>
              <a:off x="679893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93" name="Oval 262"/>
            <p:cNvSpPr>
              <a:spLocks noChangeAspect="1" noChangeArrowheads="1"/>
            </p:cNvSpPr>
            <p:nvPr/>
          </p:nvSpPr>
          <p:spPr bwMode="auto">
            <a:xfrm>
              <a:off x="691201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94" name="Oval 263"/>
            <p:cNvSpPr>
              <a:spLocks noChangeAspect="1" noChangeArrowheads="1"/>
            </p:cNvSpPr>
            <p:nvPr/>
          </p:nvSpPr>
          <p:spPr bwMode="auto">
            <a:xfrm>
              <a:off x="702359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95" name="Oval 264"/>
            <p:cNvSpPr>
              <a:spLocks noChangeAspect="1" noChangeArrowheads="1"/>
            </p:cNvSpPr>
            <p:nvPr/>
          </p:nvSpPr>
          <p:spPr bwMode="auto">
            <a:xfrm>
              <a:off x="713667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96" name="Oval 265"/>
            <p:cNvSpPr>
              <a:spLocks noChangeAspect="1" noChangeArrowheads="1"/>
            </p:cNvSpPr>
            <p:nvPr/>
          </p:nvSpPr>
          <p:spPr bwMode="auto">
            <a:xfrm>
              <a:off x="724825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97" name="Oval 266"/>
            <p:cNvSpPr>
              <a:spLocks noChangeAspect="1" noChangeArrowheads="1"/>
            </p:cNvSpPr>
            <p:nvPr/>
          </p:nvSpPr>
          <p:spPr bwMode="auto">
            <a:xfrm>
              <a:off x="736133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98" name="Oval 267"/>
            <p:cNvSpPr>
              <a:spLocks noChangeAspect="1" noChangeArrowheads="1"/>
            </p:cNvSpPr>
            <p:nvPr/>
          </p:nvSpPr>
          <p:spPr bwMode="auto">
            <a:xfrm>
              <a:off x="747291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99" name="Oval 268"/>
            <p:cNvSpPr>
              <a:spLocks noChangeAspect="1" noChangeArrowheads="1"/>
            </p:cNvSpPr>
            <p:nvPr/>
          </p:nvSpPr>
          <p:spPr bwMode="auto">
            <a:xfrm>
              <a:off x="758599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00" name="Oval 269"/>
            <p:cNvSpPr>
              <a:spLocks noChangeAspect="1" noChangeArrowheads="1"/>
            </p:cNvSpPr>
            <p:nvPr/>
          </p:nvSpPr>
          <p:spPr bwMode="auto">
            <a:xfrm>
              <a:off x="769757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01" name="Oval 270"/>
            <p:cNvSpPr>
              <a:spLocks noChangeAspect="1" noChangeArrowheads="1"/>
            </p:cNvSpPr>
            <p:nvPr/>
          </p:nvSpPr>
          <p:spPr bwMode="auto">
            <a:xfrm>
              <a:off x="781065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02" name="Oval 271"/>
            <p:cNvSpPr>
              <a:spLocks noChangeAspect="1" noChangeArrowheads="1"/>
            </p:cNvSpPr>
            <p:nvPr/>
          </p:nvSpPr>
          <p:spPr bwMode="auto">
            <a:xfrm>
              <a:off x="792222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03" name="Oval 272"/>
            <p:cNvSpPr>
              <a:spLocks noChangeAspect="1" noChangeArrowheads="1"/>
            </p:cNvSpPr>
            <p:nvPr/>
          </p:nvSpPr>
          <p:spPr bwMode="auto">
            <a:xfrm>
              <a:off x="803531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04" name="Oval 273"/>
            <p:cNvSpPr>
              <a:spLocks noChangeAspect="1" noChangeArrowheads="1"/>
            </p:cNvSpPr>
            <p:nvPr/>
          </p:nvSpPr>
          <p:spPr bwMode="auto">
            <a:xfrm>
              <a:off x="814689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05" name="Oval 274"/>
            <p:cNvSpPr>
              <a:spLocks noChangeAspect="1" noChangeArrowheads="1"/>
            </p:cNvSpPr>
            <p:nvPr/>
          </p:nvSpPr>
          <p:spPr bwMode="auto">
            <a:xfrm>
              <a:off x="825997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06" name="Oval 275"/>
            <p:cNvSpPr>
              <a:spLocks noChangeAspect="1" noChangeArrowheads="1"/>
            </p:cNvSpPr>
            <p:nvPr/>
          </p:nvSpPr>
          <p:spPr bwMode="auto">
            <a:xfrm>
              <a:off x="837154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07" name="Oval 276"/>
            <p:cNvSpPr>
              <a:spLocks noChangeAspect="1" noChangeArrowheads="1"/>
            </p:cNvSpPr>
            <p:nvPr/>
          </p:nvSpPr>
          <p:spPr bwMode="auto">
            <a:xfrm>
              <a:off x="8484633"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08" name="Oval 277"/>
            <p:cNvSpPr>
              <a:spLocks noChangeAspect="1" noChangeArrowheads="1"/>
            </p:cNvSpPr>
            <p:nvPr/>
          </p:nvSpPr>
          <p:spPr bwMode="auto">
            <a:xfrm>
              <a:off x="8596209"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09" name="Oval 278"/>
            <p:cNvSpPr>
              <a:spLocks noChangeAspect="1" noChangeArrowheads="1"/>
            </p:cNvSpPr>
            <p:nvPr/>
          </p:nvSpPr>
          <p:spPr bwMode="auto">
            <a:xfrm>
              <a:off x="870929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10" name="Oval 279"/>
            <p:cNvSpPr>
              <a:spLocks noChangeAspect="1" noChangeArrowheads="1"/>
            </p:cNvSpPr>
            <p:nvPr/>
          </p:nvSpPr>
          <p:spPr bwMode="auto">
            <a:xfrm>
              <a:off x="50694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11" name="Oval 280"/>
            <p:cNvSpPr>
              <a:spLocks noChangeAspect="1" noChangeArrowheads="1"/>
            </p:cNvSpPr>
            <p:nvPr/>
          </p:nvSpPr>
          <p:spPr bwMode="auto">
            <a:xfrm>
              <a:off x="62003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12" name="Oval 281"/>
            <p:cNvSpPr>
              <a:spLocks noChangeAspect="1" noChangeArrowheads="1"/>
            </p:cNvSpPr>
            <p:nvPr/>
          </p:nvSpPr>
          <p:spPr bwMode="auto">
            <a:xfrm>
              <a:off x="73160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13" name="Oval 282"/>
            <p:cNvSpPr>
              <a:spLocks noChangeAspect="1" noChangeArrowheads="1"/>
            </p:cNvSpPr>
            <p:nvPr/>
          </p:nvSpPr>
          <p:spPr bwMode="auto">
            <a:xfrm>
              <a:off x="84469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14" name="Oval 283"/>
            <p:cNvSpPr>
              <a:spLocks noChangeAspect="1" noChangeArrowheads="1"/>
            </p:cNvSpPr>
            <p:nvPr/>
          </p:nvSpPr>
          <p:spPr bwMode="auto">
            <a:xfrm>
              <a:off x="95626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15" name="Oval 284"/>
            <p:cNvSpPr>
              <a:spLocks noChangeAspect="1" noChangeArrowheads="1"/>
            </p:cNvSpPr>
            <p:nvPr/>
          </p:nvSpPr>
          <p:spPr bwMode="auto">
            <a:xfrm>
              <a:off x="106935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16" name="Oval 285"/>
            <p:cNvSpPr>
              <a:spLocks noChangeAspect="1" noChangeArrowheads="1"/>
            </p:cNvSpPr>
            <p:nvPr/>
          </p:nvSpPr>
          <p:spPr bwMode="auto">
            <a:xfrm>
              <a:off x="118092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17" name="Oval 286"/>
            <p:cNvSpPr>
              <a:spLocks noChangeAspect="1" noChangeArrowheads="1"/>
            </p:cNvSpPr>
            <p:nvPr/>
          </p:nvSpPr>
          <p:spPr bwMode="auto">
            <a:xfrm>
              <a:off x="129401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18" name="Oval 287"/>
            <p:cNvSpPr>
              <a:spLocks noChangeAspect="1" noChangeArrowheads="1"/>
            </p:cNvSpPr>
            <p:nvPr/>
          </p:nvSpPr>
          <p:spPr bwMode="auto">
            <a:xfrm>
              <a:off x="140558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19" name="Oval 288"/>
            <p:cNvSpPr>
              <a:spLocks noChangeAspect="1" noChangeArrowheads="1"/>
            </p:cNvSpPr>
            <p:nvPr/>
          </p:nvSpPr>
          <p:spPr bwMode="auto">
            <a:xfrm>
              <a:off x="151867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20" name="Oval 289"/>
            <p:cNvSpPr>
              <a:spLocks noChangeAspect="1" noChangeArrowheads="1"/>
            </p:cNvSpPr>
            <p:nvPr/>
          </p:nvSpPr>
          <p:spPr bwMode="auto">
            <a:xfrm>
              <a:off x="163024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21" name="Oval 290"/>
            <p:cNvSpPr>
              <a:spLocks noChangeAspect="1" noChangeArrowheads="1"/>
            </p:cNvSpPr>
            <p:nvPr/>
          </p:nvSpPr>
          <p:spPr bwMode="auto">
            <a:xfrm>
              <a:off x="174333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22" name="Oval 291"/>
            <p:cNvSpPr>
              <a:spLocks noChangeAspect="1" noChangeArrowheads="1"/>
            </p:cNvSpPr>
            <p:nvPr/>
          </p:nvSpPr>
          <p:spPr bwMode="auto">
            <a:xfrm>
              <a:off x="185490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23" name="Oval 292"/>
            <p:cNvSpPr>
              <a:spLocks noChangeAspect="1" noChangeArrowheads="1"/>
            </p:cNvSpPr>
            <p:nvPr/>
          </p:nvSpPr>
          <p:spPr bwMode="auto">
            <a:xfrm>
              <a:off x="196799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24" name="Oval 293"/>
            <p:cNvSpPr>
              <a:spLocks noChangeAspect="1" noChangeArrowheads="1"/>
            </p:cNvSpPr>
            <p:nvPr/>
          </p:nvSpPr>
          <p:spPr bwMode="auto">
            <a:xfrm>
              <a:off x="2079566"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25" name="Oval 294"/>
            <p:cNvSpPr>
              <a:spLocks noChangeAspect="1" noChangeArrowheads="1"/>
            </p:cNvSpPr>
            <p:nvPr/>
          </p:nvSpPr>
          <p:spPr bwMode="auto">
            <a:xfrm>
              <a:off x="219265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26" name="Oval 295"/>
            <p:cNvSpPr>
              <a:spLocks noChangeAspect="1" noChangeArrowheads="1"/>
            </p:cNvSpPr>
            <p:nvPr/>
          </p:nvSpPr>
          <p:spPr bwMode="auto">
            <a:xfrm>
              <a:off x="230422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27" name="Oval 296"/>
            <p:cNvSpPr>
              <a:spLocks noChangeAspect="1" noChangeArrowheads="1"/>
            </p:cNvSpPr>
            <p:nvPr/>
          </p:nvSpPr>
          <p:spPr bwMode="auto">
            <a:xfrm>
              <a:off x="264196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28" name="Oval 297"/>
            <p:cNvSpPr>
              <a:spLocks noChangeAspect="1" noChangeArrowheads="1"/>
            </p:cNvSpPr>
            <p:nvPr/>
          </p:nvSpPr>
          <p:spPr bwMode="auto">
            <a:xfrm>
              <a:off x="2753545"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29" name="Oval 298"/>
            <p:cNvSpPr>
              <a:spLocks noChangeAspect="1" noChangeArrowheads="1"/>
            </p:cNvSpPr>
            <p:nvPr/>
          </p:nvSpPr>
          <p:spPr bwMode="auto">
            <a:xfrm>
              <a:off x="3204373"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30" name="Oval 299"/>
            <p:cNvSpPr>
              <a:spLocks noChangeAspect="1" noChangeArrowheads="1"/>
            </p:cNvSpPr>
            <p:nvPr/>
          </p:nvSpPr>
          <p:spPr bwMode="auto">
            <a:xfrm>
              <a:off x="3315949"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31" name="Oval 300"/>
            <p:cNvSpPr>
              <a:spLocks noChangeAspect="1" noChangeArrowheads="1"/>
            </p:cNvSpPr>
            <p:nvPr/>
          </p:nvSpPr>
          <p:spPr bwMode="auto">
            <a:xfrm>
              <a:off x="3878352"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32" name="Oval 301"/>
            <p:cNvSpPr>
              <a:spLocks noChangeAspect="1" noChangeArrowheads="1"/>
            </p:cNvSpPr>
            <p:nvPr/>
          </p:nvSpPr>
          <p:spPr bwMode="auto">
            <a:xfrm>
              <a:off x="3989928"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33" name="Oval 302"/>
            <p:cNvSpPr>
              <a:spLocks noChangeAspect="1" noChangeArrowheads="1"/>
            </p:cNvSpPr>
            <p:nvPr/>
          </p:nvSpPr>
          <p:spPr bwMode="auto">
            <a:xfrm>
              <a:off x="455233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34" name="Oval 303"/>
            <p:cNvSpPr>
              <a:spLocks noChangeAspect="1" noChangeArrowheads="1"/>
            </p:cNvSpPr>
            <p:nvPr/>
          </p:nvSpPr>
          <p:spPr bwMode="auto">
            <a:xfrm>
              <a:off x="466390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35" name="Oval 304"/>
            <p:cNvSpPr>
              <a:spLocks noChangeAspect="1" noChangeArrowheads="1"/>
            </p:cNvSpPr>
            <p:nvPr/>
          </p:nvSpPr>
          <p:spPr bwMode="auto">
            <a:xfrm>
              <a:off x="4776992"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36" name="Oval 305"/>
            <p:cNvSpPr>
              <a:spLocks noChangeAspect="1" noChangeArrowheads="1"/>
            </p:cNvSpPr>
            <p:nvPr/>
          </p:nvSpPr>
          <p:spPr bwMode="auto">
            <a:xfrm>
              <a:off x="4888568"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37" name="Oval 306"/>
            <p:cNvSpPr>
              <a:spLocks noChangeAspect="1" noChangeArrowheads="1"/>
            </p:cNvSpPr>
            <p:nvPr/>
          </p:nvSpPr>
          <p:spPr bwMode="auto">
            <a:xfrm>
              <a:off x="500165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38" name="Oval 307"/>
            <p:cNvSpPr>
              <a:spLocks noChangeAspect="1" noChangeArrowheads="1"/>
            </p:cNvSpPr>
            <p:nvPr/>
          </p:nvSpPr>
          <p:spPr bwMode="auto">
            <a:xfrm>
              <a:off x="511322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39" name="Oval 308"/>
            <p:cNvSpPr>
              <a:spLocks noChangeAspect="1" noChangeArrowheads="1"/>
            </p:cNvSpPr>
            <p:nvPr/>
          </p:nvSpPr>
          <p:spPr bwMode="auto">
            <a:xfrm>
              <a:off x="522631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40" name="Oval 309"/>
            <p:cNvSpPr>
              <a:spLocks noChangeAspect="1" noChangeArrowheads="1"/>
            </p:cNvSpPr>
            <p:nvPr/>
          </p:nvSpPr>
          <p:spPr bwMode="auto">
            <a:xfrm>
              <a:off x="533788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41" name="Oval 310"/>
            <p:cNvSpPr>
              <a:spLocks noChangeAspect="1" noChangeArrowheads="1"/>
            </p:cNvSpPr>
            <p:nvPr/>
          </p:nvSpPr>
          <p:spPr bwMode="auto">
            <a:xfrm>
              <a:off x="545097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42" name="Oval 311"/>
            <p:cNvSpPr>
              <a:spLocks noChangeAspect="1" noChangeArrowheads="1"/>
            </p:cNvSpPr>
            <p:nvPr/>
          </p:nvSpPr>
          <p:spPr bwMode="auto">
            <a:xfrm>
              <a:off x="556254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43" name="Oval 312"/>
            <p:cNvSpPr>
              <a:spLocks noChangeAspect="1" noChangeArrowheads="1"/>
            </p:cNvSpPr>
            <p:nvPr/>
          </p:nvSpPr>
          <p:spPr bwMode="auto">
            <a:xfrm>
              <a:off x="567563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44" name="Oval 313"/>
            <p:cNvSpPr>
              <a:spLocks noChangeAspect="1" noChangeArrowheads="1"/>
            </p:cNvSpPr>
            <p:nvPr/>
          </p:nvSpPr>
          <p:spPr bwMode="auto">
            <a:xfrm>
              <a:off x="578720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45" name="Oval 314"/>
            <p:cNvSpPr>
              <a:spLocks noChangeAspect="1" noChangeArrowheads="1"/>
            </p:cNvSpPr>
            <p:nvPr/>
          </p:nvSpPr>
          <p:spPr bwMode="auto">
            <a:xfrm>
              <a:off x="590029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46" name="Oval 315"/>
            <p:cNvSpPr>
              <a:spLocks noChangeAspect="1" noChangeArrowheads="1"/>
            </p:cNvSpPr>
            <p:nvPr/>
          </p:nvSpPr>
          <p:spPr bwMode="auto">
            <a:xfrm>
              <a:off x="6013375"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47" name="Oval 316"/>
            <p:cNvSpPr>
              <a:spLocks noChangeAspect="1" noChangeArrowheads="1"/>
            </p:cNvSpPr>
            <p:nvPr/>
          </p:nvSpPr>
          <p:spPr bwMode="auto">
            <a:xfrm>
              <a:off x="612495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48" name="Oval 317"/>
            <p:cNvSpPr>
              <a:spLocks noChangeAspect="1" noChangeArrowheads="1"/>
            </p:cNvSpPr>
            <p:nvPr/>
          </p:nvSpPr>
          <p:spPr bwMode="auto">
            <a:xfrm>
              <a:off x="6238035"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49" name="Oval 318"/>
            <p:cNvSpPr>
              <a:spLocks noChangeAspect="1" noChangeArrowheads="1"/>
            </p:cNvSpPr>
            <p:nvPr/>
          </p:nvSpPr>
          <p:spPr bwMode="auto">
            <a:xfrm>
              <a:off x="634961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50" name="Oval 319"/>
            <p:cNvSpPr>
              <a:spLocks noChangeAspect="1" noChangeArrowheads="1"/>
            </p:cNvSpPr>
            <p:nvPr/>
          </p:nvSpPr>
          <p:spPr bwMode="auto">
            <a:xfrm>
              <a:off x="646269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51" name="Oval 320"/>
            <p:cNvSpPr>
              <a:spLocks noChangeAspect="1" noChangeArrowheads="1"/>
            </p:cNvSpPr>
            <p:nvPr/>
          </p:nvSpPr>
          <p:spPr bwMode="auto">
            <a:xfrm>
              <a:off x="657427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52" name="Oval 321"/>
            <p:cNvSpPr>
              <a:spLocks noChangeAspect="1" noChangeArrowheads="1"/>
            </p:cNvSpPr>
            <p:nvPr/>
          </p:nvSpPr>
          <p:spPr bwMode="auto">
            <a:xfrm>
              <a:off x="6687355"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53" name="Oval 322"/>
            <p:cNvSpPr>
              <a:spLocks noChangeAspect="1" noChangeArrowheads="1"/>
            </p:cNvSpPr>
            <p:nvPr/>
          </p:nvSpPr>
          <p:spPr bwMode="auto">
            <a:xfrm>
              <a:off x="679893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54" name="Oval 323"/>
            <p:cNvSpPr>
              <a:spLocks noChangeAspect="1" noChangeArrowheads="1"/>
            </p:cNvSpPr>
            <p:nvPr/>
          </p:nvSpPr>
          <p:spPr bwMode="auto">
            <a:xfrm>
              <a:off x="691201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55" name="Oval 324"/>
            <p:cNvSpPr>
              <a:spLocks noChangeAspect="1" noChangeArrowheads="1"/>
            </p:cNvSpPr>
            <p:nvPr/>
          </p:nvSpPr>
          <p:spPr bwMode="auto">
            <a:xfrm>
              <a:off x="702359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56" name="Oval 325"/>
            <p:cNvSpPr>
              <a:spLocks noChangeAspect="1" noChangeArrowheads="1"/>
            </p:cNvSpPr>
            <p:nvPr/>
          </p:nvSpPr>
          <p:spPr bwMode="auto">
            <a:xfrm>
              <a:off x="713667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57" name="Oval 326"/>
            <p:cNvSpPr>
              <a:spLocks noChangeAspect="1" noChangeArrowheads="1"/>
            </p:cNvSpPr>
            <p:nvPr/>
          </p:nvSpPr>
          <p:spPr bwMode="auto">
            <a:xfrm>
              <a:off x="724825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58" name="Oval 327"/>
            <p:cNvSpPr>
              <a:spLocks noChangeAspect="1" noChangeArrowheads="1"/>
            </p:cNvSpPr>
            <p:nvPr/>
          </p:nvSpPr>
          <p:spPr bwMode="auto">
            <a:xfrm>
              <a:off x="736133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59" name="Oval 328"/>
            <p:cNvSpPr>
              <a:spLocks noChangeAspect="1" noChangeArrowheads="1"/>
            </p:cNvSpPr>
            <p:nvPr/>
          </p:nvSpPr>
          <p:spPr bwMode="auto">
            <a:xfrm>
              <a:off x="747291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60" name="Oval 329"/>
            <p:cNvSpPr>
              <a:spLocks noChangeAspect="1" noChangeArrowheads="1"/>
            </p:cNvSpPr>
            <p:nvPr/>
          </p:nvSpPr>
          <p:spPr bwMode="auto">
            <a:xfrm>
              <a:off x="758599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61" name="Oval 330"/>
            <p:cNvSpPr>
              <a:spLocks noChangeAspect="1" noChangeArrowheads="1"/>
            </p:cNvSpPr>
            <p:nvPr/>
          </p:nvSpPr>
          <p:spPr bwMode="auto">
            <a:xfrm>
              <a:off x="769757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62" name="Oval 331"/>
            <p:cNvSpPr>
              <a:spLocks noChangeAspect="1" noChangeArrowheads="1"/>
            </p:cNvSpPr>
            <p:nvPr/>
          </p:nvSpPr>
          <p:spPr bwMode="auto">
            <a:xfrm>
              <a:off x="7810653"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63" name="Oval 332"/>
            <p:cNvSpPr>
              <a:spLocks noChangeAspect="1" noChangeArrowheads="1"/>
            </p:cNvSpPr>
            <p:nvPr/>
          </p:nvSpPr>
          <p:spPr bwMode="auto">
            <a:xfrm>
              <a:off x="792222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64" name="Oval 333"/>
            <p:cNvSpPr>
              <a:spLocks noChangeAspect="1" noChangeArrowheads="1"/>
            </p:cNvSpPr>
            <p:nvPr/>
          </p:nvSpPr>
          <p:spPr bwMode="auto">
            <a:xfrm>
              <a:off x="803531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65" name="Oval 334"/>
            <p:cNvSpPr>
              <a:spLocks noChangeAspect="1" noChangeArrowheads="1"/>
            </p:cNvSpPr>
            <p:nvPr/>
          </p:nvSpPr>
          <p:spPr bwMode="auto">
            <a:xfrm>
              <a:off x="814689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66" name="Oval 335"/>
            <p:cNvSpPr>
              <a:spLocks noChangeAspect="1" noChangeArrowheads="1"/>
            </p:cNvSpPr>
            <p:nvPr/>
          </p:nvSpPr>
          <p:spPr bwMode="auto">
            <a:xfrm>
              <a:off x="8259973"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67" name="Oval 336"/>
            <p:cNvSpPr>
              <a:spLocks noChangeAspect="1" noChangeArrowheads="1"/>
            </p:cNvSpPr>
            <p:nvPr/>
          </p:nvSpPr>
          <p:spPr bwMode="auto">
            <a:xfrm>
              <a:off x="837154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68" name="Oval 337"/>
            <p:cNvSpPr>
              <a:spLocks noChangeAspect="1" noChangeArrowheads="1"/>
            </p:cNvSpPr>
            <p:nvPr/>
          </p:nvSpPr>
          <p:spPr bwMode="auto">
            <a:xfrm>
              <a:off x="8484633"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69" name="Oval 338"/>
            <p:cNvSpPr>
              <a:spLocks noChangeAspect="1" noChangeArrowheads="1"/>
            </p:cNvSpPr>
            <p:nvPr/>
          </p:nvSpPr>
          <p:spPr bwMode="auto">
            <a:xfrm>
              <a:off x="39537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70" name="Oval 339"/>
            <p:cNvSpPr>
              <a:spLocks noChangeAspect="1" noChangeArrowheads="1"/>
            </p:cNvSpPr>
            <p:nvPr/>
          </p:nvSpPr>
          <p:spPr bwMode="auto">
            <a:xfrm>
              <a:off x="50694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71" name="Oval 340"/>
            <p:cNvSpPr>
              <a:spLocks noChangeAspect="1" noChangeArrowheads="1"/>
            </p:cNvSpPr>
            <p:nvPr/>
          </p:nvSpPr>
          <p:spPr bwMode="auto">
            <a:xfrm>
              <a:off x="62003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72" name="Oval 341"/>
            <p:cNvSpPr>
              <a:spLocks noChangeAspect="1" noChangeArrowheads="1"/>
            </p:cNvSpPr>
            <p:nvPr/>
          </p:nvSpPr>
          <p:spPr bwMode="auto">
            <a:xfrm>
              <a:off x="73160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73" name="Oval 342"/>
            <p:cNvSpPr>
              <a:spLocks noChangeAspect="1" noChangeArrowheads="1"/>
            </p:cNvSpPr>
            <p:nvPr/>
          </p:nvSpPr>
          <p:spPr bwMode="auto">
            <a:xfrm>
              <a:off x="84469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74" name="Oval 343"/>
            <p:cNvSpPr>
              <a:spLocks noChangeAspect="1" noChangeArrowheads="1"/>
            </p:cNvSpPr>
            <p:nvPr/>
          </p:nvSpPr>
          <p:spPr bwMode="auto">
            <a:xfrm>
              <a:off x="95626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75" name="Oval 344"/>
            <p:cNvSpPr>
              <a:spLocks noChangeAspect="1" noChangeArrowheads="1"/>
            </p:cNvSpPr>
            <p:nvPr/>
          </p:nvSpPr>
          <p:spPr bwMode="auto">
            <a:xfrm>
              <a:off x="106935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76" name="Oval 345"/>
            <p:cNvSpPr>
              <a:spLocks noChangeAspect="1" noChangeArrowheads="1"/>
            </p:cNvSpPr>
            <p:nvPr/>
          </p:nvSpPr>
          <p:spPr bwMode="auto">
            <a:xfrm>
              <a:off x="118092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77" name="Oval 346"/>
            <p:cNvSpPr>
              <a:spLocks noChangeAspect="1" noChangeArrowheads="1"/>
            </p:cNvSpPr>
            <p:nvPr/>
          </p:nvSpPr>
          <p:spPr bwMode="auto">
            <a:xfrm>
              <a:off x="129401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78" name="Oval 347"/>
            <p:cNvSpPr>
              <a:spLocks noChangeAspect="1" noChangeArrowheads="1"/>
            </p:cNvSpPr>
            <p:nvPr/>
          </p:nvSpPr>
          <p:spPr bwMode="auto">
            <a:xfrm>
              <a:off x="1405586"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79" name="Oval 348"/>
            <p:cNvSpPr>
              <a:spLocks noChangeAspect="1" noChangeArrowheads="1"/>
            </p:cNvSpPr>
            <p:nvPr/>
          </p:nvSpPr>
          <p:spPr bwMode="auto">
            <a:xfrm>
              <a:off x="151867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80" name="Oval 349"/>
            <p:cNvSpPr>
              <a:spLocks noChangeAspect="1" noChangeArrowheads="1"/>
            </p:cNvSpPr>
            <p:nvPr/>
          </p:nvSpPr>
          <p:spPr bwMode="auto">
            <a:xfrm>
              <a:off x="163024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81" name="Oval 350"/>
            <p:cNvSpPr>
              <a:spLocks noChangeAspect="1" noChangeArrowheads="1"/>
            </p:cNvSpPr>
            <p:nvPr/>
          </p:nvSpPr>
          <p:spPr bwMode="auto">
            <a:xfrm>
              <a:off x="174333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82" name="Oval 351"/>
            <p:cNvSpPr>
              <a:spLocks noChangeAspect="1" noChangeArrowheads="1"/>
            </p:cNvSpPr>
            <p:nvPr/>
          </p:nvSpPr>
          <p:spPr bwMode="auto">
            <a:xfrm>
              <a:off x="1854906"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83" name="Oval 352"/>
            <p:cNvSpPr>
              <a:spLocks noChangeAspect="1" noChangeArrowheads="1"/>
            </p:cNvSpPr>
            <p:nvPr/>
          </p:nvSpPr>
          <p:spPr bwMode="auto">
            <a:xfrm>
              <a:off x="196799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84" name="Oval 353"/>
            <p:cNvSpPr>
              <a:spLocks noChangeAspect="1" noChangeArrowheads="1"/>
            </p:cNvSpPr>
            <p:nvPr/>
          </p:nvSpPr>
          <p:spPr bwMode="auto">
            <a:xfrm>
              <a:off x="2079566"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85" name="Oval 354"/>
            <p:cNvSpPr>
              <a:spLocks noChangeAspect="1" noChangeArrowheads="1"/>
            </p:cNvSpPr>
            <p:nvPr/>
          </p:nvSpPr>
          <p:spPr bwMode="auto">
            <a:xfrm>
              <a:off x="2528886"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86" name="Oval 355"/>
            <p:cNvSpPr>
              <a:spLocks noChangeAspect="1" noChangeArrowheads="1"/>
            </p:cNvSpPr>
            <p:nvPr/>
          </p:nvSpPr>
          <p:spPr bwMode="auto">
            <a:xfrm>
              <a:off x="3315949"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87" name="Oval 356"/>
            <p:cNvSpPr>
              <a:spLocks noChangeAspect="1" noChangeArrowheads="1"/>
            </p:cNvSpPr>
            <p:nvPr/>
          </p:nvSpPr>
          <p:spPr bwMode="auto">
            <a:xfrm>
              <a:off x="3765269"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88" name="Oval 357"/>
            <p:cNvSpPr>
              <a:spLocks noChangeAspect="1" noChangeArrowheads="1"/>
            </p:cNvSpPr>
            <p:nvPr/>
          </p:nvSpPr>
          <p:spPr bwMode="auto">
            <a:xfrm>
              <a:off x="4439248"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89" name="Oval 358"/>
            <p:cNvSpPr>
              <a:spLocks noChangeAspect="1" noChangeArrowheads="1"/>
            </p:cNvSpPr>
            <p:nvPr/>
          </p:nvSpPr>
          <p:spPr bwMode="auto">
            <a:xfrm>
              <a:off x="455233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90" name="Oval 359"/>
            <p:cNvSpPr>
              <a:spLocks noChangeAspect="1" noChangeArrowheads="1"/>
            </p:cNvSpPr>
            <p:nvPr/>
          </p:nvSpPr>
          <p:spPr bwMode="auto">
            <a:xfrm>
              <a:off x="4663908" y="2074514"/>
              <a:ext cx="85943" cy="85943"/>
            </a:xfrm>
            <a:prstGeom prst="ellipse">
              <a:avLst/>
            </a:prstGeom>
            <a:grpFill/>
            <a:ln>
              <a:noFill/>
            </a:ln>
            <a:effectLst/>
          </p:spPr>
          <p:txBody>
            <a:bodyPr wrap="none" anchor="ctr"/>
            <a:lstStyle/>
            <a:p>
              <a:pPr defTabSz="1218138">
                <a:defRPr/>
              </a:pPr>
              <a:endParaRPr lang="en-US" sz="2398" kern="0" dirty="0">
                <a:solidFill>
                  <a:srgbClr val="292929"/>
                </a:solidFill>
              </a:endParaRPr>
            </a:p>
          </p:txBody>
        </p:sp>
        <p:sp>
          <p:nvSpPr>
            <p:cNvPr id="1591" name="Oval 360"/>
            <p:cNvSpPr>
              <a:spLocks noChangeAspect="1" noChangeArrowheads="1"/>
            </p:cNvSpPr>
            <p:nvPr/>
          </p:nvSpPr>
          <p:spPr bwMode="auto">
            <a:xfrm>
              <a:off x="4888568"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92" name="Oval 361"/>
            <p:cNvSpPr>
              <a:spLocks noChangeAspect="1" noChangeArrowheads="1"/>
            </p:cNvSpPr>
            <p:nvPr/>
          </p:nvSpPr>
          <p:spPr bwMode="auto">
            <a:xfrm>
              <a:off x="500165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93" name="Oval 362"/>
            <p:cNvSpPr>
              <a:spLocks noChangeAspect="1" noChangeArrowheads="1"/>
            </p:cNvSpPr>
            <p:nvPr/>
          </p:nvSpPr>
          <p:spPr bwMode="auto">
            <a:xfrm>
              <a:off x="5113228"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94" name="Oval 363"/>
            <p:cNvSpPr>
              <a:spLocks noChangeAspect="1" noChangeArrowheads="1"/>
            </p:cNvSpPr>
            <p:nvPr/>
          </p:nvSpPr>
          <p:spPr bwMode="auto">
            <a:xfrm>
              <a:off x="5226311" y="2074514"/>
              <a:ext cx="85944" cy="85943"/>
            </a:xfrm>
            <a:prstGeom prst="ellipse">
              <a:avLst/>
            </a:prstGeom>
            <a:grpFill/>
            <a:ln>
              <a:noFill/>
            </a:ln>
            <a:effectLst/>
          </p:spPr>
          <p:txBody>
            <a:bodyPr wrap="none" anchor="ctr"/>
            <a:lstStyle/>
            <a:p>
              <a:pPr defTabSz="1218138">
                <a:defRPr/>
              </a:pPr>
              <a:endParaRPr lang="en-US" sz="2398" kern="0">
                <a:solidFill>
                  <a:srgbClr val="292929"/>
                </a:solidFill>
              </a:endParaRPr>
            </a:p>
          </p:txBody>
        </p:sp>
        <p:sp>
          <p:nvSpPr>
            <p:cNvPr id="1595" name="Oval 364"/>
            <p:cNvSpPr>
              <a:spLocks noChangeAspect="1" noChangeArrowheads="1"/>
            </p:cNvSpPr>
            <p:nvPr/>
          </p:nvSpPr>
          <p:spPr bwMode="auto">
            <a:xfrm>
              <a:off x="533788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96" name="Oval 365"/>
            <p:cNvSpPr>
              <a:spLocks noChangeAspect="1" noChangeArrowheads="1"/>
            </p:cNvSpPr>
            <p:nvPr/>
          </p:nvSpPr>
          <p:spPr bwMode="auto">
            <a:xfrm>
              <a:off x="545097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97" name="Oval 366"/>
            <p:cNvSpPr>
              <a:spLocks noChangeAspect="1" noChangeArrowheads="1"/>
            </p:cNvSpPr>
            <p:nvPr/>
          </p:nvSpPr>
          <p:spPr bwMode="auto">
            <a:xfrm>
              <a:off x="5562548"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98" name="Oval 367"/>
            <p:cNvSpPr>
              <a:spLocks noChangeAspect="1" noChangeArrowheads="1"/>
            </p:cNvSpPr>
            <p:nvPr/>
          </p:nvSpPr>
          <p:spPr bwMode="auto">
            <a:xfrm>
              <a:off x="567563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99" name="Oval 368"/>
            <p:cNvSpPr>
              <a:spLocks noChangeAspect="1" noChangeArrowheads="1"/>
            </p:cNvSpPr>
            <p:nvPr/>
          </p:nvSpPr>
          <p:spPr bwMode="auto">
            <a:xfrm>
              <a:off x="578720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00" name="Oval 369"/>
            <p:cNvSpPr>
              <a:spLocks noChangeAspect="1" noChangeArrowheads="1"/>
            </p:cNvSpPr>
            <p:nvPr/>
          </p:nvSpPr>
          <p:spPr bwMode="auto">
            <a:xfrm>
              <a:off x="590029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01" name="Oval 370"/>
            <p:cNvSpPr>
              <a:spLocks noChangeAspect="1" noChangeArrowheads="1"/>
            </p:cNvSpPr>
            <p:nvPr/>
          </p:nvSpPr>
          <p:spPr bwMode="auto">
            <a:xfrm>
              <a:off x="6013375"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02" name="Oval 371"/>
            <p:cNvSpPr>
              <a:spLocks noChangeAspect="1" noChangeArrowheads="1"/>
            </p:cNvSpPr>
            <p:nvPr/>
          </p:nvSpPr>
          <p:spPr bwMode="auto">
            <a:xfrm>
              <a:off x="612495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03" name="Oval 372"/>
            <p:cNvSpPr>
              <a:spLocks noChangeAspect="1" noChangeArrowheads="1"/>
            </p:cNvSpPr>
            <p:nvPr/>
          </p:nvSpPr>
          <p:spPr bwMode="auto">
            <a:xfrm>
              <a:off x="6238035"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04" name="Oval 373"/>
            <p:cNvSpPr>
              <a:spLocks noChangeAspect="1" noChangeArrowheads="1"/>
            </p:cNvSpPr>
            <p:nvPr/>
          </p:nvSpPr>
          <p:spPr bwMode="auto">
            <a:xfrm>
              <a:off x="634961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05" name="Oval 374"/>
            <p:cNvSpPr>
              <a:spLocks noChangeAspect="1" noChangeArrowheads="1"/>
            </p:cNvSpPr>
            <p:nvPr/>
          </p:nvSpPr>
          <p:spPr bwMode="auto">
            <a:xfrm>
              <a:off x="646269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06" name="Oval 375"/>
            <p:cNvSpPr>
              <a:spLocks noChangeAspect="1" noChangeArrowheads="1"/>
            </p:cNvSpPr>
            <p:nvPr/>
          </p:nvSpPr>
          <p:spPr bwMode="auto">
            <a:xfrm>
              <a:off x="657427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07" name="Oval 376"/>
            <p:cNvSpPr>
              <a:spLocks noChangeAspect="1" noChangeArrowheads="1"/>
            </p:cNvSpPr>
            <p:nvPr/>
          </p:nvSpPr>
          <p:spPr bwMode="auto">
            <a:xfrm>
              <a:off x="6687355"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08" name="Oval 377"/>
            <p:cNvSpPr>
              <a:spLocks noChangeAspect="1" noChangeArrowheads="1"/>
            </p:cNvSpPr>
            <p:nvPr/>
          </p:nvSpPr>
          <p:spPr bwMode="auto">
            <a:xfrm>
              <a:off x="679893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09" name="Oval 378"/>
            <p:cNvSpPr>
              <a:spLocks noChangeAspect="1" noChangeArrowheads="1"/>
            </p:cNvSpPr>
            <p:nvPr/>
          </p:nvSpPr>
          <p:spPr bwMode="auto">
            <a:xfrm>
              <a:off x="691201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10" name="Oval 379"/>
            <p:cNvSpPr>
              <a:spLocks noChangeAspect="1" noChangeArrowheads="1"/>
            </p:cNvSpPr>
            <p:nvPr/>
          </p:nvSpPr>
          <p:spPr bwMode="auto">
            <a:xfrm>
              <a:off x="702359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11" name="Oval 380"/>
            <p:cNvSpPr>
              <a:spLocks noChangeAspect="1" noChangeArrowheads="1"/>
            </p:cNvSpPr>
            <p:nvPr/>
          </p:nvSpPr>
          <p:spPr bwMode="auto">
            <a:xfrm>
              <a:off x="713667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12" name="Oval 381"/>
            <p:cNvSpPr>
              <a:spLocks noChangeAspect="1" noChangeArrowheads="1"/>
            </p:cNvSpPr>
            <p:nvPr/>
          </p:nvSpPr>
          <p:spPr bwMode="auto">
            <a:xfrm>
              <a:off x="724825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13" name="Oval 382"/>
            <p:cNvSpPr>
              <a:spLocks noChangeAspect="1" noChangeArrowheads="1"/>
            </p:cNvSpPr>
            <p:nvPr/>
          </p:nvSpPr>
          <p:spPr bwMode="auto">
            <a:xfrm>
              <a:off x="736133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14" name="Oval 383"/>
            <p:cNvSpPr>
              <a:spLocks noChangeAspect="1" noChangeArrowheads="1"/>
            </p:cNvSpPr>
            <p:nvPr/>
          </p:nvSpPr>
          <p:spPr bwMode="auto">
            <a:xfrm>
              <a:off x="747291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15" name="Oval 384"/>
            <p:cNvSpPr>
              <a:spLocks noChangeAspect="1" noChangeArrowheads="1"/>
            </p:cNvSpPr>
            <p:nvPr/>
          </p:nvSpPr>
          <p:spPr bwMode="auto">
            <a:xfrm>
              <a:off x="758599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16" name="Oval 385"/>
            <p:cNvSpPr>
              <a:spLocks noChangeAspect="1" noChangeArrowheads="1"/>
            </p:cNvSpPr>
            <p:nvPr/>
          </p:nvSpPr>
          <p:spPr bwMode="auto">
            <a:xfrm>
              <a:off x="769757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17" name="Oval 386"/>
            <p:cNvSpPr>
              <a:spLocks noChangeAspect="1" noChangeArrowheads="1"/>
            </p:cNvSpPr>
            <p:nvPr/>
          </p:nvSpPr>
          <p:spPr bwMode="auto">
            <a:xfrm>
              <a:off x="7810653"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18" name="Oval 387"/>
            <p:cNvSpPr>
              <a:spLocks noChangeAspect="1" noChangeArrowheads="1"/>
            </p:cNvSpPr>
            <p:nvPr/>
          </p:nvSpPr>
          <p:spPr bwMode="auto">
            <a:xfrm>
              <a:off x="7922229"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19" name="Oval 388"/>
            <p:cNvSpPr>
              <a:spLocks noChangeAspect="1" noChangeArrowheads="1"/>
            </p:cNvSpPr>
            <p:nvPr/>
          </p:nvSpPr>
          <p:spPr bwMode="auto">
            <a:xfrm>
              <a:off x="803531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20" name="Oval 389"/>
            <p:cNvSpPr>
              <a:spLocks noChangeAspect="1" noChangeArrowheads="1"/>
            </p:cNvSpPr>
            <p:nvPr/>
          </p:nvSpPr>
          <p:spPr bwMode="auto">
            <a:xfrm>
              <a:off x="814689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21" name="Oval 390"/>
            <p:cNvSpPr>
              <a:spLocks noChangeAspect="1" noChangeArrowheads="1"/>
            </p:cNvSpPr>
            <p:nvPr/>
          </p:nvSpPr>
          <p:spPr bwMode="auto">
            <a:xfrm>
              <a:off x="8259973"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22" name="Oval 391"/>
            <p:cNvSpPr>
              <a:spLocks noChangeAspect="1" noChangeArrowheads="1"/>
            </p:cNvSpPr>
            <p:nvPr/>
          </p:nvSpPr>
          <p:spPr bwMode="auto">
            <a:xfrm>
              <a:off x="8371549"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23" name="Oval 392"/>
            <p:cNvSpPr>
              <a:spLocks noChangeAspect="1" noChangeArrowheads="1"/>
            </p:cNvSpPr>
            <p:nvPr/>
          </p:nvSpPr>
          <p:spPr bwMode="auto">
            <a:xfrm>
              <a:off x="39537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24" name="Oval 393"/>
            <p:cNvSpPr>
              <a:spLocks noChangeAspect="1" noChangeArrowheads="1"/>
            </p:cNvSpPr>
            <p:nvPr/>
          </p:nvSpPr>
          <p:spPr bwMode="auto">
            <a:xfrm>
              <a:off x="50694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25" name="Oval 394"/>
            <p:cNvSpPr>
              <a:spLocks noChangeAspect="1" noChangeArrowheads="1"/>
            </p:cNvSpPr>
            <p:nvPr/>
          </p:nvSpPr>
          <p:spPr bwMode="auto">
            <a:xfrm>
              <a:off x="62003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26" name="Oval 395"/>
            <p:cNvSpPr>
              <a:spLocks noChangeAspect="1" noChangeArrowheads="1"/>
            </p:cNvSpPr>
            <p:nvPr/>
          </p:nvSpPr>
          <p:spPr bwMode="auto">
            <a:xfrm>
              <a:off x="73160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27" name="Oval 396"/>
            <p:cNvSpPr>
              <a:spLocks noChangeAspect="1" noChangeArrowheads="1"/>
            </p:cNvSpPr>
            <p:nvPr/>
          </p:nvSpPr>
          <p:spPr bwMode="auto">
            <a:xfrm>
              <a:off x="118092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28" name="Oval 397"/>
            <p:cNvSpPr>
              <a:spLocks noChangeAspect="1" noChangeArrowheads="1"/>
            </p:cNvSpPr>
            <p:nvPr/>
          </p:nvSpPr>
          <p:spPr bwMode="auto">
            <a:xfrm>
              <a:off x="129401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29" name="Oval 398"/>
            <p:cNvSpPr>
              <a:spLocks noChangeAspect="1" noChangeArrowheads="1"/>
            </p:cNvSpPr>
            <p:nvPr/>
          </p:nvSpPr>
          <p:spPr bwMode="auto">
            <a:xfrm>
              <a:off x="1405586"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30" name="Oval 399"/>
            <p:cNvSpPr>
              <a:spLocks noChangeAspect="1" noChangeArrowheads="1"/>
            </p:cNvSpPr>
            <p:nvPr/>
          </p:nvSpPr>
          <p:spPr bwMode="auto">
            <a:xfrm>
              <a:off x="151867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31" name="Oval 400"/>
            <p:cNvSpPr>
              <a:spLocks noChangeAspect="1" noChangeArrowheads="1"/>
            </p:cNvSpPr>
            <p:nvPr/>
          </p:nvSpPr>
          <p:spPr bwMode="auto">
            <a:xfrm>
              <a:off x="163024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32" name="Oval 401"/>
            <p:cNvSpPr>
              <a:spLocks noChangeAspect="1" noChangeArrowheads="1"/>
            </p:cNvSpPr>
            <p:nvPr/>
          </p:nvSpPr>
          <p:spPr bwMode="auto">
            <a:xfrm>
              <a:off x="174333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33" name="Oval 402"/>
            <p:cNvSpPr>
              <a:spLocks noChangeAspect="1" noChangeArrowheads="1"/>
            </p:cNvSpPr>
            <p:nvPr/>
          </p:nvSpPr>
          <p:spPr bwMode="auto">
            <a:xfrm>
              <a:off x="1854906"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34" name="Oval 403"/>
            <p:cNvSpPr>
              <a:spLocks noChangeAspect="1" noChangeArrowheads="1"/>
            </p:cNvSpPr>
            <p:nvPr/>
          </p:nvSpPr>
          <p:spPr bwMode="auto">
            <a:xfrm>
              <a:off x="196799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35" name="Oval 404"/>
            <p:cNvSpPr>
              <a:spLocks noChangeAspect="1" noChangeArrowheads="1"/>
            </p:cNvSpPr>
            <p:nvPr/>
          </p:nvSpPr>
          <p:spPr bwMode="auto">
            <a:xfrm>
              <a:off x="2079566"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36" name="Oval 405"/>
            <p:cNvSpPr>
              <a:spLocks noChangeAspect="1" noChangeArrowheads="1"/>
            </p:cNvSpPr>
            <p:nvPr/>
          </p:nvSpPr>
          <p:spPr bwMode="auto">
            <a:xfrm>
              <a:off x="2528886"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37" name="Oval 406"/>
            <p:cNvSpPr>
              <a:spLocks noChangeAspect="1" noChangeArrowheads="1"/>
            </p:cNvSpPr>
            <p:nvPr/>
          </p:nvSpPr>
          <p:spPr bwMode="auto">
            <a:xfrm>
              <a:off x="2641969"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38" name="Oval 407"/>
            <p:cNvSpPr>
              <a:spLocks noChangeAspect="1" noChangeArrowheads="1"/>
            </p:cNvSpPr>
            <p:nvPr/>
          </p:nvSpPr>
          <p:spPr bwMode="auto">
            <a:xfrm>
              <a:off x="2753545"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39" name="Oval 408"/>
            <p:cNvSpPr>
              <a:spLocks noChangeAspect="1" noChangeArrowheads="1"/>
            </p:cNvSpPr>
            <p:nvPr/>
          </p:nvSpPr>
          <p:spPr bwMode="auto">
            <a:xfrm>
              <a:off x="4214589" y="2178551"/>
              <a:ext cx="85943" cy="85944"/>
            </a:xfrm>
            <a:prstGeom prst="ellipse">
              <a:avLst/>
            </a:prstGeom>
            <a:grpFill/>
            <a:ln>
              <a:noFill/>
            </a:ln>
            <a:effectLst/>
          </p:spPr>
          <p:txBody>
            <a:bodyPr wrap="none" anchor="ctr"/>
            <a:lstStyle/>
            <a:p>
              <a:pPr defTabSz="1218138">
                <a:defRPr/>
              </a:pPr>
              <a:endParaRPr lang="en-US" sz="2398" kern="0" dirty="0">
                <a:solidFill>
                  <a:srgbClr val="292929"/>
                </a:solidFill>
              </a:endParaRPr>
            </a:p>
          </p:txBody>
        </p:sp>
        <p:sp>
          <p:nvSpPr>
            <p:cNvPr id="1640" name="Oval 409"/>
            <p:cNvSpPr>
              <a:spLocks noChangeAspect="1" noChangeArrowheads="1"/>
            </p:cNvSpPr>
            <p:nvPr/>
          </p:nvSpPr>
          <p:spPr bwMode="auto">
            <a:xfrm>
              <a:off x="4439248"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41" name="Oval 410"/>
            <p:cNvSpPr>
              <a:spLocks noChangeAspect="1" noChangeArrowheads="1"/>
            </p:cNvSpPr>
            <p:nvPr/>
          </p:nvSpPr>
          <p:spPr bwMode="auto">
            <a:xfrm>
              <a:off x="455233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42" name="Oval 411"/>
            <p:cNvSpPr>
              <a:spLocks noChangeAspect="1" noChangeArrowheads="1"/>
            </p:cNvSpPr>
            <p:nvPr/>
          </p:nvSpPr>
          <p:spPr bwMode="auto">
            <a:xfrm>
              <a:off x="466390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43" name="Oval 412"/>
            <p:cNvSpPr>
              <a:spLocks noChangeAspect="1" noChangeArrowheads="1"/>
            </p:cNvSpPr>
            <p:nvPr/>
          </p:nvSpPr>
          <p:spPr bwMode="auto">
            <a:xfrm>
              <a:off x="4888568"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44" name="Oval 413"/>
            <p:cNvSpPr>
              <a:spLocks noChangeAspect="1" noChangeArrowheads="1"/>
            </p:cNvSpPr>
            <p:nvPr/>
          </p:nvSpPr>
          <p:spPr bwMode="auto">
            <a:xfrm>
              <a:off x="500165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45" name="Oval 414"/>
            <p:cNvSpPr>
              <a:spLocks noChangeAspect="1" noChangeArrowheads="1"/>
            </p:cNvSpPr>
            <p:nvPr/>
          </p:nvSpPr>
          <p:spPr bwMode="auto">
            <a:xfrm>
              <a:off x="511322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46" name="Oval 415"/>
            <p:cNvSpPr>
              <a:spLocks noChangeAspect="1" noChangeArrowheads="1"/>
            </p:cNvSpPr>
            <p:nvPr/>
          </p:nvSpPr>
          <p:spPr bwMode="auto">
            <a:xfrm>
              <a:off x="522631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47" name="Oval 416"/>
            <p:cNvSpPr>
              <a:spLocks noChangeAspect="1" noChangeArrowheads="1"/>
            </p:cNvSpPr>
            <p:nvPr/>
          </p:nvSpPr>
          <p:spPr bwMode="auto">
            <a:xfrm>
              <a:off x="533788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48" name="Oval 417"/>
            <p:cNvSpPr>
              <a:spLocks noChangeAspect="1" noChangeArrowheads="1"/>
            </p:cNvSpPr>
            <p:nvPr/>
          </p:nvSpPr>
          <p:spPr bwMode="auto">
            <a:xfrm>
              <a:off x="545097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49" name="Oval 418"/>
            <p:cNvSpPr>
              <a:spLocks noChangeAspect="1" noChangeArrowheads="1"/>
            </p:cNvSpPr>
            <p:nvPr/>
          </p:nvSpPr>
          <p:spPr bwMode="auto">
            <a:xfrm>
              <a:off x="556254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50" name="Oval 419"/>
            <p:cNvSpPr>
              <a:spLocks noChangeAspect="1" noChangeArrowheads="1"/>
            </p:cNvSpPr>
            <p:nvPr/>
          </p:nvSpPr>
          <p:spPr bwMode="auto">
            <a:xfrm>
              <a:off x="567563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51" name="Oval 420"/>
            <p:cNvSpPr>
              <a:spLocks noChangeAspect="1" noChangeArrowheads="1"/>
            </p:cNvSpPr>
            <p:nvPr/>
          </p:nvSpPr>
          <p:spPr bwMode="auto">
            <a:xfrm>
              <a:off x="578720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52" name="Oval 421"/>
            <p:cNvSpPr>
              <a:spLocks noChangeAspect="1" noChangeArrowheads="1"/>
            </p:cNvSpPr>
            <p:nvPr/>
          </p:nvSpPr>
          <p:spPr bwMode="auto">
            <a:xfrm>
              <a:off x="590029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53" name="Oval 422"/>
            <p:cNvSpPr>
              <a:spLocks noChangeAspect="1" noChangeArrowheads="1"/>
            </p:cNvSpPr>
            <p:nvPr/>
          </p:nvSpPr>
          <p:spPr bwMode="auto">
            <a:xfrm>
              <a:off x="6013375"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54" name="Oval 423"/>
            <p:cNvSpPr>
              <a:spLocks noChangeAspect="1" noChangeArrowheads="1"/>
            </p:cNvSpPr>
            <p:nvPr/>
          </p:nvSpPr>
          <p:spPr bwMode="auto">
            <a:xfrm>
              <a:off x="612495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55" name="Oval 424"/>
            <p:cNvSpPr>
              <a:spLocks noChangeAspect="1" noChangeArrowheads="1"/>
            </p:cNvSpPr>
            <p:nvPr/>
          </p:nvSpPr>
          <p:spPr bwMode="auto">
            <a:xfrm>
              <a:off x="6238035"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56" name="Oval 425"/>
            <p:cNvSpPr>
              <a:spLocks noChangeAspect="1" noChangeArrowheads="1"/>
            </p:cNvSpPr>
            <p:nvPr/>
          </p:nvSpPr>
          <p:spPr bwMode="auto">
            <a:xfrm>
              <a:off x="634961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57" name="Oval 426"/>
            <p:cNvSpPr>
              <a:spLocks noChangeAspect="1" noChangeArrowheads="1"/>
            </p:cNvSpPr>
            <p:nvPr/>
          </p:nvSpPr>
          <p:spPr bwMode="auto">
            <a:xfrm>
              <a:off x="646269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58" name="Oval 427"/>
            <p:cNvSpPr>
              <a:spLocks noChangeAspect="1" noChangeArrowheads="1"/>
            </p:cNvSpPr>
            <p:nvPr/>
          </p:nvSpPr>
          <p:spPr bwMode="auto">
            <a:xfrm>
              <a:off x="657427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59" name="Oval 428"/>
            <p:cNvSpPr>
              <a:spLocks noChangeAspect="1" noChangeArrowheads="1"/>
            </p:cNvSpPr>
            <p:nvPr/>
          </p:nvSpPr>
          <p:spPr bwMode="auto">
            <a:xfrm>
              <a:off x="6687355"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60" name="Oval 429"/>
            <p:cNvSpPr>
              <a:spLocks noChangeAspect="1" noChangeArrowheads="1"/>
            </p:cNvSpPr>
            <p:nvPr/>
          </p:nvSpPr>
          <p:spPr bwMode="auto">
            <a:xfrm>
              <a:off x="679893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61" name="Oval 430"/>
            <p:cNvSpPr>
              <a:spLocks noChangeAspect="1" noChangeArrowheads="1"/>
            </p:cNvSpPr>
            <p:nvPr/>
          </p:nvSpPr>
          <p:spPr bwMode="auto">
            <a:xfrm>
              <a:off x="691201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62" name="Oval 431"/>
            <p:cNvSpPr>
              <a:spLocks noChangeAspect="1" noChangeArrowheads="1"/>
            </p:cNvSpPr>
            <p:nvPr/>
          </p:nvSpPr>
          <p:spPr bwMode="auto">
            <a:xfrm>
              <a:off x="702359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63" name="Oval 432"/>
            <p:cNvSpPr>
              <a:spLocks noChangeAspect="1" noChangeArrowheads="1"/>
            </p:cNvSpPr>
            <p:nvPr/>
          </p:nvSpPr>
          <p:spPr bwMode="auto">
            <a:xfrm>
              <a:off x="713667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64" name="Oval 433"/>
            <p:cNvSpPr>
              <a:spLocks noChangeAspect="1" noChangeArrowheads="1"/>
            </p:cNvSpPr>
            <p:nvPr/>
          </p:nvSpPr>
          <p:spPr bwMode="auto">
            <a:xfrm>
              <a:off x="724825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65" name="Oval 434"/>
            <p:cNvSpPr>
              <a:spLocks noChangeAspect="1" noChangeArrowheads="1"/>
            </p:cNvSpPr>
            <p:nvPr/>
          </p:nvSpPr>
          <p:spPr bwMode="auto">
            <a:xfrm>
              <a:off x="736133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66" name="Oval 435"/>
            <p:cNvSpPr>
              <a:spLocks noChangeAspect="1" noChangeArrowheads="1"/>
            </p:cNvSpPr>
            <p:nvPr/>
          </p:nvSpPr>
          <p:spPr bwMode="auto">
            <a:xfrm>
              <a:off x="747291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67" name="Oval 436"/>
            <p:cNvSpPr>
              <a:spLocks noChangeAspect="1" noChangeArrowheads="1"/>
            </p:cNvSpPr>
            <p:nvPr/>
          </p:nvSpPr>
          <p:spPr bwMode="auto">
            <a:xfrm>
              <a:off x="758599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68" name="Oval 437"/>
            <p:cNvSpPr>
              <a:spLocks noChangeAspect="1" noChangeArrowheads="1"/>
            </p:cNvSpPr>
            <p:nvPr/>
          </p:nvSpPr>
          <p:spPr bwMode="auto">
            <a:xfrm>
              <a:off x="803531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69" name="Oval 438"/>
            <p:cNvSpPr>
              <a:spLocks noChangeAspect="1" noChangeArrowheads="1"/>
            </p:cNvSpPr>
            <p:nvPr/>
          </p:nvSpPr>
          <p:spPr bwMode="auto">
            <a:xfrm>
              <a:off x="814689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70" name="Oval 439"/>
            <p:cNvSpPr>
              <a:spLocks noChangeAspect="1" noChangeArrowheads="1"/>
            </p:cNvSpPr>
            <p:nvPr/>
          </p:nvSpPr>
          <p:spPr bwMode="auto">
            <a:xfrm>
              <a:off x="50694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71" name="Oval 440"/>
            <p:cNvSpPr>
              <a:spLocks noChangeAspect="1" noChangeArrowheads="1"/>
            </p:cNvSpPr>
            <p:nvPr/>
          </p:nvSpPr>
          <p:spPr bwMode="auto">
            <a:xfrm>
              <a:off x="62003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72" name="Oval 441"/>
            <p:cNvSpPr>
              <a:spLocks noChangeAspect="1" noChangeArrowheads="1"/>
            </p:cNvSpPr>
            <p:nvPr/>
          </p:nvSpPr>
          <p:spPr bwMode="auto">
            <a:xfrm>
              <a:off x="73160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73" name="Oval 442"/>
            <p:cNvSpPr>
              <a:spLocks noChangeAspect="1" noChangeArrowheads="1"/>
            </p:cNvSpPr>
            <p:nvPr/>
          </p:nvSpPr>
          <p:spPr bwMode="auto">
            <a:xfrm>
              <a:off x="1180927"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74" name="Oval 443"/>
            <p:cNvSpPr>
              <a:spLocks noChangeAspect="1" noChangeArrowheads="1"/>
            </p:cNvSpPr>
            <p:nvPr/>
          </p:nvSpPr>
          <p:spPr bwMode="auto">
            <a:xfrm>
              <a:off x="129401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75" name="Oval 444"/>
            <p:cNvSpPr>
              <a:spLocks noChangeAspect="1" noChangeArrowheads="1"/>
            </p:cNvSpPr>
            <p:nvPr/>
          </p:nvSpPr>
          <p:spPr bwMode="auto">
            <a:xfrm>
              <a:off x="1405586"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76" name="Oval 445"/>
            <p:cNvSpPr>
              <a:spLocks noChangeAspect="1" noChangeArrowheads="1"/>
            </p:cNvSpPr>
            <p:nvPr/>
          </p:nvSpPr>
          <p:spPr bwMode="auto">
            <a:xfrm>
              <a:off x="151867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77" name="Oval 446"/>
            <p:cNvSpPr>
              <a:spLocks noChangeAspect="1" noChangeArrowheads="1"/>
            </p:cNvSpPr>
            <p:nvPr/>
          </p:nvSpPr>
          <p:spPr bwMode="auto">
            <a:xfrm>
              <a:off x="1630247"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78" name="Oval 447"/>
            <p:cNvSpPr>
              <a:spLocks noChangeAspect="1" noChangeArrowheads="1"/>
            </p:cNvSpPr>
            <p:nvPr/>
          </p:nvSpPr>
          <p:spPr bwMode="auto">
            <a:xfrm>
              <a:off x="174333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79" name="Oval 448"/>
            <p:cNvSpPr>
              <a:spLocks noChangeAspect="1" noChangeArrowheads="1"/>
            </p:cNvSpPr>
            <p:nvPr/>
          </p:nvSpPr>
          <p:spPr bwMode="auto">
            <a:xfrm>
              <a:off x="1854906"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80" name="Oval 449"/>
            <p:cNvSpPr>
              <a:spLocks noChangeAspect="1" noChangeArrowheads="1"/>
            </p:cNvSpPr>
            <p:nvPr/>
          </p:nvSpPr>
          <p:spPr bwMode="auto">
            <a:xfrm>
              <a:off x="196799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81" name="Oval 450"/>
            <p:cNvSpPr>
              <a:spLocks noChangeAspect="1" noChangeArrowheads="1"/>
            </p:cNvSpPr>
            <p:nvPr/>
          </p:nvSpPr>
          <p:spPr bwMode="auto">
            <a:xfrm>
              <a:off x="2079566"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82" name="Oval 451"/>
            <p:cNvSpPr>
              <a:spLocks noChangeAspect="1" noChangeArrowheads="1"/>
            </p:cNvSpPr>
            <p:nvPr/>
          </p:nvSpPr>
          <p:spPr bwMode="auto">
            <a:xfrm>
              <a:off x="219265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83" name="Oval 452"/>
            <p:cNvSpPr>
              <a:spLocks noChangeAspect="1" noChangeArrowheads="1"/>
            </p:cNvSpPr>
            <p:nvPr/>
          </p:nvSpPr>
          <p:spPr bwMode="auto">
            <a:xfrm>
              <a:off x="2528886"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84" name="Oval 453"/>
            <p:cNvSpPr>
              <a:spLocks noChangeAspect="1" noChangeArrowheads="1"/>
            </p:cNvSpPr>
            <p:nvPr/>
          </p:nvSpPr>
          <p:spPr bwMode="auto">
            <a:xfrm>
              <a:off x="2641969"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85" name="Oval 454"/>
            <p:cNvSpPr>
              <a:spLocks noChangeAspect="1" noChangeArrowheads="1"/>
            </p:cNvSpPr>
            <p:nvPr/>
          </p:nvSpPr>
          <p:spPr bwMode="auto">
            <a:xfrm>
              <a:off x="2753545"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86" name="Oval 455"/>
            <p:cNvSpPr>
              <a:spLocks noChangeAspect="1" noChangeArrowheads="1"/>
            </p:cNvSpPr>
            <p:nvPr/>
          </p:nvSpPr>
          <p:spPr bwMode="auto">
            <a:xfrm>
              <a:off x="286663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87" name="Oval 456"/>
            <p:cNvSpPr>
              <a:spLocks noChangeAspect="1" noChangeArrowheads="1"/>
            </p:cNvSpPr>
            <p:nvPr/>
          </p:nvSpPr>
          <p:spPr bwMode="auto">
            <a:xfrm>
              <a:off x="4214589"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88" name="Oval 457"/>
            <p:cNvSpPr>
              <a:spLocks noChangeAspect="1" noChangeArrowheads="1"/>
            </p:cNvSpPr>
            <p:nvPr/>
          </p:nvSpPr>
          <p:spPr bwMode="auto">
            <a:xfrm>
              <a:off x="455233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89" name="Oval 458"/>
            <p:cNvSpPr>
              <a:spLocks noChangeAspect="1" noChangeArrowheads="1"/>
            </p:cNvSpPr>
            <p:nvPr/>
          </p:nvSpPr>
          <p:spPr bwMode="auto">
            <a:xfrm>
              <a:off x="4888568"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90" name="Oval 459"/>
            <p:cNvSpPr>
              <a:spLocks noChangeAspect="1" noChangeArrowheads="1"/>
            </p:cNvSpPr>
            <p:nvPr/>
          </p:nvSpPr>
          <p:spPr bwMode="auto">
            <a:xfrm>
              <a:off x="500165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91" name="Oval 460"/>
            <p:cNvSpPr>
              <a:spLocks noChangeAspect="1" noChangeArrowheads="1"/>
            </p:cNvSpPr>
            <p:nvPr/>
          </p:nvSpPr>
          <p:spPr bwMode="auto">
            <a:xfrm>
              <a:off x="5113228"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92" name="Oval 461"/>
            <p:cNvSpPr>
              <a:spLocks noChangeAspect="1" noChangeArrowheads="1"/>
            </p:cNvSpPr>
            <p:nvPr/>
          </p:nvSpPr>
          <p:spPr bwMode="auto">
            <a:xfrm>
              <a:off x="522631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93" name="Oval 462"/>
            <p:cNvSpPr>
              <a:spLocks noChangeAspect="1" noChangeArrowheads="1"/>
            </p:cNvSpPr>
            <p:nvPr/>
          </p:nvSpPr>
          <p:spPr bwMode="auto">
            <a:xfrm>
              <a:off x="533788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94" name="Oval 463"/>
            <p:cNvSpPr>
              <a:spLocks noChangeAspect="1" noChangeArrowheads="1"/>
            </p:cNvSpPr>
            <p:nvPr/>
          </p:nvSpPr>
          <p:spPr bwMode="auto">
            <a:xfrm>
              <a:off x="545097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95" name="Oval 464"/>
            <p:cNvSpPr>
              <a:spLocks noChangeAspect="1" noChangeArrowheads="1"/>
            </p:cNvSpPr>
            <p:nvPr/>
          </p:nvSpPr>
          <p:spPr bwMode="auto">
            <a:xfrm>
              <a:off x="5562548"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96" name="Oval 465"/>
            <p:cNvSpPr>
              <a:spLocks noChangeAspect="1" noChangeArrowheads="1"/>
            </p:cNvSpPr>
            <p:nvPr/>
          </p:nvSpPr>
          <p:spPr bwMode="auto">
            <a:xfrm>
              <a:off x="567563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97" name="Oval 466"/>
            <p:cNvSpPr>
              <a:spLocks noChangeAspect="1" noChangeArrowheads="1"/>
            </p:cNvSpPr>
            <p:nvPr/>
          </p:nvSpPr>
          <p:spPr bwMode="auto">
            <a:xfrm>
              <a:off x="578720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98" name="Oval 467"/>
            <p:cNvSpPr>
              <a:spLocks noChangeAspect="1" noChangeArrowheads="1"/>
            </p:cNvSpPr>
            <p:nvPr/>
          </p:nvSpPr>
          <p:spPr bwMode="auto">
            <a:xfrm>
              <a:off x="590029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99" name="Oval 468"/>
            <p:cNvSpPr>
              <a:spLocks noChangeAspect="1" noChangeArrowheads="1"/>
            </p:cNvSpPr>
            <p:nvPr/>
          </p:nvSpPr>
          <p:spPr bwMode="auto">
            <a:xfrm>
              <a:off x="6013375"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00" name="Oval 469"/>
            <p:cNvSpPr>
              <a:spLocks noChangeAspect="1" noChangeArrowheads="1"/>
            </p:cNvSpPr>
            <p:nvPr/>
          </p:nvSpPr>
          <p:spPr bwMode="auto">
            <a:xfrm>
              <a:off x="612495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01" name="Oval 470"/>
            <p:cNvSpPr>
              <a:spLocks noChangeAspect="1" noChangeArrowheads="1"/>
            </p:cNvSpPr>
            <p:nvPr/>
          </p:nvSpPr>
          <p:spPr bwMode="auto">
            <a:xfrm>
              <a:off x="6238035"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02" name="Oval 471"/>
            <p:cNvSpPr>
              <a:spLocks noChangeAspect="1" noChangeArrowheads="1"/>
            </p:cNvSpPr>
            <p:nvPr/>
          </p:nvSpPr>
          <p:spPr bwMode="auto">
            <a:xfrm>
              <a:off x="634961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03" name="Oval 472"/>
            <p:cNvSpPr>
              <a:spLocks noChangeAspect="1" noChangeArrowheads="1"/>
            </p:cNvSpPr>
            <p:nvPr/>
          </p:nvSpPr>
          <p:spPr bwMode="auto">
            <a:xfrm>
              <a:off x="646269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04" name="Oval 473"/>
            <p:cNvSpPr>
              <a:spLocks noChangeAspect="1" noChangeArrowheads="1"/>
            </p:cNvSpPr>
            <p:nvPr/>
          </p:nvSpPr>
          <p:spPr bwMode="auto">
            <a:xfrm>
              <a:off x="657427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05" name="Oval 474"/>
            <p:cNvSpPr>
              <a:spLocks noChangeAspect="1" noChangeArrowheads="1"/>
            </p:cNvSpPr>
            <p:nvPr/>
          </p:nvSpPr>
          <p:spPr bwMode="auto">
            <a:xfrm>
              <a:off x="6687355"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06" name="Oval 475"/>
            <p:cNvSpPr>
              <a:spLocks noChangeAspect="1" noChangeArrowheads="1"/>
            </p:cNvSpPr>
            <p:nvPr/>
          </p:nvSpPr>
          <p:spPr bwMode="auto">
            <a:xfrm>
              <a:off x="679893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07" name="Oval 476"/>
            <p:cNvSpPr>
              <a:spLocks noChangeAspect="1" noChangeArrowheads="1"/>
            </p:cNvSpPr>
            <p:nvPr/>
          </p:nvSpPr>
          <p:spPr bwMode="auto">
            <a:xfrm>
              <a:off x="691201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08" name="Oval 477"/>
            <p:cNvSpPr>
              <a:spLocks noChangeAspect="1" noChangeArrowheads="1"/>
            </p:cNvSpPr>
            <p:nvPr/>
          </p:nvSpPr>
          <p:spPr bwMode="auto">
            <a:xfrm>
              <a:off x="702359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09" name="Oval 478"/>
            <p:cNvSpPr>
              <a:spLocks noChangeAspect="1" noChangeArrowheads="1"/>
            </p:cNvSpPr>
            <p:nvPr/>
          </p:nvSpPr>
          <p:spPr bwMode="auto">
            <a:xfrm>
              <a:off x="7136674"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10" name="Oval 479"/>
            <p:cNvSpPr>
              <a:spLocks noChangeAspect="1" noChangeArrowheads="1"/>
            </p:cNvSpPr>
            <p:nvPr/>
          </p:nvSpPr>
          <p:spPr bwMode="auto">
            <a:xfrm>
              <a:off x="724825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11" name="Oval 480"/>
            <p:cNvSpPr>
              <a:spLocks noChangeAspect="1" noChangeArrowheads="1"/>
            </p:cNvSpPr>
            <p:nvPr/>
          </p:nvSpPr>
          <p:spPr bwMode="auto">
            <a:xfrm>
              <a:off x="736133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12" name="Oval 481"/>
            <p:cNvSpPr>
              <a:spLocks noChangeAspect="1" noChangeArrowheads="1"/>
            </p:cNvSpPr>
            <p:nvPr/>
          </p:nvSpPr>
          <p:spPr bwMode="auto">
            <a:xfrm>
              <a:off x="747291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13" name="Oval 482"/>
            <p:cNvSpPr>
              <a:spLocks noChangeAspect="1" noChangeArrowheads="1"/>
            </p:cNvSpPr>
            <p:nvPr/>
          </p:nvSpPr>
          <p:spPr bwMode="auto">
            <a:xfrm>
              <a:off x="8035314"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14" name="Oval 483"/>
            <p:cNvSpPr>
              <a:spLocks noChangeAspect="1" noChangeArrowheads="1"/>
            </p:cNvSpPr>
            <p:nvPr/>
          </p:nvSpPr>
          <p:spPr bwMode="auto">
            <a:xfrm>
              <a:off x="814689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15" name="Oval 484"/>
            <p:cNvSpPr>
              <a:spLocks noChangeAspect="1" noChangeArrowheads="1"/>
            </p:cNvSpPr>
            <p:nvPr/>
          </p:nvSpPr>
          <p:spPr bwMode="auto">
            <a:xfrm>
              <a:off x="50694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16" name="Oval 485"/>
            <p:cNvSpPr>
              <a:spLocks noChangeAspect="1" noChangeArrowheads="1"/>
            </p:cNvSpPr>
            <p:nvPr/>
          </p:nvSpPr>
          <p:spPr bwMode="auto">
            <a:xfrm>
              <a:off x="1180927"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17" name="Oval 486"/>
            <p:cNvSpPr>
              <a:spLocks noChangeAspect="1" noChangeArrowheads="1"/>
            </p:cNvSpPr>
            <p:nvPr/>
          </p:nvSpPr>
          <p:spPr bwMode="auto">
            <a:xfrm>
              <a:off x="129401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18" name="Oval 487"/>
            <p:cNvSpPr>
              <a:spLocks noChangeAspect="1" noChangeArrowheads="1"/>
            </p:cNvSpPr>
            <p:nvPr/>
          </p:nvSpPr>
          <p:spPr bwMode="auto">
            <a:xfrm>
              <a:off x="140558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19" name="Oval 488"/>
            <p:cNvSpPr>
              <a:spLocks noChangeAspect="1" noChangeArrowheads="1"/>
            </p:cNvSpPr>
            <p:nvPr/>
          </p:nvSpPr>
          <p:spPr bwMode="auto">
            <a:xfrm>
              <a:off x="151867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20" name="Oval 489"/>
            <p:cNvSpPr>
              <a:spLocks noChangeAspect="1" noChangeArrowheads="1"/>
            </p:cNvSpPr>
            <p:nvPr/>
          </p:nvSpPr>
          <p:spPr bwMode="auto">
            <a:xfrm>
              <a:off x="1630247"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21" name="Oval 490"/>
            <p:cNvSpPr>
              <a:spLocks noChangeAspect="1" noChangeArrowheads="1"/>
            </p:cNvSpPr>
            <p:nvPr/>
          </p:nvSpPr>
          <p:spPr bwMode="auto">
            <a:xfrm>
              <a:off x="174333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22" name="Oval 491"/>
            <p:cNvSpPr>
              <a:spLocks noChangeAspect="1" noChangeArrowheads="1"/>
            </p:cNvSpPr>
            <p:nvPr/>
          </p:nvSpPr>
          <p:spPr bwMode="auto">
            <a:xfrm>
              <a:off x="185490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23" name="Oval 492"/>
            <p:cNvSpPr>
              <a:spLocks noChangeAspect="1" noChangeArrowheads="1"/>
            </p:cNvSpPr>
            <p:nvPr/>
          </p:nvSpPr>
          <p:spPr bwMode="auto">
            <a:xfrm>
              <a:off x="196799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24" name="Oval 493"/>
            <p:cNvSpPr>
              <a:spLocks noChangeAspect="1" noChangeArrowheads="1"/>
            </p:cNvSpPr>
            <p:nvPr/>
          </p:nvSpPr>
          <p:spPr bwMode="auto">
            <a:xfrm>
              <a:off x="207956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25" name="Oval 494"/>
            <p:cNvSpPr>
              <a:spLocks noChangeAspect="1" noChangeArrowheads="1"/>
            </p:cNvSpPr>
            <p:nvPr/>
          </p:nvSpPr>
          <p:spPr bwMode="auto">
            <a:xfrm>
              <a:off x="219265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26" name="Oval 495"/>
            <p:cNvSpPr>
              <a:spLocks noChangeAspect="1" noChangeArrowheads="1"/>
            </p:cNvSpPr>
            <p:nvPr/>
          </p:nvSpPr>
          <p:spPr bwMode="auto">
            <a:xfrm>
              <a:off x="230422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27" name="Oval 496"/>
            <p:cNvSpPr>
              <a:spLocks noChangeAspect="1" noChangeArrowheads="1"/>
            </p:cNvSpPr>
            <p:nvPr/>
          </p:nvSpPr>
          <p:spPr bwMode="auto">
            <a:xfrm>
              <a:off x="241731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28" name="Oval 497"/>
            <p:cNvSpPr>
              <a:spLocks noChangeAspect="1" noChangeArrowheads="1"/>
            </p:cNvSpPr>
            <p:nvPr/>
          </p:nvSpPr>
          <p:spPr bwMode="auto">
            <a:xfrm>
              <a:off x="252888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29" name="Oval 498"/>
            <p:cNvSpPr>
              <a:spLocks noChangeAspect="1" noChangeArrowheads="1"/>
            </p:cNvSpPr>
            <p:nvPr/>
          </p:nvSpPr>
          <p:spPr bwMode="auto">
            <a:xfrm>
              <a:off x="2641969"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30" name="Oval 499"/>
            <p:cNvSpPr>
              <a:spLocks noChangeAspect="1" noChangeArrowheads="1"/>
            </p:cNvSpPr>
            <p:nvPr/>
          </p:nvSpPr>
          <p:spPr bwMode="auto">
            <a:xfrm>
              <a:off x="2753545"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31" name="Oval 500"/>
            <p:cNvSpPr>
              <a:spLocks noChangeAspect="1" noChangeArrowheads="1"/>
            </p:cNvSpPr>
            <p:nvPr/>
          </p:nvSpPr>
          <p:spPr bwMode="auto">
            <a:xfrm>
              <a:off x="286663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32" name="Oval 501"/>
            <p:cNvSpPr>
              <a:spLocks noChangeAspect="1" noChangeArrowheads="1"/>
            </p:cNvSpPr>
            <p:nvPr/>
          </p:nvSpPr>
          <p:spPr bwMode="auto">
            <a:xfrm>
              <a:off x="297820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33" name="Oval 502"/>
            <p:cNvSpPr>
              <a:spLocks noChangeAspect="1" noChangeArrowheads="1"/>
            </p:cNvSpPr>
            <p:nvPr/>
          </p:nvSpPr>
          <p:spPr bwMode="auto">
            <a:xfrm>
              <a:off x="4103013"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34" name="Oval 503"/>
            <p:cNvSpPr>
              <a:spLocks noChangeAspect="1" noChangeArrowheads="1"/>
            </p:cNvSpPr>
            <p:nvPr/>
          </p:nvSpPr>
          <p:spPr bwMode="auto">
            <a:xfrm>
              <a:off x="4214589"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35" name="Oval 504"/>
            <p:cNvSpPr>
              <a:spLocks noChangeAspect="1" noChangeArrowheads="1"/>
            </p:cNvSpPr>
            <p:nvPr/>
          </p:nvSpPr>
          <p:spPr bwMode="auto">
            <a:xfrm>
              <a:off x="4327672"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36" name="Oval 505"/>
            <p:cNvSpPr>
              <a:spLocks noChangeAspect="1" noChangeArrowheads="1"/>
            </p:cNvSpPr>
            <p:nvPr/>
          </p:nvSpPr>
          <p:spPr bwMode="auto">
            <a:xfrm>
              <a:off x="4439248"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37" name="Oval 506"/>
            <p:cNvSpPr>
              <a:spLocks noChangeAspect="1" noChangeArrowheads="1"/>
            </p:cNvSpPr>
            <p:nvPr/>
          </p:nvSpPr>
          <p:spPr bwMode="auto">
            <a:xfrm>
              <a:off x="455233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38" name="Oval 507"/>
            <p:cNvSpPr>
              <a:spLocks noChangeAspect="1" noChangeArrowheads="1"/>
            </p:cNvSpPr>
            <p:nvPr/>
          </p:nvSpPr>
          <p:spPr bwMode="auto">
            <a:xfrm>
              <a:off x="466390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39" name="Oval 508"/>
            <p:cNvSpPr>
              <a:spLocks noChangeAspect="1" noChangeArrowheads="1"/>
            </p:cNvSpPr>
            <p:nvPr/>
          </p:nvSpPr>
          <p:spPr bwMode="auto">
            <a:xfrm>
              <a:off x="4776992"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40" name="Oval 509"/>
            <p:cNvSpPr>
              <a:spLocks noChangeAspect="1" noChangeArrowheads="1"/>
            </p:cNvSpPr>
            <p:nvPr/>
          </p:nvSpPr>
          <p:spPr bwMode="auto">
            <a:xfrm>
              <a:off x="4888568" y="2385118"/>
              <a:ext cx="85944" cy="85943"/>
            </a:xfrm>
            <a:prstGeom prst="ellipse">
              <a:avLst/>
            </a:prstGeom>
            <a:grpFill/>
            <a:ln>
              <a:noFill/>
            </a:ln>
            <a:effectLst/>
          </p:spPr>
          <p:txBody>
            <a:bodyPr wrap="none" anchor="ctr"/>
            <a:lstStyle/>
            <a:p>
              <a:pPr defTabSz="1218138">
                <a:defRPr/>
              </a:pPr>
              <a:endParaRPr lang="en-US" sz="2398" kern="0">
                <a:solidFill>
                  <a:srgbClr val="292929"/>
                </a:solidFill>
              </a:endParaRPr>
            </a:p>
          </p:txBody>
        </p:sp>
        <p:sp>
          <p:nvSpPr>
            <p:cNvPr id="1741" name="Oval 510"/>
            <p:cNvSpPr>
              <a:spLocks noChangeAspect="1" noChangeArrowheads="1"/>
            </p:cNvSpPr>
            <p:nvPr/>
          </p:nvSpPr>
          <p:spPr bwMode="auto">
            <a:xfrm>
              <a:off x="500165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42" name="Oval 511"/>
            <p:cNvSpPr>
              <a:spLocks noChangeAspect="1" noChangeArrowheads="1"/>
            </p:cNvSpPr>
            <p:nvPr/>
          </p:nvSpPr>
          <p:spPr bwMode="auto">
            <a:xfrm>
              <a:off x="511322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43" name="Oval 512"/>
            <p:cNvSpPr>
              <a:spLocks noChangeAspect="1" noChangeArrowheads="1"/>
            </p:cNvSpPr>
            <p:nvPr/>
          </p:nvSpPr>
          <p:spPr bwMode="auto">
            <a:xfrm>
              <a:off x="522631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44" name="Oval 513"/>
            <p:cNvSpPr>
              <a:spLocks noChangeAspect="1" noChangeArrowheads="1"/>
            </p:cNvSpPr>
            <p:nvPr/>
          </p:nvSpPr>
          <p:spPr bwMode="auto">
            <a:xfrm>
              <a:off x="5337887"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45" name="Oval 514"/>
            <p:cNvSpPr>
              <a:spLocks noChangeAspect="1" noChangeArrowheads="1"/>
            </p:cNvSpPr>
            <p:nvPr/>
          </p:nvSpPr>
          <p:spPr bwMode="auto">
            <a:xfrm>
              <a:off x="545097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46" name="Oval 515"/>
            <p:cNvSpPr>
              <a:spLocks noChangeAspect="1" noChangeArrowheads="1"/>
            </p:cNvSpPr>
            <p:nvPr/>
          </p:nvSpPr>
          <p:spPr bwMode="auto">
            <a:xfrm>
              <a:off x="556254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47" name="Oval 516"/>
            <p:cNvSpPr>
              <a:spLocks noChangeAspect="1" noChangeArrowheads="1"/>
            </p:cNvSpPr>
            <p:nvPr/>
          </p:nvSpPr>
          <p:spPr bwMode="auto">
            <a:xfrm>
              <a:off x="567563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48" name="Oval 517"/>
            <p:cNvSpPr>
              <a:spLocks noChangeAspect="1" noChangeArrowheads="1"/>
            </p:cNvSpPr>
            <p:nvPr/>
          </p:nvSpPr>
          <p:spPr bwMode="auto">
            <a:xfrm>
              <a:off x="5787207"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49" name="Oval 518"/>
            <p:cNvSpPr>
              <a:spLocks noChangeAspect="1" noChangeArrowheads="1"/>
            </p:cNvSpPr>
            <p:nvPr/>
          </p:nvSpPr>
          <p:spPr bwMode="auto">
            <a:xfrm>
              <a:off x="590029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50" name="Oval 519"/>
            <p:cNvSpPr>
              <a:spLocks noChangeAspect="1" noChangeArrowheads="1"/>
            </p:cNvSpPr>
            <p:nvPr/>
          </p:nvSpPr>
          <p:spPr bwMode="auto">
            <a:xfrm>
              <a:off x="6013375"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51" name="Oval 520"/>
            <p:cNvSpPr>
              <a:spLocks noChangeAspect="1" noChangeArrowheads="1"/>
            </p:cNvSpPr>
            <p:nvPr/>
          </p:nvSpPr>
          <p:spPr bwMode="auto">
            <a:xfrm>
              <a:off x="612495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52" name="Oval 521"/>
            <p:cNvSpPr>
              <a:spLocks noChangeAspect="1" noChangeArrowheads="1"/>
            </p:cNvSpPr>
            <p:nvPr/>
          </p:nvSpPr>
          <p:spPr bwMode="auto">
            <a:xfrm>
              <a:off x="6238035"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53" name="Oval 522"/>
            <p:cNvSpPr>
              <a:spLocks noChangeAspect="1" noChangeArrowheads="1"/>
            </p:cNvSpPr>
            <p:nvPr/>
          </p:nvSpPr>
          <p:spPr bwMode="auto">
            <a:xfrm>
              <a:off x="634961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54" name="Oval 523"/>
            <p:cNvSpPr>
              <a:spLocks noChangeAspect="1" noChangeArrowheads="1"/>
            </p:cNvSpPr>
            <p:nvPr/>
          </p:nvSpPr>
          <p:spPr bwMode="auto">
            <a:xfrm>
              <a:off x="646269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55" name="Oval 524"/>
            <p:cNvSpPr>
              <a:spLocks noChangeAspect="1" noChangeArrowheads="1"/>
            </p:cNvSpPr>
            <p:nvPr/>
          </p:nvSpPr>
          <p:spPr bwMode="auto">
            <a:xfrm>
              <a:off x="657427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56" name="Oval 525"/>
            <p:cNvSpPr>
              <a:spLocks noChangeAspect="1" noChangeArrowheads="1"/>
            </p:cNvSpPr>
            <p:nvPr/>
          </p:nvSpPr>
          <p:spPr bwMode="auto">
            <a:xfrm>
              <a:off x="6687355"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57" name="Oval 526"/>
            <p:cNvSpPr>
              <a:spLocks noChangeAspect="1" noChangeArrowheads="1"/>
            </p:cNvSpPr>
            <p:nvPr/>
          </p:nvSpPr>
          <p:spPr bwMode="auto">
            <a:xfrm>
              <a:off x="679893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58" name="Oval 527"/>
            <p:cNvSpPr>
              <a:spLocks noChangeAspect="1" noChangeArrowheads="1"/>
            </p:cNvSpPr>
            <p:nvPr/>
          </p:nvSpPr>
          <p:spPr bwMode="auto">
            <a:xfrm>
              <a:off x="691201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59" name="Oval 528"/>
            <p:cNvSpPr>
              <a:spLocks noChangeAspect="1" noChangeArrowheads="1"/>
            </p:cNvSpPr>
            <p:nvPr/>
          </p:nvSpPr>
          <p:spPr bwMode="auto">
            <a:xfrm>
              <a:off x="702359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60" name="Oval 529"/>
            <p:cNvSpPr>
              <a:spLocks noChangeAspect="1" noChangeArrowheads="1"/>
            </p:cNvSpPr>
            <p:nvPr/>
          </p:nvSpPr>
          <p:spPr bwMode="auto">
            <a:xfrm>
              <a:off x="713667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61" name="Oval 530"/>
            <p:cNvSpPr>
              <a:spLocks noChangeAspect="1" noChangeArrowheads="1"/>
            </p:cNvSpPr>
            <p:nvPr/>
          </p:nvSpPr>
          <p:spPr bwMode="auto">
            <a:xfrm>
              <a:off x="724825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62" name="Oval 531"/>
            <p:cNvSpPr>
              <a:spLocks noChangeAspect="1" noChangeArrowheads="1"/>
            </p:cNvSpPr>
            <p:nvPr/>
          </p:nvSpPr>
          <p:spPr bwMode="auto">
            <a:xfrm>
              <a:off x="736133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63" name="Oval 532"/>
            <p:cNvSpPr>
              <a:spLocks noChangeAspect="1" noChangeArrowheads="1"/>
            </p:cNvSpPr>
            <p:nvPr/>
          </p:nvSpPr>
          <p:spPr bwMode="auto">
            <a:xfrm>
              <a:off x="747291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64" name="Oval 533"/>
            <p:cNvSpPr>
              <a:spLocks noChangeAspect="1" noChangeArrowheads="1"/>
            </p:cNvSpPr>
            <p:nvPr/>
          </p:nvSpPr>
          <p:spPr bwMode="auto">
            <a:xfrm>
              <a:off x="758599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65" name="Oval 534"/>
            <p:cNvSpPr>
              <a:spLocks noChangeAspect="1" noChangeArrowheads="1"/>
            </p:cNvSpPr>
            <p:nvPr/>
          </p:nvSpPr>
          <p:spPr bwMode="auto">
            <a:xfrm>
              <a:off x="769757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66" name="Oval 535"/>
            <p:cNvSpPr>
              <a:spLocks noChangeAspect="1" noChangeArrowheads="1"/>
            </p:cNvSpPr>
            <p:nvPr/>
          </p:nvSpPr>
          <p:spPr bwMode="auto">
            <a:xfrm>
              <a:off x="803531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67" name="Oval 536"/>
            <p:cNvSpPr>
              <a:spLocks noChangeAspect="1" noChangeArrowheads="1"/>
            </p:cNvSpPr>
            <p:nvPr/>
          </p:nvSpPr>
          <p:spPr bwMode="auto">
            <a:xfrm>
              <a:off x="140558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68" name="Oval 537"/>
            <p:cNvSpPr>
              <a:spLocks noChangeAspect="1" noChangeArrowheads="1"/>
            </p:cNvSpPr>
            <p:nvPr/>
          </p:nvSpPr>
          <p:spPr bwMode="auto">
            <a:xfrm>
              <a:off x="151867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69" name="Oval 538"/>
            <p:cNvSpPr>
              <a:spLocks noChangeAspect="1" noChangeArrowheads="1"/>
            </p:cNvSpPr>
            <p:nvPr/>
          </p:nvSpPr>
          <p:spPr bwMode="auto">
            <a:xfrm>
              <a:off x="1630247"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70" name="Oval 539"/>
            <p:cNvSpPr>
              <a:spLocks noChangeAspect="1" noChangeArrowheads="1"/>
            </p:cNvSpPr>
            <p:nvPr/>
          </p:nvSpPr>
          <p:spPr bwMode="auto">
            <a:xfrm>
              <a:off x="174333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71" name="Oval 540"/>
            <p:cNvSpPr>
              <a:spLocks noChangeAspect="1" noChangeArrowheads="1"/>
            </p:cNvSpPr>
            <p:nvPr/>
          </p:nvSpPr>
          <p:spPr bwMode="auto">
            <a:xfrm>
              <a:off x="185490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72" name="Oval 541"/>
            <p:cNvSpPr>
              <a:spLocks noChangeAspect="1" noChangeArrowheads="1"/>
            </p:cNvSpPr>
            <p:nvPr/>
          </p:nvSpPr>
          <p:spPr bwMode="auto">
            <a:xfrm>
              <a:off x="196799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73" name="Oval 542"/>
            <p:cNvSpPr>
              <a:spLocks noChangeAspect="1" noChangeArrowheads="1"/>
            </p:cNvSpPr>
            <p:nvPr/>
          </p:nvSpPr>
          <p:spPr bwMode="auto">
            <a:xfrm>
              <a:off x="207956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74" name="Oval 543"/>
            <p:cNvSpPr>
              <a:spLocks noChangeAspect="1" noChangeArrowheads="1"/>
            </p:cNvSpPr>
            <p:nvPr/>
          </p:nvSpPr>
          <p:spPr bwMode="auto">
            <a:xfrm>
              <a:off x="219265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75" name="Oval 544"/>
            <p:cNvSpPr>
              <a:spLocks noChangeAspect="1" noChangeArrowheads="1"/>
            </p:cNvSpPr>
            <p:nvPr/>
          </p:nvSpPr>
          <p:spPr bwMode="auto">
            <a:xfrm>
              <a:off x="230422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76" name="Oval 545"/>
            <p:cNvSpPr>
              <a:spLocks noChangeAspect="1" noChangeArrowheads="1"/>
            </p:cNvSpPr>
            <p:nvPr/>
          </p:nvSpPr>
          <p:spPr bwMode="auto">
            <a:xfrm>
              <a:off x="241731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77" name="Oval 546"/>
            <p:cNvSpPr>
              <a:spLocks noChangeAspect="1" noChangeArrowheads="1"/>
            </p:cNvSpPr>
            <p:nvPr/>
          </p:nvSpPr>
          <p:spPr bwMode="auto">
            <a:xfrm>
              <a:off x="252888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78" name="Oval 547"/>
            <p:cNvSpPr>
              <a:spLocks noChangeAspect="1" noChangeArrowheads="1"/>
            </p:cNvSpPr>
            <p:nvPr/>
          </p:nvSpPr>
          <p:spPr bwMode="auto">
            <a:xfrm>
              <a:off x="2641969"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79" name="Oval 548"/>
            <p:cNvSpPr>
              <a:spLocks noChangeAspect="1" noChangeArrowheads="1"/>
            </p:cNvSpPr>
            <p:nvPr/>
          </p:nvSpPr>
          <p:spPr bwMode="auto">
            <a:xfrm>
              <a:off x="2753545"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80" name="Oval 549"/>
            <p:cNvSpPr>
              <a:spLocks noChangeAspect="1" noChangeArrowheads="1"/>
            </p:cNvSpPr>
            <p:nvPr/>
          </p:nvSpPr>
          <p:spPr bwMode="auto">
            <a:xfrm>
              <a:off x="286663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81" name="Oval 550"/>
            <p:cNvSpPr>
              <a:spLocks noChangeAspect="1" noChangeArrowheads="1"/>
            </p:cNvSpPr>
            <p:nvPr/>
          </p:nvSpPr>
          <p:spPr bwMode="auto">
            <a:xfrm>
              <a:off x="297820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82" name="Oval 551"/>
            <p:cNvSpPr>
              <a:spLocks noChangeAspect="1" noChangeArrowheads="1"/>
            </p:cNvSpPr>
            <p:nvPr/>
          </p:nvSpPr>
          <p:spPr bwMode="auto">
            <a:xfrm>
              <a:off x="4214589"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83" name="Oval 552"/>
            <p:cNvSpPr>
              <a:spLocks noChangeAspect="1" noChangeArrowheads="1"/>
            </p:cNvSpPr>
            <p:nvPr/>
          </p:nvSpPr>
          <p:spPr bwMode="auto">
            <a:xfrm>
              <a:off x="4327672" y="2489154"/>
              <a:ext cx="85944" cy="85944"/>
            </a:xfrm>
            <a:prstGeom prst="ellipse">
              <a:avLst/>
            </a:prstGeom>
            <a:grpFill/>
            <a:ln>
              <a:noFill/>
            </a:ln>
            <a:effectLst/>
          </p:spPr>
          <p:txBody>
            <a:bodyPr wrap="none" anchor="ctr"/>
            <a:lstStyle/>
            <a:p>
              <a:pPr defTabSz="1218138">
                <a:defRPr/>
              </a:pPr>
              <a:endParaRPr lang="en-US" sz="2398" kern="0">
                <a:solidFill>
                  <a:srgbClr val="292929"/>
                </a:solidFill>
              </a:endParaRPr>
            </a:p>
          </p:txBody>
        </p:sp>
        <p:sp>
          <p:nvSpPr>
            <p:cNvPr id="1784" name="Oval 553"/>
            <p:cNvSpPr>
              <a:spLocks noChangeAspect="1" noChangeArrowheads="1"/>
            </p:cNvSpPr>
            <p:nvPr/>
          </p:nvSpPr>
          <p:spPr bwMode="auto">
            <a:xfrm>
              <a:off x="4439248"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85" name="Oval 554"/>
            <p:cNvSpPr>
              <a:spLocks noChangeAspect="1" noChangeArrowheads="1"/>
            </p:cNvSpPr>
            <p:nvPr/>
          </p:nvSpPr>
          <p:spPr bwMode="auto">
            <a:xfrm>
              <a:off x="455233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86" name="Oval 555"/>
            <p:cNvSpPr>
              <a:spLocks noChangeAspect="1" noChangeArrowheads="1"/>
            </p:cNvSpPr>
            <p:nvPr/>
          </p:nvSpPr>
          <p:spPr bwMode="auto">
            <a:xfrm>
              <a:off x="466390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87" name="Oval 556"/>
            <p:cNvSpPr>
              <a:spLocks noChangeAspect="1" noChangeArrowheads="1"/>
            </p:cNvSpPr>
            <p:nvPr/>
          </p:nvSpPr>
          <p:spPr bwMode="auto">
            <a:xfrm>
              <a:off x="4776992"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88" name="Oval 557"/>
            <p:cNvSpPr>
              <a:spLocks noChangeAspect="1" noChangeArrowheads="1"/>
            </p:cNvSpPr>
            <p:nvPr/>
          </p:nvSpPr>
          <p:spPr bwMode="auto">
            <a:xfrm>
              <a:off x="4888568"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89" name="Oval 558"/>
            <p:cNvSpPr>
              <a:spLocks noChangeAspect="1" noChangeArrowheads="1"/>
            </p:cNvSpPr>
            <p:nvPr/>
          </p:nvSpPr>
          <p:spPr bwMode="auto">
            <a:xfrm>
              <a:off x="500165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90" name="Oval 559"/>
            <p:cNvSpPr>
              <a:spLocks noChangeAspect="1" noChangeArrowheads="1"/>
            </p:cNvSpPr>
            <p:nvPr/>
          </p:nvSpPr>
          <p:spPr bwMode="auto">
            <a:xfrm>
              <a:off x="511322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91" name="Oval 560"/>
            <p:cNvSpPr>
              <a:spLocks noChangeAspect="1" noChangeArrowheads="1"/>
            </p:cNvSpPr>
            <p:nvPr/>
          </p:nvSpPr>
          <p:spPr bwMode="auto">
            <a:xfrm>
              <a:off x="522631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92" name="Oval 561"/>
            <p:cNvSpPr>
              <a:spLocks noChangeAspect="1" noChangeArrowheads="1"/>
            </p:cNvSpPr>
            <p:nvPr/>
          </p:nvSpPr>
          <p:spPr bwMode="auto">
            <a:xfrm>
              <a:off x="5337887"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93" name="Oval 562"/>
            <p:cNvSpPr>
              <a:spLocks noChangeAspect="1" noChangeArrowheads="1"/>
            </p:cNvSpPr>
            <p:nvPr/>
          </p:nvSpPr>
          <p:spPr bwMode="auto">
            <a:xfrm>
              <a:off x="545097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94" name="Oval 563"/>
            <p:cNvSpPr>
              <a:spLocks noChangeAspect="1" noChangeArrowheads="1"/>
            </p:cNvSpPr>
            <p:nvPr/>
          </p:nvSpPr>
          <p:spPr bwMode="auto">
            <a:xfrm>
              <a:off x="556254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95" name="Oval 564"/>
            <p:cNvSpPr>
              <a:spLocks noChangeAspect="1" noChangeArrowheads="1"/>
            </p:cNvSpPr>
            <p:nvPr/>
          </p:nvSpPr>
          <p:spPr bwMode="auto">
            <a:xfrm>
              <a:off x="567563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96" name="Oval 565"/>
            <p:cNvSpPr>
              <a:spLocks noChangeAspect="1" noChangeArrowheads="1"/>
            </p:cNvSpPr>
            <p:nvPr/>
          </p:nvSpPr>
          <p:spPr bwMode="auto">
            <a:xfrm>
              <a:off x="5787207"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97" name="Oval 566"/>
            <p:cNvSpPr>
              <a:spLocks noChangeAspect="1" noChangeArrowheads="1"/>
            </p:cNvSpPr>
            <p:nvPr/>
          </p:nvSpPr>
          <p:spPr bwMode="auto">
            <a:xfrm>
              <a:off x="590029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98" name="Oval 567"/>
            <p:cNvSpPr>
              <a:spLocks noChangeAspect="1" noChangeArrowheads="1"/>
            </p:cNvSpPr>
            <p:nvPr/>
          </p:nvSpPr>
          <p:spPr bwMode="auto">
            <a:xfrm>
              <a:off x="6013375"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99" name="Oval 568"/>
            <p:cNvSpPr>
              <a:spLocks noChangeAspect="1" noChangeArrowheads="1"/>
            </p:cNvSpPr>
            <p:nvPr/>
          </p:nvSpPr>
          <p:spPr bwMode="auto">
            <a:xfrm>
              <a:off x="612495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00" name="Oval 569"/>
            <p:cNvSpPr>
              <a:spLocks noChangeAspect="1" noChangeArrowheads="1"/>
            </p:cNvSpPr>
            <p:nvPr/>
          </p:nvSpPr>
          <p:spPr bwMode="auto">
            <a:xfrm>
              <a:off x="6238035"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01" name="Oval 570"/>
            <p:cNvSpPr>
              <a:spLocks noChangeAspect="1" noChangeArrowheads="1"/>
            </p:cNvSpPr>
            <p:nvPr/>
          </p:nvSpPr>
          <p:spPr bwMode="auto">
            <a:xfrm>
              <a:off x="634961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02" name="Oval 571"/>
            <p:cNvSpPr>
              <a:spLocks noChangeAspect="1" noChangeArrowheads="1"/>
            </p:cNvSpPr>
            <p:nvPr/>
          </p:nvSpPr>
          <p:spPr bwMode="auto">
            <a:xfrm>
              <a:off x="646269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03" name="Oval 572"/>
            <p:cNvSpPr>
              <a:spLocks noChangeAspect="1" noChangeArrowheads="1"/>
            </p:cNvSpPr>
            <p:nvPr/>
          </p:nvSpPr>
          <p:spPr bwMode="auto">
            <a:xfrm>
              <a:off x="657427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04" name="Oval 573"/>
            <p:cNvSpPr>
              <a:spLocks noChangeAspect="1" noChangeArrowheads="1"/>
            </p:cNvSpPr>
            <p:nvPr/>
          </p:nvSpPr>
          <p:spPr bwMode="auto">
            <a:xfrm>
              <a:off x="6687355"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05" name="Oval 574"/>
            <p:cNvSpPr>
              <a:spLocks noChangeAspect="1" noChangeArrowheads="1"/>
            </p:cNvSpPr>
            <p:nvPr/>
          </p:nvSpPr>
          <p:spPr bwMode="auto">
            <a:xfrm>
              <a:off x="679893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06" name="Oval 575"/>
            <p:cNvSpPr>
              <a:spLocks noChangeAspect="1" noChangeArrowheads="1"/>
            </p:cNvSpPr>
            <p:nvPr/>
          </p:nvSpPr>
          <p:spPr bwMode="auto">
            <a:xfrm>
              <a:off x="691201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07" name="Oval 576"/>
            <p:cNvSpPr>
              <a:spLocks noChangeAspect="1" noChangeArrowheads="1"/>
            </p:cNvSpPr>
            <p:nvPr/>
          </p:nvSpPr>
          <p:spPr bwMode="auto">
            <a:xfrm>
              <a:off x="702359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08" name="Oval 577"/>
            <p:cNvSpPr>
              <a:spLocks noChangeAspect="1" noChangeArrowheads="1"/>
            </p:cNvSpPr>
            <p:nvPr/>
          </p:nvSpPr>
          <p:spPr bwMode="auto">
            <a:xfrm>
              <a:off x="713667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09" name="Oval 578"/>
            <p:cNvSpPr>
              <a:spLocks noChangeAspect="1" noChangeArrowheads="1"/>
            </p:cNvSpPr>
            <p:nvPr/>
          </p:nvSpPr>
          <p:spPr bwMode="auto">
            <a:xfrm>
              <a:off x="724825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10" name="Oval 579"/>
            <p:cNvSpPr>
              <a:spLocks noChangeAspect="1" noChangeArrowheads="1"/>
            </p:cNvSpPr>
            <p:nvPr/>
          </p:nvSpPr>
          <p:spPr bwMode="auto">
            <a:xfrm>
              <a:off x="736133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11" name="Oval 580"/>
            <p:cNvSpPr>
              <a:spLocks noChangeAspect="1" noChangeArrowheads="1"/>
            </p:cNvSpPr>
            <p:nvPr/>
          </p:nvSpPr>
          <p:spPr bwMode="auto">
            <a:xfrm>
              <a:off x="747291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12" name="Oval 581"/>
            <p:cNvSpPr>
              <a:spLocks noChangeAspect="1" noChangeArrowheads="1"/>
            </p:cNvSpPr>
            <p:nvPr/>
          </p:nvSpPr>
          <p:spPr bwMode="auto">
            <a:xfrm>
              <a:off x="758599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13" name="Oval 582"/>
            <p:cNvSpPr>
              <a:spLocks noChangeAspect="1" noChangeArrowheads="1"/>
            </p:cNvSpPr>
            <p:nvPr/>
          </p:nvSpPr>
          <p:spPr bwMode="auto">
            <a:xfrm>
              <a:off x="769757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14" name="Oval 583"/>
            <p:cNvSpPr>
              <a:spLocks noChangeAspect="1" noChangeArrowheads="1"/>
            </p:cNvSpPr>
            <p:nvPr/>
          </p:nvSpPr>
          <p:spPr bwMode="auto">
            <a:xfrm>
              <a:off x="803531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15" name="Oval 584"/>
            <p:cNvSpPr>
              <a:spLocks noChangeAspect="1" noChangeArrowheads="1"/>
            </p:cNvSpPr>
            <p:nvPr/>
          </p:nvSpPr>
          <p:spPr bwMode="auto">
            <a:xfrm>
              <a:off x="140558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16" name="Oval 585"/>
            <p:cNvSpPr>
              <a:spLocks noChangeAspect="1" noChangeArrowheads="1"/>
            </p:cNvSpPr>
            <p:nvPr/>
          </p:nvSpPr>
          <p:spPr bwMode="auto">
            <a:xfrm>
              <a:off x="151867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17" name="Oval 586"/>
            <p:cNvSpPr>
              <a:spLocks noChangeAspect="1" noChangeArrowheads="1"/>
            </p:cNvSpPr>
            <p:nvPr/>
          </p:nvSpPr>
          <p:spPr bwMode="auto">
            <a:xfrm>
              <a:off x="1630247"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18" name="Oval 587"/>
            <p:cNvSpPr>
              <a:spLocks noChangeAspect="1" noChangeArrowheads="1"/>
            </p:cNvSpPr>
            <p:nvPr/>
          </p:nvSpPr>
          <p:spPr bwMode="auto">
            <a:xfrm>
              <a:off x="174333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19" name="Oval 588"/>
            <p:cNvSpPr>
              <a:spLocks noChangeAspect="1" noChangeArrowheads="1"/>
            </p:cNvSpPr>
            <p:nvPr/>
          </p:nvSpPr>
          <p:spPr bwMode="auto">
            <a:xfrm>
              <a:off x="185490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20" name="Oval 589"/>
            <p:cNvSpPr>
              <a:spLocks noChangeAspect="1" noChangeArrowheads="1"/>
            </p:cNvSpPr>
            <p:nvPr/>
          </p:nvSpPr>
          <p:spPr bwMode="auto">
            <a:xfrm>
              <a:off x="196799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21" name="Oval 590"/>
            <p:cNvSpPr>
              <a:spLocks noChangeAspect="1" noChangeArrowheads="1"/>
            </p:cNvSpPr>
            <p:nvPr/>
          </p:nvSpPr>
          <p:spPr bwMode="auto">
            <a:xfrm>
              <a:off x="207956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22" name="Oval 591"/>
            <p:cNvSpPr>
              <a:spLocks noChangeAspect="1" noChangeArrowheads="1"/>
            </p:cNvSpPr>
            <p:nvPr/>
          </p:nvSpPr>
          <p:spPr bwMode="auto">
            <a:xfrm>
              <a:off x="219265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23" name="Oval 592"/>
            <p:cNvSpPr>
              <a:spLocks noChangeAspect="1" noChangeArrowheads="1"/>
            </p:cNvSpPr>
            <p:nvPr/>
          </p:nvSpPr>
          <p:spPr bwMode="auto">
            <a:xfrm>
              <a:off x="230422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24" name="Oval 593"/>
            <p:cNvSpPr>
              <a:spLocks noChangeAspect="1" noChangeArrowheads="1"/>
            </p:cNvSpPr>
            <p:nvPr/>
          </p:nvSpPr>
          <p:spPr bwMode="auto">
            <a:xfrm>
              <a:off x="241731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25" name="Oval 594"/>
            <p:cNvSpPr>
              <a:spLocks noChangeAspect="1" noChangeArrowheads="1"/>
            </p:cNvSpPr>
            <p:nvPr/>
          </p:nvSpPr>
          <p:spPr bwMode="auto">
            <a:xfrm>
              <a:off x="252888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26" name="Oval 595"/>
            <p:cNvSpPr>
              <a:spLocks noChangeAspect="1" noChangeArrowheads="1"/>
            </p:cNvSpPr>
            <p:nvPr/>
          </p:nvSpPr>
          <p:spPr bwMode="auto">
            <a:xfrm>
              <a:off x="2641969"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27" name="Oval 596"/>
            <p:cNvSpPr>
              <a:spLocks noChangeAspect="1" noChangeArrowheads="1"/>
            </p:cNvSpPr>
            <p:nvPr/>
          </p:nvSpPr>
          <p:spPr bwMode="auto">
            <a:xfrm>
              <a:off x="2753545"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28" name="Oval 597"/>
            <p:cNvSpPr>
              <a:spLocks noChangeAspect="1" noChangeArrowheads="1"/>
            </p:cNvSpPr>
            <p:nvPr/>
          </p:nvSpPr>
          <p:spPr bwMode="auto">
            <a:xfrm>
              <a:off x="286663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29" name="Oval 598"/>
            <p:cNvSpPr>
              <a:spLocks noChangeAspect="1" noChangeArrowheads="1"/>
            </p:cNvSpPr>
            <p:nvPr/>
          </p:nvSpPr>
          <p:spPr bwMode="auto">
            <a:xfrm>
              <a:off x="297820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30" name="Oval 599"/>
            <p:cNvSpPr>
              <a:spLocks noChangeAspect="1" noChangeArrowheads="1"/>
            </p:cNvSpPr>
            <p:nvPr/>
          </p:nvSpPr>
          <p:spPr bwMode="auto">
            <a:xfrm>
              <a:off x="4327672"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31" name="Oval 600"/>
            <p:cNvSpPr>
              <a:spLocks noChangeAspect="1" noChangeArrowheads="1"/>
            </p:cNvSpPr>
            <p:nvPr/>
          </p:nvSpPr>
          <p:spPr bwMode="auto">
            <a:xfrm>
              <a:off x="4439248"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32" name="Oval 601"/>
            <p:cNvSpPr>
              <a:spLocks noChangeAspect="1" noChangeArrowheads="1"/>
            </p:cNvSpPr>
            <p:nvPr/>
          </p:nvSpPr>
          <p:spPr bwMode="auto">
            <a:xfrm>
              <a:off x="455233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33" name="Oval 602"/>
            <p:cNvSpPr>
              <a:spLocks noChangeAspect="1" noChangeArrowheads="1"/>
            </p:cNvSpPr>
            <p:nvPr/>
          </p:nvSpPr>
          <p:spPr bwMode="auto">
            <a:xfrm>
              <a:off x="466390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34" name="Oval 603"/>
            <p:cNvSpPr>
              <a:spLocks noChangeAspect="1" noChangeArrowheads="1"/>
            </p:cNvSpPr>
            <p:nvPr/>
          </p:nvSpPr>
          <p:spPr bwMode="auto">
            <a:xfrm>
              <a:off x="4776992" y="2593192"/>
              <a:ext cx="85944" cy="85943"/>
            </a:xfrm>
            <a:prstGeom prst="ellipse">
              <a:avLst/>
            </a:prstGeom>
            <a:grpFill/>
            <a:ln>
              <a:noFill/>
            </a:ln>
            <a:effectLst/>
          </p:spPr>
          <p:txBody>
            <a:bodyPr wrap="none" anchor="ctr"/>
            <a:lstStyle/>
            <a:p>
              <a:pPr defTabSz="1218138">
                <a:defRPr/>
              </a:pPr>
              <a:endParaRPr lang="en-US" sz="2398" kern="0">
                <a:solidFill>
                  <a:srgbClr val="292929"/>
                </a:solidFill>
              </a:endParaRPr>
            </a:p>
          </p:txBody>
        </p:sp>
        <p:sp>
          <p:nvSpPr>
            <p:cNvPr id="1835" name="Oval 604"/>
            <p:cNvSpPr>
              <a:spLocks noChangeAspect="1" noChangeArrowheads="1"/>
            </p:cNvSpPr>
            <p:nvPr/>
          </p:nvSpPr>
          <p:spPr bwMode="auto">
            <a:xfrm>
              <a:off x="4888568"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36" name="Oval 605"/>
            <p:cNvSpPr>
              <a:spLocks noChangeAspect="1" noChangeArrowheads="1"/>
            </p:cNvSpPr>
            <p:nvPr/>
          </p:nvSpPr>
          <p:spPr bwMode="auto">
            <a:xfrm>
              <a:off x="500165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37" name="Oval 606"/>
            <p:cNvSpPr>
              <a:spLocks noChangeAspect="1" noChangeArrowheads="1"/>
            </p:cNvSpPr>
            <p:nvPr/>
          </p:nvSpPr>
          <p:spPr bwMode="auto">
            <a:xfrm>
              <a:off x="511322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38" name="Oval 607"/>
            <p:cNvSpPr>
              <a:spLocks noChangeAspect="1" noChangeArrowheads="1"/>
            </p:cNvSpPr>
            <p:nvPr/>
          </p:nvSpPr>
          <p:spPr bwMode="auto">
            <a:xfrm>
              <a:off x="522631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39" name="Oval 608"/>
            <p:cNvSpPr>
              <a:spLocks noChangeAspect="1" noChangeArrowheads="1"/>
            </p:cNvSpPr>
            <p:nvPr/>
          </p:nvSpPr>
          <p:spPr bwMode="auto">
            <a:xfrm>
              <a:off x="5337887"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40" name="Oval 609"/>
            <p:cNvSpPr>
              <a:spLocks noChangeAspect="1" noChangeArrowheads="1"/>
            </p:cNvSpPr>
            <p:nvPr/>
          </p:nvSpPr>
          <p:spPr bwMode="auto">
            <a:xfrm>
              <a:off x="545097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41" name="Oval 610"/>
            <p:cNvSpPr>
              <a:spLocks noChangeAspect="1" noChangeArrowheads="1"/>
            </p:cNvSpPr>
            <p:nvPr/>
          </p:nvSpPr>
          <p:spPr bwMode="auto">
            <a:xfrm>
              <a:off x="556254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42" name="Oval 611"/>
            <p:cNvSpPr>
              <a:spLocks noChangeAspect="1" noChangeArrowheads="1"/>
            </p:cNvSpPr>
            <p:nvPr/>
          </p:nvSpPr>
          <p:spPr bwMode="auto">
            <a:xfrm>
              <a:off x="567563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43" name="Oval 612"/>
            <p:cNvSpPr>
              <a:spLocks noChangeAspect="1" noChangeArrowheads="1"/>
            </p:cNvSpPr>
            <p:nvPr/>
          </p:nvSpPr>
          <p:spPr bwMode="auto">
            <a:xfrm>
              <a:off x="5787207"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44" name="Oval 613"/>
            <p:cNvSpPr>
              <a:spLocks noChangeAspect="1" noChangeArrowheads="1"/>
            </p:cNvSpPr>
            <p:nvPr/>
          </p:nvSpPr>
          <p:spPr bwMode="auto">
            <a:xfrm>
              <a:off x="590029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45" name="Oval 614"/>
            <p:cNvSpPr>
              <a:spLocks noChangeAspect="1" noChangeArrowheads="1"/>
            </p:cNvSpPr>
            <p:nvPr/>
          </p:nvSpPr>
          <p:spPr bwMode="auto">
            <a:xfrm>
              <a:off x="6013375"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46" name="Oval 615"/>
            <p:cNvSpPr>
              <a:spLocks noChangeAspect="1" noChangeArrowheads="1"/>
            </p:cNvSpPr>
            <p:nvPr/>
          </p:nvSpPr>
          <p:spPr bwMode="auto">
            <a:xfrm>
              <a:off x="612495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47" name="Oval 616"/>
            <p:cNvSpPr>
              <a:spLocks noChangeAspect="1" noChangeArrowheads="1"/>
            </p:cNvSpPr>
            <p:nvPr/>
          </p:nvSpPr>
          <p:spPr bwMode="auto">
            <a:xfrm>
              <a:off x="6238035"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48" name="Oval 617"/>
            <p:cNvSpPr>
              <a:spLocks noChangeAspect="1" noChangeArrowheads="1"/>
            </p:cNvSpPr>
            <p:nvPr/>
          </p:nvSpPr>
          <p:spPr bwMode="auto">
            <a:xfrm>
              <a:off x="634961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49" name="Oval 618"/>
            <p:cNvSpPr>
              <a:spLocks noChangeAspect="1" noChangeArrowheads="1"/>
            </p:cNvSpPr>
            <p:nvPr/>
          </p:nvSpPr>
          <p:spPr bwMode="auto">
            <a:xfrm>
              <a:off x="646269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50" name="Oval 619"/>
            <p:cNvSpPr>
              <a:spLocks noChangeAspect="1" noChangeArrowheads="1"/>
            </p:cNvSpPr>
            <p:nvPr/>
          </p:nvSpPr>
          <p:spPr bwMode="auto">
            <a:xfrm>
              <a:off x="657427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51" name="Oval 620"/>
            <p:cNvSpPr>
              <a:spLocks noChangeAspect="1" noChangeArrowheads="1"/>
            </p:cNvSpPr>
            <p:nvPr/>
          </p:nvSpPr>
          <p:spPr bwMode="auto">
            <a:xfrm>
              <a:off x="6687355"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52" name="Oval 621"/>
            <p:cNvSpPr>
              <a:spLocks noChangeAspect="1" noChangeArrowheads="1"/>
            </p:cNvSpPr>
            <p:nvPr/>
          </p:nvSpPr>
          <p:spPr bwMode="auto">
            <a:xfrm>
              <a:off x="679893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53" name="Oval 622"/>
            <p:cNvSpPr>
              <a:spLocks noChangeAspect="1" noChangeArrowheads="1"/>
            </p:cNvSpPr>
            <p:nvPr/>
          </p:nvSpPr>
          <p:spPr bwMode="auto">
            <a:xfrm>
              <a:off x="691201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54" name="Oval 623"/>
            <p:cNvSpPr>
              <a:spLocks noChangeAspect="1" noChangeArrowheads="1"/>
            </p:cNvSpPr>
            <p:nvPr/>
          </p:nvSpPr>
          <p:spPr bwMode="auto">
            <a:xfrm>
              <a:off x="702359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55" name="Oval 624"/>
            <p:cNvSpPr>
              <a:spLocks noChangeAspect="1" noChangeArrowheads="1"/>
            </p:cNvSpPr>
            <p:nvPr/>
          </p:nvSpPr>
          <p:spPr bwMode="auto">
            <a:xfrm>
              <a:off x="7136674"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56" name="Oval 625"/>
            <p:cNvSpPr>
              <a:spLocks noChangeAspect="1" noChangeArrowheads="1"/>
            </p:cNvSpPr>
            <p:nvPr/>
          </p:nvSpPr>
          <p:spPr bwMode="auto">
            <a:xfrm>
              <a:off x="724825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57" name="Oval 626"/>
            <p:cNvSpPr>
              <a:spLocks noChangeAspect="1" noChangeArrowheads="1"/>
            </p:cNvSpPr>
            <p:nvPr/>
          </p:nvSpPr>
          <p:spPr bwMode="auto">
            <a:xfrm>
              <a:off x="736133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58" name="Oval 627"/>
            <p:cNvSpPr>
              <a:spLocks noChangeAspect="1" noChangeArrowheads="1"/>
            </p:cNvSpPr>
            <p:nvPr/>
          </p:nvSpPr>
          <p:spPr bwMode="auto">
            <a:xfrm>
              <a:off x="747291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59" name="Oval 628"/>
            <p:cNvSpPr>
              <a:spLocks noChangeAspect="1" noChangeArrowheads="1"/>
            </p:cNvSpPr>
            <p:nvPr/>
          </p:nvSpPr>
          <p:spPr bwMode="auto">
            <a:xfrm>
              <a:off x="7585994"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60" name="Oval 629"/>
            <p:cNvSpPr>
              <a:spLocks noChangeAspect="1" noChangeArrowheads="1"/>
            </p:cNvSpPr>
            <p:nvPr/>
          </p:nvSpPr>
          <p:spPr bwMode="auto">
            <a:xfrm>
              <a:off x="769757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61" name="Oval 630"/>
            <p:cNvSpPr>
              <a:spLocks noChangeAspect="1" noChangeArrowheads="1"/>
            </p:cNvSpPr>
            <p:nvPr/>
          </p:nvSpPr>
          <p:spPr bwMode="auto">
            <a:xfrm>
              <a:off x="7810653" y="2593192"/>
              <a:ext cx="85944" cy="85943"/>
            </a:xfrm>
            <a:prstGeom prst="ellipse">
              <a:avLst/>
            </a:prstGeom>
            <a:grpFill/>
            <a:ln>
              <a:noFill/>
            </a:ln>
            <a:effectLst/>
          </p:spPr>
          <p:txBody>
            <a:bodyPr wrap="none" anchor="ctr"/>
            <a:lstStyle/>
            <a:p>
              <a:pPr defTabSz="1218138">
                <a:defRPr/>
              </a:pPr>
              <a:endParaRPr lang="en-US" sz="2398" kern="0">
                <a:solidFill>
                  <a:srgbClr val="292929"/>
                </a:solidFill>
              </a:endParaRPr>
            </a:p>
          </p:txBody>
        </p:sp>
        <p:sp>
          <p:nvSpPr>
            <p:cNvPr id="1862" name="Oval 631"/>
            <p:cNvSpPr>
              <a:spLocks noChangeAspect="1" noChangeArrowheads="1"/>
            </p:cNvSpPr>
            <p:nvPr/>
          </p:nvSpPr>
          <p:spPr bwMode="auto">
            <a:xfrm>
              <a:off x="140558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63" name="Oval 632"/>
            <p:cNvSpPr>
              <a:spLocks noChangeAspect="1" noChangeArrowheads="1"/>
            </p:cNvSpPr>
            <p:nvPr/>
          </p:nvSpPr>
          <p:spPr bwMode="auto">
            <a:xfrm>
              <a:off x="151867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64" name="Oval 633"/>
            <p:cNvSpPr>
              <a:spLocks noChangeAspect="1" noChangeArrowheads="1"/>
            </p:cNvSpPr>
            <p:nvPr/>
          </p:nvSpPr>
          <p:spPr bwMode="auto">
            <a:xfrm>
              <a:off x="1630247"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65" name="Oval 634"/>
            <p:cNvSpPr>
              <a:spLocks noChangeAspect="1" noChangeArrowheads="1"/>
            </p:cNvSpPr>
            <p:nvPr/>
          </p:nvSpPr>
          <p:spPr bwMode="auto">
            <a:xfrm>
              <a:off x="174333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66" name="Oval 635"/>
            <p:cNvSpPr>
              <a:spLocks noChangeAspect="1" noChangeArrowheads="1"/>
            </p:cNvSpPr>
            <p:nvPr/>
          </p:nvSpPr>
          <p:spPr bwMode="auto">
            <a:xfrm>
              <a:off x="185490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67" name="Oval 636"/>
            <p:cNvSpPr>
              <a:spLocks noChangeAspect="1" noChangeArrowheads="1"/>
            </p:cNvSpPr>
            <p:nvPr/>
          </p:nvSpPr>
          <p:spPr bwMode="auto">
            <a:xfrm>
              <a:off x="196799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68" name="Oval 637"/>
            <p:cNvSpPr>
              <a:spLocks noChangeAspect="1" noChangeArrowheads="1"/>
            </p:cNvSpPr>
            <p:nvPr/>
          </p:nvSpPr>
          <p:spPr bwMode="auto">
            <a:xfrm>
              <a:off x="2079566"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69" name="Oval 638"/>
            <p:cNvSpPr>
              <a:spLocks noChangeAspect="1" noChangeArrowheads="1"/>
            </p:cNvSpPr>
            <p:nvPr/>
          </p:nvSpPr>
          <p:spPr bwMode="auto">
            <a:xfrm>
              <a:off x="219265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70" name="Oval 639"/>
            <p:cNvSpPr>
              <a:spLocks noChangeAspect="1" noChangeArrowheads="1"/>
            </p:cNvSpPr>
            <p:nvPr/>
          </p:nvSpPr>
          <p:spPr bwMode="auto">
            <a:xfrm>
              <a:off x="230422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71" name="Oval 640"/>
            <p:cNvSpPr>
              <a:spLocks noChangeAspect="1" noChangeArrowheads="1"/>
            </p:cNvSpPr>
            <p:nvPr/>
          </p:nvSpPr>
          <p:spPr bwMode="auto">
            <a:xfrm>
              <a:off x="241731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72" name="Oval 641"/>
            <p:cNvSpPr>
              <a:spLocks noChangeAspect="1" noChangeArrowheads="1"/>
            </p:cNvSpPr>
            <p:nvPr/>
          </p:nvSpPr>
          <p:spPr bwMode="auto">
            <a:xfrm>
              <a:off x="2528886"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73" name="Oval 642"/>
            <p:cNvSpPr>
              <a:spLocks noChangeAspect="1" noChangeArrowheads="1"/>
            </p:cNvSpPr>
            <p:nvPr/>
          </p:nvSpPr>
          <p:spPr bwMode="auto">
            <a:xfrm>
              <a:off x="2641969"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74" name="Oval 643"/>
            <p:cNvSpPr>
              <a:spLocks noChangeAspect="1" noChangeArrowheads="1"/>
            </p:cNvSpPr>
            <p:nvPr/>
          </p:nvSpPr>
          <p:spPr bwMode="auto">
            <a:xfrm>
              <a:off x="2753545"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75" name="Oval 644"/>
            <p:cNvSpPr>
              <a:spLocks noChangeAspect="1" noChangeArrowheads="1"/>
            </p:cNvSpPr>
            <p:nvPr/>
          </p:nvSpPr>
          <p:spPr bwMode="auto">
            <a:xfrm>
              <a:off x="4327672"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76" name="Oval 645"/>
            <p:cNvSpPr>
              <a:spLocks noChangeAspect="1" noChangeArrowheads="1"/>
            </p:cNvSpPr>
            <p:nvPr/>
          </p:nvSpPr>
          <p:spPr bwMode="auto">
            <a:xfrm>
              <a:off x="4439248"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77" name="Oval 646"/>
            <p:cNvSpPr>
              <a:spLocks noChangeAspect="1" noChangeArrowheads="1"/>
            </p:cNvSpPr>
            <p:nvPr/>
          </p:nvSpPr>
          <p:spPr bwMode="auto">
            <a:xfrm>
              <a:off x="455233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78" name="Oval 647"/>
            <p:cNvSpPr>
              <a:spLocks noChangeAspect="1" noChangeArrowheads="1"/>
            </p:cNvSpPr>
            <p:nvPr/>
          </p:nvSpPr>
          <p:spPr bwMode="auto">
            <a:xfrm>
              <a:off x="4663908"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79" name="Oval 648"/>
            <p:cNvSpPr>
              <a:spLocks noChangeAspect="1" noChangeArrowheads="1"/>
            </p:cNvSpPr>
            <p:nvPr/>
          </p:nvSpPr>
          <p:spPr bwMode="auto">
            <a:xfrm>
              <a:off x="4776992"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80" name="Oval 649"/>
            <p:cNvSpPr>
              <a:spLocks noChangeAspect="1" noChangeArrowheads="1"/>
            </p:cNvSpPr>
            <p:nvPr/>
          </p:nvSpPr>
          <p:spPr bwMode="auto">
            <a:xfrm>
              <a:off x="4888568"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81" name="Oval 650"/>
            <p:cNvSpPr>
              <a:spLocks noChangeAspect="1" noChangeArrowheads="1"/>
            </p:cNvSpPr>
            <p:nvPr/>
          </p:nvSpPr>
          <p:spPr bwMode="auto">
            <a:xfrm>
              <a:off x="500165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82" name="Oval 651"/>
            <p:cNvSpPr>
              <a:spLocks noChangeAspect="1" noChangeArrowheads="1"/>
            </p:cNvSpPr>
            <p:nvPr/>
          </p:nvSpPr>
          <p:spPr bwMode="auto">
            <a:xfrm>
              <a:off x="522631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83" name="Oval 652"/>
            <p:cNvSpPr>
              <a:spLocks noChangeAspect="1" noChangeArrowheads="1"/>
            </p:cNvSpPr>
            <p:nvPr/>
          </p:nvSpPr>
          <p:spPr bwMode="auto">
            <a:xfrm>
              <a:off x="5337887"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84" name="Oval 653"/>
            <p:cNvSpPr>
              <a:spLocks noChangeAspect="1" noChangeArrowheads="1"/>
            </p:cNvSpPr>
            <p:nvPr/>
          </p:nvSpPr>
          <p:spPr bwMode="auto">
            <a:xfrm>
              <a:off x="545097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85" name="Oval 654"/>
            <p:cNvSpPr>
              <a:spLocks noChangeAspect="1" noChangeArrowheads="1"/>
            </p:cNvSpPr>
            <p:nvPr/>
          </p:nvSpPr>
          <p:spPr bwMode="auto">
            <a:xfrm>
              <a:off x="5562548"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86" name="Oval 655"/>
            <p:cNvSpPr>
              <a:spLocks noChangeAspect="1" noChangeArrowheads="1"/>
            </p:cNvSpPr>
            <p:nvPr/>
          </p:nvSpPr>
          <p:spPr bwMode="auto">
            <a:xfrm>
              <a:off x="567563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87" name="Oval 656"/>
            <p:cNvSpPr>
              <a:spLocks noChangeAspect="1" noChangeArrowheads="1"/>
            </p:cNvSpPr>
            <p:nvPr/>
          </p:nvSpPr>
          <p:spPr bwMode="auto">
            <a:xfrm>
              <a:off x="590029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88" name="Oval 657"/>
            <p:cNvSpPr>
              <a:spLocks noChangeAspect="1" noChangeArrowheads="1"/>
            </p:cNvSpPr>
            <p:nvPr/>
          </p:nvSpPr>
          <p:spPr bwMode="auto">
            <a:xfrm>
              <a:off x="6013375"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89" name="Oval 658"/>
            <p:cNvSpPr>
              <a:spLocks noChangeAspect="1" noChangeArrowheads="1"/>
            </p:cNvSpPr>
            <p:nvPr/>
          </p:nvSpPr>
          <p:spPr bwMode="auto">
            <a:xfrm>
              <a:off x="612495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90" name="Oval 659"/>
            <p:cNvSpPr>
              <a:spLocks noChangeAspect="1" noChangeArrowheads="1"/>
            </p:cNvSpPr>
            <p:nvPr/>
          </p:nvSpPr>
          <p:spPr bwMode="auto">
            <a:xfrm>
              <a:off x="6238035"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91" name="Oval 660"/>
            <p:cNvSpPr>
              <a:spLocks noChangeAspect="1" noChangeArrowheads="1"/>
            </p:cNvSpPr>
            <p:nvPr/>
          </p:nvSpPr>
          <p:spPr bwMode="auto">
            <a:xfrm>
              <a:off x="634961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92" name="Oval 661"/>
            <p:cNvSpPr>
              <a:spLocks noChangeAspect="1" noChangeArrowheads="1"/>
            </p:cNvSpPr>
            <p:nvPr/>
          </p:nvSpPr>
          <p:spPr bwMode="auto">
            <a:xfrm>
              <a:off x="646269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93" name="Oval 662"/>
            <p:cNvSpPr>
              <a:spLocks noChangeAspect="1" noChangeArrowheads="1"/>
            </p:cNvSpPr>
            <p:nvPr/>
          </p:nvSpPr>
          <p:spPr bwMode="auto">
            <a:xfrm>
              <a:off x="657427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94" name="Oval 663"/>
            <p:cNvSpPr>
              <a:spLocks noChangeAspect="1" noChangeArrowheads="1"/>
            </p:cNvSpPr>
            <p:nvPr/>
          </p:nvSpPr>
          <p:spPr bwMode="auto">
            <a:xfrm>
              <a:off x="6687355"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95" name="Oval 664"/>
            <p:cNvSpPr>
              <a:spLocks noChangeAspect="1" noChangeArrowheads="1"/>
            </p:cNvSpPr>
            <p:nvPr/>
          </p:nvSpPr>
          <p:spPr bwMode="auto">
            <a:xfrm>
              <a:off x="679893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96" name="Oval 665"/>
            <p:cNvSpPr>
              <a:spLocks noChangeAspect="1" noChangeArrowheads="1"/>
            </p:cNvSpPr>
            <p:nvPr/>
          </p:nvSpPr>
          <p:spPr bwMode="auto">
            <a:xfrm>
              <a:off x="691201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97" name="Oval 666"/>
            <p:cNvSpPr>
              <a:spLocks noChangeAspect="1" noChangeArrowheads="1"/>
            </p:cNvSpPr>
            <p:nvPr/>
          </p:nvSpPr>
          <p:spPr bwMode="auto">
            <a:xfrm>
              <a:off x="702359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98" name="Oval 667"/>
            <p:cNvSpPr>
              <a:spLocks noChangeAspect="1" noChangeArrowheads="1"/>
            </p:cNvSpPr>
            <p:nvPr/>
          </p:nvSpPr>
          <p:spPr bwMode="auto">
            <a:xfrm>
              <a:off x="7136674"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99" name="Oval 668"/>
            <p:cNvSpPr>
              <a:spLocks noChangeAspect="1" noChangeArrowheads="1"/>
            </p:cNvSpPr>
            <p:nvPr/>
          </p:nvSpPr>
          <p:spPr bwMode="auto">
            <a:xfrm>
              <a:off x="724825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00" name="Oval 669"/>
            <p:cNvSpPr>
              <a:spLocks noChangeAspect="1" noChangeArrowheads="1"/>
            </p:cNvSpPr>
            <p:nvPr/>
          </p:nvSpPr>
          <p:spPr bwMode="auto">
            <a:xfrm>
              <a:off x="736133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01" name="Oval 670"/>
            <p:cNvSpPr>
              <a:spLocks noChangeAspect="1" noChangeArrowheads="1"/>
            </p:cNvSpPr>
            <p:nvPr/>
          </p:nvSpPr>
          <p:spPr bwMode="auto">
            <a:xfrm>
              <a:off x="747291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02" name="Oval 671"/>
            <p:cNvSpPr>
              <a:spLocks noChangeAspect="1" noChangeArrowheads="1"/>
            </p:cNvSpPr>
            <p:nvPr/>
          </p:nvSpPr>
          <p:spPr bwMode="auto">
            <a:xfrm>
              <a:off x="140558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03" name="Oval 672"/>
            <p:cNvSpPr>
              <a:spLocks noChangeAspect="1" noChangeArrowheads="1"/>
            </p:cNvSpPr>
            <p:nvPr/>
          </p:nvSpPr>
          <p:spPr bwMode="auto">
            <a:xfrm>
              <a:off x="151867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04" name="Oval 673"/>
            <p:cNvSpPr>
              <a:spLocks noChangeAspect="1" noChangeArrowheads="1"/>
            </p:cNvSpPr>
            <p:nvPr/>
          </p:nvSpPr>
          <p:spPr bwMode="auto">
            <a:xfrm>
              <a:off x="1630247"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05" name="Oval 674"/>
            <p:cNvSpPr>
              <a:spLocks noChangeAspect="1" noChangeArrowheads="1"/>
            </p:cNvSpPr>
            <p:nvPr/>
          </p:nvSpPr>
          <p:spPr bwMode="auto">
            <a:xfrm>
              <a:off x="174333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06" name="Oval 675"/>
            <p:cNvSpPr>
              <a:spLocks noChangeAspect="1" noChangeArrowheads="1"/>
            </p:cNvSpPr>
            <p:nvPr/>
          </p:nvSpPr>
          <p:spPr bwMode="auto">
            <a:xfrm>
              <a:off x="185490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07" name="Oval 676"/>
            <p:cNvSpPr>
              <a:spLocks noChangeAspect="1" noChangeArrowheads="1"/>
            </p:cNvSpPr>
            <p:nvPr/>
          </p:nvSpPr>
          <p:spPr bwMode="auto">
            <a:xfrm>
              <a:off x="196799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08" name="Oval 677"/>
            <p:cNvSpPr>
              <a:spLocks noChangeAspect="1" noChangeArrowheads="1"/>
            </p:cNvSpPr>
            <p:nvPr/>
          </p:nvSpPr>
          <p:spPr bwMode="auto">
            <a:xfrm>
              <a:off x="2079566"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09" name="Oval 678"/>
            <p:cNvSpPr>
              <a:spLocks noChangeAspect="1" noChangeArrowheads="1"/>
            </p:cNvSpPr>
            <p:nvPr/>
          </p:nvSpPr>
          <p:spPr bwMode="auto">
            <a:xfrm>
              <a:off x="219265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10" name="Oval 679"/>
            <p:cNvSpPr>
              <a:spLocks noChangeAspect="1" noChangeArrowheads="1"/>
            </p:cNvSpPr>
            <p:nvPr/>
          </p:nvSpPr>
          <p:spPr bwMode="auto">
            <a:xfrm>
              <a:off x="230422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11" name="Oval 680"/>
            <p:cNvSpPr>
              <a:spLocks noChangeAspect="1" noChangeArrowheads="1"/>
            </p:cNvSpPr>
            <p:nvPr/>
          </p:nvSpPr>
          <p:spPr bwMode="auto">
            <a:xfrm>
              <a:off x="241731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12" name="Oval 681"/>
            <p:cNvSpPr>
              <a:spLocks noChangeAspect="1" noChangeArrowheads="1"/>
            </p:cNvSpPr>
            <p:nvPr/>
          </p:nvSpPr>
          <p:spPr bwMode="auto">
            <a:xfrm>
              <a:off x="2528886"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13" name="Oval 682"/>
            <p:cNvSpPr>
              <a:spLocks noChangeAspect="1" noChangeArrowheads="1"/>
            </p:cNvSpPr>
            <p:nvPr/>
          </p:nvSpPr>
          <p:spPr bwMode="auto">
            <a:xfrm>
              <a:off x="2641969"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14" name="Oval 683"/>
            <p:cNvSpPr>
              <a:spLocks noChangeAspect="1" noChangeArrowheads="1"/>
            </p:cNvSpPr>
            <p:nvPr/>
          </p:nvSpPr>
          <p:spPr bwMode="auto">
            <a:xfrm>
              <a:off x="4103013"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15" name="Oval 684"/>
            <p:cNvSpPr>
              <a:spLocks noChangeAspect="1" noChangeArrowheads="1"/>
            </p:cNvSpPr>
            <p:nvPr/>
          </p:nvSpPr>
          <p:spPr bwMode="auto">
            <a:xfrm>
              <a:off x="4214589"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16" name="Oval 685"/>
            <p:cNvSpPr>
              <a:spLocks noChangeAspect="1" noChangeArrowheads="1"/>
            </p:cNvSpPr>
            <p:nvPr/>
          </p:nvSpPr>
          <p:spPr bwMode="auto">
            <a:xfrm>
              <a:off x="4327672"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17" name="Oval 686"/>
            <p:cNvSpPr>
              <a:spLocks noChangeAspect="1" noChangeArrowheads="1"/>
            </p:cNvSpPr>
            <p:nvPr/>
          </p:nvSpPr>
          <p:spPr bwMode="auto">
            <a:xfrm>
              <a:off x="4663908"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18" name="Oval 687"/>
            <p:cNvSpPr>
              <a:spLocks noChangeAspect="1" noChangeArrowheads="1"/>
            </p:cNvSpPr>
            <p:nvPr/>
          </p:nvSpPr>
          <p:spPr bwMode="auto">
            <a:xfrm>
              <a:off x="4776992"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19" name="Oval 688"/>
            <p:cNvSpPr>
              <a:spLocks noChangeAspect="1" noChangeArrowheads="1"/>
            </p:cNvSpPr>
            <p:nvPr/>
          </p:nvSpPr>
          <p:spPr bwMode="auto">
            <a:xfrm>
              <a:off x="4888568"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20" name="Oval 689"/>
            <p:cNvSpPr>
              <a:spLocks noChangeAspect="1" noChangeArrowheads="1"/>
            </p:cNvSpPr>
            <p:nvPr/>
          </p:nvSpPr>
          <p:spPr bwMode="auto">
            <a:xfrm>
              <a:off x="5001652"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21" name="Oval 690"/>
            <p:cNvSpPr>
              <a:spLocks noChangeAspect="1" noChangeArrowheads="1"/>
            </p:cNvSpPr>
            <p:nvPr/>
          </p:nvSpPr>
          <p:spPr bwMode="auto">
            <a:xfrm>
              <a:off x="5113228"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22" name="Oval 691"/>
            <p:cNvSpPr>
              <a:spLocks noChangeAspect="1" noChangeArrowheads="1"/>
            </p:cNvSpPr>
            <p:nvPr/>
          </p:nvSpPr>
          <p:spPr bwMode="auto">
            <a:xfrm>
              <a:off x="522631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23" name="Oval 692"/>
            <p:cNvSpPr>
              <a:spLocks noChangeAspect="1" noChangeArrowheads="1"/>
            </p:cNvSpPr>
            <p:nvPr/>
          </p:nvSpPr>
          <p:spPr bwMode="auto">
            <a:xfrm>
              <a:off x="5337887"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24" name="Oval 693"/>
            <p:cNvSpPr>
              <a:spLocks noChangeAspect="1" noChangeArrowheads="1"/>
            </p:cNvSpPr>
            <p:nvPr/>
          </p:nvSpPr>
          <p:spPr bwMode="auto">
            <a:xfrm>
              <a:off x="5450972"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25" name="Oval 694"/>
            <p:cNvSpPr>
              <a:spLocks noChangeAspect="1" noChangeArrowheads="1"/>
            </p:cNvSpPr>
            <p:nvPr/>
          </p:nvSpPr>
          <p:spPr bwMode="auto">
            <a:xfrm>
              <a:off x="567563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26" name="Oval 695"/>
            <p:cNvSpPr>
              <a:spLocks noChangeAspect="1" noChangeArrowheads="1"/>
            </p:cNvSpPr>
            <p:nvPr/>
          </p:nvSpPr>
          <p:spPr bwMode="auto">
            <a:xfrm>
              <a:off x="5787207"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27" name="Oval 696"/>
            <p:cNvSpPr>
              <a:spLocks noChangeAspect="1" noChangeArrowheads="1"/>
            </p:cNvSpPr>
            <p:nvPr/>
          </p:nvSpPr>
          <p:spPr bwMode="auto">
            <a:xfrm>
              <a:off x="590029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28" name="Oval 697"/>
            <p:cNvSpPr>
              <a:spLocks noChangeAspect="1" noChangeArrowheads="1"/>
            </p:cNvSpPr>
            <p:nvPr/>
          </p:nvSpPr>
          <p:spPr bwMode="auto">
            <a:xfrm>
              <a:off x="6013375"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29" name="Oval 698"/>
            <p:cNvSpPr>
              <a:spLocks noChangeAspect="1" noChangeArrowheads="1"/>
            </p:cNvSpPr>
            <p:nvPr/>
          </p:nvSpPr>
          <p:spPr bwMode="auto">
            <a:xfrm>
              <a:off x="612495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30" name="Oval 699"/>
            <p:cNvSpPr>
              <a:spLocks noChangeAspect="1" noChangeArrowheads="1"/>
            </p:cNvSpPr>
            <p:nvPr/>
          </p:nvSpPr>
          <p:spPr bwMode="auto">
            <a:xfrm>
              <a:off x="6238035"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31" name="Oval 700"/>
            <p:cNvSpPr>
              <a:spLocks noChangeAspect="1" noChangeArrowheads="1"/>
            </p:cNvSpPr>
            <p:nvPr/>
          </p:nvSpPr>
          <p:spPr bwMode="auto">
            <a:xfrm>
              <a:off x="634961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32" name="Oval 701"/>
            <p:cNvSpPr>
              <a:spLocks noChangeAspect="1" noChangeArrowheads="1"/>
            </p:cNvSpPr>
            <p:nvPr/>
          </p:nvSpPr>
          <p:spPr bwMode="auto">
            <a:xfrm>
              <a:off x="646269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33" name="Oval 702"/>
            <p:cNvSpPr>
              <a:spLocks noChangeAspect="1" noChangeArrowheads="1"/>
            </p:cNvSpPr>
            <p:nvPr/>
          </p:nvSpPr>
          <p:spPr bwMode="auto">
            <a:xfrm>
              <a:off x="657427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34" name="Oval 703"/>
            <p:cNvSpPr>
              <a:spLocks noChangeAspect="1" noChangeArrowheads="1"/>
            </p:cNvSpPr>
            <p:nvPr/>
          </p:nvSpPr>
          <p:spPr bwMode="auto">
            <a:xfrm>
              <a:off x="6687355"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35" name="Oval 704"/>
            <p:cNvSpPr>
              <a:spLocks noChangeAspect="1" noChangeArrowheads="1"/>
            </p:cNvSpPr>
            <p:nvPr/>
          </p:nvSpPr>
          <p:spPr bwMode="auto">
            <a:xfrm>
              <a:off x="679893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36" name="Oval 705"/>
            <p:cNvSpPr>
              <a:spLocks noChangeAspect="1" noChangeArrowheads="1"/>
            </p:cNvSpPr>
            <p:nvPr/>
          </p:nvSpPr>
          <p:spPr bwMode="auto">
            <a:xfrm>
              <a:off x="691201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37" name="Oval 706"/>
            <p:cNvSpPr>
              <a:spLocks noChangeAspect="1" noChangeArrowheads="1"/>
            </p:cNvSpPr>
            <p:nvPr/>
          </p:nvSpPr>
          <p:spPr bwMode="auto">
            <a:xfrm>
              <a:off x="702359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38" name="Oval 707"/>
            <p:cNvSpPr>
              <a:spLocks noChangeAspect="1" noChangeArrowheads="1"/>
            </p:cNvSpPr>
            <p:nvPr/>
          </p:nvSpPr>
          <p:spPr bwMode="auto">
            <a:xfrm>
              <a:off x="7136674"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39" name="Oval 708"/>
            <p:cNvSpPr>
              <a:spLocks noChangeAspect="1" noChangeArrowheads="1"/>
            </p:cNvSpPr>
            <p:nvPr/>
          </p:nvSpPr>
          <p:spPr bwMode="auto">
            <a:xfrm>
              <a:off x="724825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40" name="Oval 709"/>
            <p:cNvSpPr>
              <a:spLocks noChangeAspect="1" noChangeArrowheads="1"/>
            </p:cNvSpPr>
            <p:nvPr/>
          </p:nvSpPr>
          <p:spPr bwMode="auto">
            <a:xfrm>
              <a:off x="736133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41" name="Oval 710"/>
            <p:cNvSpPr>
              <a:spLocks noChangeAspect="1" noChangeArrowheads="1"/>
            </p:cNvSpPr>
            <p:nvPr/>
          </p:nvSpPr>
          <p:spPr bwMode="auto">
            <a:xfrm>
              <a:off x="7585994"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42" name="Oval 711"/>
            <p:cNvSpPr>
              <a:spLocks noChangeAspect="1" noChangeArrowheads="1"/>
            </p:cNvSpPr>
            <p:nvPr/>
          </p:nvSpPr>
          <p:spPr bwMode="auto">
            <a:xfrm>
              <a:off x="140558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43" name="Oval 712"/>
            <p:cNvSpPr>
              <a:spLocks noChangeAspect="1" noChangeArrowheads="1"/>
            </p:cNvSpPr>
            <p:nvPr/>
          </p:nvSpPr>
          <p:spPr bwMode="auto">
            <a:xfrm>
              <a:off x="151867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44" name="Oval 713"/>
            <p:cNvSpPr>
              <a:spLocks noChangeAspect="1" noChangeArrowheads="1"/>
            </p:cNvSpPr>
            <p:nvPr/>
          </p:nvSpPr>
          <p:spPr bwMode="auto">
            <a:xfrm>
              <a:off x="1630247"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45" name="Oval 714"/>
            <p:cNvSpPr>
              <a:spLocks noChangeAspect="1" noChangeArrowheads="1"/>
            </p:cNvSpPr>
            <p:nvPr/>
          </p:nvSpPr>
          <p:spPr bwMode="auto">
            <a:xfrm>
              <a:off x="174333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46" name="Oval 715"/>
            <p:cNvSpPr>
              <a:spLocks noChangeAspect="1" noChangeArrowheads="1"/>
            </p:cNvSpPr>
            <p:nvPr/>
          </p:nvSpPr>
          <p:spPr bwMode="auto">
            <a:xfrm>
              <a:off x="185490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47" name="Oval 716"/>
            <p:cNvSpPr>
              <a:spLocks noChangeAspect="1" noChangeArrowheads="1"/>
            </p:cNvSpPr>
            <p:nvPr/>
          </p:nvSpPr>
          <p:spPr bwMode="auto">
            <a:xfrm>
              <a:off x="1967990"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48" name="Oval 717"/>
            <p:cNvSpPr>
              <a:spLocks noChangeAspect="1" noChangeArrowheads="1"/>
            </p:cNvSpPr>
            <p:nvPr/>
          </p:nvSpPr>
          <p:spPr bwMode="auto">
            <a:xfrm>
              <a:off x="2079566"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49" name="Oval 718"/>
            <p:cNvSpPr>
              <a:spLocks noChangeAspect="1" noChangeArrowheads="1"/>
            </p:cNvSpPr>
            <p:nvPr/>
          </p:nvSpPr>
          <p:spPr bwMode="auto">
            <a:xfrm>
              <a:off x="219265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50" name="Oval 719"/>
            <p:cNvSpPr>
              <a:spLocks noChangeAspect="1" noChangeArrowheads="1"/>
            </p:cNvSpPr>
            <p:nvPr/>
          </p:nvSpPr>
          <p:spPr bwMode="auto">
            <a:xfrm>
              <a:off x="230422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51" name="Oval 720"/>
            <p:cNvSpPr>
              <a:spLocks noChangeAspect="1" noChangeArrowheads="1"/>
            </p:cNvSpPr>
            <p:nvPr/>
          </p:nvSpPr>
          <p:spPr bwMode="auto">
            <a:xfrm>
              <a:off x="2417310"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52" name="Oval 721"/>
            <p:cNvSpPr>
              <a:spLocks noChangeAspect="1" noChangeArrowheads="1"/>
            </p:cNvSpPr>
            <p:nvPr/>
          </p:nvSpPr>
          <p:spPr bwMode="auto">
            <a:xfrm>
              <a:off x="2528886"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53" name="Oval 722"/>
            <p:cNvSpPr>
              <a:spLocks noChangeAspect="1" noChangeArrowheads="1"/>
            </p:cNvSpPr>
            <p:nvPr/>
          </p:nvSpPr>
          <p:spPr bwMode="auto">
            <a:xfrm>
              <a:off x="4103013"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54" name="Oval 723"/>
            <p:cNvSpPr>
              <a:spLocks noChangeAspect="1" noChangeArrowheads="1"/>
            </p:cNvSpPr>
            <p:nvPr/>
          </p:nvSpPr>
          <p:spPr bwMode="auto">
            <a:xfrm>
              <a:off x="4214589"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55" name="Oval 724"/>
            <p:cNvSpPr>
              <a:spLocks noChangeAspect="1" noChangeArrowheads="1"/>
            </p:cNvSpPr>
            <p:nvPr/>
          </p:nvSpPr>
          <p:spPr bwMode="auto">
            <a:xfrm>
              <a:off x="4663908"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56" name="Oval 725"/>
            <p:cNvSpPr>
              <a:spLocks noChangeAspect="1" noChangeArrowheads="1"/>
            </p:cNvSpPr>
            <p:nvPr/>
          </p:nvSpPr>
          <p:spPr bwMode="auto">
            <a:xfrm>
              <a:off x="4888568"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57" name="Oval 726"/>
            <p:cNvSpPr>
              <a:spLocks noChangeAspect="1" noChangeArrowheads="1"/>
            </p:cNvSpPr>
            <p:nvPr/>
          </p:nvSpPr>
          <p:spPr bwMode="auto">
            <a:xfrm>
              <a:off x="5001652"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58" name="Oval 727"/>
            <p:cNvSpPr>
              <a:spLocks noChangeAspect="1" noChangeArrowheads="1"/>
            </p:cNvSpPr>
            <p:nvPr/>
          </p:nvSpPr>
          <p:spPr bwMode="auto">
            <a:xfrm>
              <a:off x="5113228" y="2903796"/>
              <a:ext cx="85943" cy="85943"/>
            </a:xfrm>
            <a:prstGeom prst="ellipse">
              <a:avLst/>
            </a:prstGeom>
            <a:grpFill/>
            <a:ln>
              <a:noFill/>
            </a:ln>
            <a:effectLst/>
          </p:spPr>
          <p:txBody>
            <a:bodyPr wrap="none" anchor="ctr"/>
            <a:lstStyle/>
            <a:p>
              <a:pPr defTabSz="1218138">
                <a:defRPr/>
              </a:pPr>
              <a:endParaRPr lang="en-US" sz="2398" kern="0">
                <a:solidFill>
                  <a:srgbClr val="292929"/>
                </a:solidFill>
              </a:endParaRPr>
            </a:p>
          </p:txBody>
        </p:sp>
        <p:sp>
          <p:nvSpPr>
            <p:cNvPr id="1959" name="Oval 728"/>
            <p:cNvSpPr>
              <a:spLocks noChangeAspect="1" noChangeArrowheads="1"/>
            </p:cNvSpPr>
            <p:nvPr/>
          </p:nvSpPr>
          <p:spPr bwMode="auto">
            <a:xfrm>
              <a:off x="522631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60" name="Oval 729"/>
            <p:cNvSpPr>
              <a:spLocks noChangeAspect="1" noChangeArrowheads="1"/>
            </p:cNvSpPr>
            <p:nvPr/>
          </p:nvSpPr>
          <p:spPr bwMode="auto">
            <a:xfrm>
              <a:off x="5337887"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61" name="Oval 730"/>
            <p:cNvSpPr>
              <a:spLocks noChangeAspect="1" noChangeArrowheads="1"/>
            </p:cNvSpPr>
            <p:nvPr/>
          </p:nvSpPr>
          <p:spPr bwMode="auto">
            <a:xfrm>
              <a:off x="5450972"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62" name="Oval 731"/>
            <p:cNvSpPr>
              <a:spLocks noChangeAspect="1" noChangeArrowheads="1"/>
            </p:cNvSpPr>
            <p:nvPr/>
          </p:nvSpPr>
          <p:spPr bwMode="auto">
            <a:xfrm>
              <a:off x="567563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63" name="Oval 732"/>
            <p:cNvSpPr>
              <a:spLocks noChangeAspect="1" noChangeArrowheads="1"/>
            </p:cNvSpPr>
            <p:nvPr/>
          </p:nvSpPr>
          <p:spPr bwMode="auto">
            <a:xfrm>
              <a:off x="5787207"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64" name="Oval 733"/>
            <p:cNvSpPr>
              <a:spLocks noChangeAspect="1" noChangeArrowheads="1"/>
            </p:cNvSpPr>
            <p:nvPr/>
          </p:nvSpPr>
          <p:spPr bwMode="auto">
            <a:xfrm>
              <a:off x="590029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65" name="Oval 734"/>
            <p:cNvSpPr>
              <a:spLocks noChangeAspect="1" noChangeArrowheads="1"/>
            </p:cNvSpPr>
            <p:nvPr/>
          </p:nvSpPr>
          <p:spPr bwMode="auto">
            <a:xfrm>
              <a:off x="6013375"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66" name="Oval 735"/>
            <p:cNvSpPr>
              <a:spLocks noChangeAspect="1" noChangeArrowheads="1"/>
            </p:cNvSpPr>
            <p:nvPr/>
          </p:nvSpPr>
          <p:spPr bwMode="auto">
            <a:xfrm>
              <a:off x="612495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67" name="Oval 736"/>
            <p:cNvSpPr>
              <a:spLocks noChangeAspect="1" noChangeArrowheads="1"/>
            </p:cNvSpPr>
            <p:nvPr/>
          </p:nvSpPr>
          <p:spPr bwMode="auto">
            <a:xfrm>
              <a:off x="6238035"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68" name="Oval 737"/>
            <p:cNvSpPr>
              <a:spLocks noChangeAspect="1" noChangeArrowheads="1"/>
            </p:cNvSpPr>
            <p:nvPr/>
          </p:nvSpPr>
          <p:spPr bwMode="auto">
            <a:xfrm>
              <a:off x="634961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69" name="Oval 738"/>
            <p:cNvSpPr>
              <a:spLocks noChangeAspect="1" noChangeArrowheads="1"/>
            </p:cNvSpPr>
            <p:nvPr/>
          </p:nvSpPr>
          <p:spPr bwMode="auto">
            <a:xfrm>
              <a:off x="646269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70" name="Oval 739"/>
            <p:cNvSpPr>
              <a:spLocks noChangeAspect="1" noChangeArrowheads="1"/>
            </p:cNvSpPr>
            <p:nvPr/>
          </p:nvSpPr>
          <p:spPr bwMode="auto">
            <a:xfrm>
              <a:off x="657427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71" name="Oval 740"/>
            <p:cNvSpPr>
              <a:spLocks noChangeAspect="1" noChangeArrowheads="1"/>
            </p:cNvSpPr>
            <p:nvPr/>
          </p:nvSpPr>
          <p:spPr bwMode="auto">
            <a:xfrm>
              <a:off x="6687355"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72" name="Oval 741"/>
            <p:cNvSpPr>
              <a:spLocks noChangeAspect="1" noChangeArrowheads="1"/>
            </p:cNvSpPr>
            <p:nvPr/>
          </p:nvSpPr>
          <p:spPr bwMode="auto">
            <a:xfrm>
              <a:off x="679893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73" name="Oval 742"/>
            <p:cNvSpPr>
              <a:spLocks noChangeAspect="1" noChangeArrowheads="1"/>
            </p:cNvSpPr>
            <p:nvPr/>
          </p:nvSpPr>
          <p:spPr bwMode="auto">
            <a:xfrm>
              <a:off x="691201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74" name="Oval 743"/>
            <p:cNvSpPr>
              <a:spLocks noChangeAspect="1" noChangeArrowheads="1"/>
            </p:cNvSpPr>
            <p:nvPr/>
          </p:nvSpPr>
          <p:spPr bwMode="auto">
            <a:xfrm>
              <a:off x="702359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75" name="Oval 744"/>
            <p:cNvSpPr>
              <a:spLocks noChangeAspect="1" noChangeArrowheads="1"/>
            </p:cNvSpPr>
            <p:nvPr/>
          </p:nvSpPr>
          <p:spPr bwMode="auto">
            <a:xfrm>
              <a:off x="7136674"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76" name="Oval 745"/>
            <p:cNvSpPr>
              <a:spLocks noChangeAspect="1" noChangeArrowheads="1"/>
            </p:cNvSpPr>
            <p:nvPr/>
          </p:nvSpPr>
          <p:spPr bwMode="auto">
            <a:xfrm>
              <a:off x="736133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77" name="Oval 746"/>
            <p:cNvSpPr>
              <a:spLocks noChangeAspect="1" noChangeArrowheads="1"/>
            </p:cNvSpPr>
            <p:nvPr/>
          </p:nvSpPr>
          <p:spPr bwMode="auto">
            <a:xfrm>
              <a:off x="7585994" y="2903796"/>
              <a:ext cx="85943" cy="85943"/>
            </a:xfrm>
            <a:prstGeom prst="ellipse">
              <a:avLst/>
            </a:prstGeom>
            <a:grpFill/>
            <a:ln>
              <a:noFill/>
            </a:ln>
            <a:effectLst/>
          </p:spPr>
          <p:txBody>
            <a:bodyPr wrap="none" anchor="ctr"/>
            <a:lstStyle/>
            <a:p>
              <a:pPr defTabSz="1218138">
                <a:defRPr/>
              </a:pPr>
              <a:endParaRPr lang="en-US" sz="2398" kern="0">
                <a:solidFill>
                  <a:srgbClr val="292929"/>
                </a:solidFill>
              </a:endParaRPr>
            </a:p>
          </p:txBody>
        </p:sp>
        <p:sp>
          <p:nvSpPr>
            <p:cNvPr id="1978" name="Oval 747"/>
            <p:cNvSpPr>
              <a:spLocks noChangeAspect="1" noChangeArrowheads="1"/>
            </p:cNvSpPr>
            <p:nvPr/>
          </p:nvSpPr>
          <p:spPr bwMode="auto">
            <a:xfrm>
              <a:off x="151867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79" name="Oval 748"/>
            <p:cNvSpPr>
              <a:spLocks noChangeAspect="1" noChangeArrowheads="1"/>
            </p:cNvSpPr>
            <p:nvPr/>
          </p:nvSpPr>
          <p:spPr bwMode="auto">
            <a:xfrm>
              <a:off x="1630247"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80" name="Oval 749"/>
            <p:cNvSpPr>
              <a:spLocks noChangeAspect="1" noChangeArrowheads="1"/>
            </p:cNvSpPr>
            <p:nvPr/>
          </p:nvSpPr>
          <p:spPr bwMode="auto">
            <a:xfrm>
              <a:off x="174333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81" name="Oval 750"/>
            <p:cNvSpPr>
              <a:spLocks noChangeAspect="1" noChangeArrowheads="1"/>
            </p:cNvSpPr>
            <p:nvPr/>
          </p:nvSpPr>
          <p:spPr bwMode="auto">
            <a:xfrm>
              <a:off x="1854906"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82" name="Oval 751"/>
            <p:cNvSpPr>
              <a:spLocks noChangeAspect="1" noChangeArrowheads="1"/>
            </p:cNvSpPr>
            <p:nvPr/>
          </p:nvSpPr>
          <p:spPr bwMode="auto">
            <a:xfrm>
              <a:off x="1967990"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83" name="Oval 752"/>
            <p:cNvSpPr>
              <a:spLocks noChangeAspect="1" noChangeArrowheads="1"/>
            </p:cNvSpPr>
            <p:nvPr/>
          </p:nvSpPr>
          <p:spPr bwMode="auto">
            <a:xfrm>
              <a:off x="2079566"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84" name="Oval 753"/>
            <p:cNvSpPr>
              <a:spLocks noChangeAspect="1" noChangeArrowheads="1"/>
            </p:cNvSpPr>
            <p:nvPr/>
          </p:nvSpPr>
          <p:spPr bwMode="auto">
            <a:xfrm>
              <a:off x="219265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85" name="Oval 754"/>
            <p:cNvSpPr>
              <a:spLocks noChangeAspect="1" noChangeArrowheads="1"/>
            </p:cNvSpPr>
            <p:nvPr/>
          </p:nvSpPr>
          <p:spPr bwMode="auto">
            <a:xfrm>
              <a:off x="2304226"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86" name="Oval 755"/>
            <p:cNvSpPr>
              <a:spLocks noChangeAspect="1" noChangeArrowheads="1"/>
            </p:cNvSpPr>
            <p:nvPr/>
          </p:nvSpPr>
          <p:spPr bwMode="auto">
            <a:xfrm>
              <a:off x="2417310"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87" name="Oval 756"/>
            <p:cNvSpPr>
              <a:spLocks noChangeAspect="1" noChangeArrowheads="1"/>
            </p:cNvSpPr>
            <p:nvPr/>
          </p:nvSpPr>
          <p:spPr bwMode="auto">
            <a:xfrm>
              <a:off x="4214589"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88" name="Oval 757"/>
            <p:cNvSpPr>
              <a:spLocks noChangeAspect="1" noChangeArrowheads="1"/>
            </p:cNvSpPr>
            <p:nvPr/>
          </p:nvSpPr>
          <p:spPr bwMode="auto">
            <a:xfrm>
              <a:off x="4327672"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89" name="Oval 758"/>
            <p:cNvSpPr>
              <a:spLocks noChangeAspect="1" noChangeArrowheads="1"/>
            </p:cNvSpPr>
            <p:nvPr/>
          </p:nvSpPr>
          <p:spPr bwMode="auto">
            <a:xfrm>
              <a:off x="4439248"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90" name="Oval 759"/>
            <p:cNvSpPr>
              <a:spLocks noChangeAspect="1" noChangeArrowheads="1"/>
            </p:cNvSpPr>
            <p:nvPr/>
          </p:nvSpPr>
          <p:spPr bwMode="auto">
            <a:xfrm>
              <a:off x="4552332"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91" name="Oval 760"/>
            <p:cNvSpPr>
              <a:spLocks noChangeAspect="1" noChangeArrowheads="1"/>
            </p:cNvSpPr>
            <p:nvPr/>
          </p:nvSpPr>
          <p:spPr bwMode="auto">
            <a:xfrm>
              <a:off x="522631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92" name="Oval 761"/>
            <p:cNvSpPr>
              <a:spLocks noChangeAspect="1" noChangeArrowheads="1"/>
            </p:cNvSpPr>
            <p:nvPr/>
          </p:nvSpPr>
          <p:spPr bwMode="auto">
            <a:xfrm>
              <a:off x="5337887"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93" name="Oval 762"/>
            <p:cNvSpPr>
              <a:spLocks noChangeAspect="1" noChangeArrowheads="1"/>
            </p:cNvSpPr>
            <p:nvPr/>
          </p:nvSpPr>
          <p:spPr bwMode="auto">
            <a:xfrm>
              <a:off x="5450972"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94" name="Oval 763"/>
            <p:cNvSpPr>
              <a:spLocks noChangeAspect="1" noChangeArrowheads="1"/>
            </p:cNvSpPr>
            <p:nvPr/>
          </p:nvSpPr>
          <p:spPr bwMode="auto">
            <a:xfrm>
              <a:off x="5562548"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95" name="Oval 764"/>
            <p:cNvSpPr>
              <a:spLocks noChangeAspect="1" noChangeArrowheads="1"/>
            </p:cNvSpPr>
            <p:nvPr/>
          </p:nvSpPr>
          <p:spPr bwMode="auto">
            <a:xfrm>
              <a:off x="567563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96" name="Oval 765"/>
            <p:cNvSpPr>
              <a:spLocks noChangeAspect="1" noChangeArrowheads="1"/>
            </p:cNvSpPr>
            <p:nvPr/>
          </p:nvSpPr>
          <p:spPr bwMode="auto">
            <a:xfrm>
              <a:off x="5787207"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97" name="Oval 766"/>
            <p:cNvSpPr>
              <a:spLocks noChangeAspect="1" noChangeArrowheads="1"/>
            </p:cNvSpPr>
            <p:nvPr/>
          </p:nvSpPr>
          <p:spPr bwMode="auto">
            <a:xfrm>
              <a:off x="590029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98" name="Oval 767"/>
            <p:cNvSpPr>
              <a:spLocks noChangeAspect="1" noChangeArrowheads="1"/>
            </p:cNvSpPr>
            <p:nvPr/>
          </p:nvSpPr>
          <p:spPr bwMode="auto">
            <a:xfrm>
              <a:off x="6013375"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99" name="Oval 768"/>
            <p:cNvSpPr>
              <a:spLocks noChangeAspect="1" noChangeArrowheads="1"/>
            </p:cNvSpPr>
            <p:nvPr/>
          </p:nvSpPr>
          <p:spPr bwMode="auto">
            <a:xfrm>
              <a:off x="612495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00" name="Oval 769"/>
            <p:cNvSpPr>
              <a:spLocks noChangeAspect="1" noChangeArrowheads="1"/>
            </p:cNvSpPr>
            <p:nvPr/>
          </p:nvSpPr>
          <p:spPr bwMode="auto">
            <a:xfrm>
              <a:off x="6238035"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01" name="Oval 770"/>
            <p:cNvSpPr>
              <a:spLocks noChangeAspect="1" noChangeArrowheads="1"/>
            </p:cNvSpPr>
            <p:nvPr/>
          </p:nvSpPr>
          <p:spPr bwMode="auto">
            <a:xfrm>
              <a:off x="634961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02" name="Oval 771"/>
            <p:cNvSpPr>
              <a:spLocks noChangeAspect="1" noChangeArrowheads="1"/>
            </p:cNvSpPr>
            <p:nvPr/>
          </p:nvSpPr>
          <p:spPr bwMode="auto">
            <a:xfrm>
              <a:off x="6462694"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03" name="Oval 772"/>
            <p:cNvSpPr>
              <a:spLocks noChangeAspect="1" noChangeArrowheads="1"/>
            </p:cNvSpPr>
            <p:nvPr/>
          </p:nvSpPr>
          <p:spPr bwMode="auto">
            <a:xfrm>
              <a:off x="657427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04" name="Oval 773"/>
            <p:cNvSpPr>
              <a:spLocks noChangeAspect="1" noChangeArrowheads="1"/>
            </p:cNvSpPr>
            <p:nvPr/>
          </p:nvSpPr>
          <p:spPr bwMode="auto">
            <a:xfrm>
              <a:off x="6687355"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05" name="Oval 774"/>
            <p:cNvSpPr>
              <a:spLocks noChangeAspect="1" noChangeArrowheads="1"/>
            </p:cNvSpPr>
            <p:nvPr/>
          </p:nvSpPr>
          <p:spPr bwMode="auto">
            <a:xfrm>
              <a:off x="679893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06" name="Oval 775"/>
            <p:cNvSpPr>
              <a:spLocks noChangeAspect="1" noChangeArrowheads="1"/>
            </p:cNvSpPr>
            <p:nvPr/>
          </p:nvSpPr>
          <p:spPr bwMode="auto">
            <a:xfrm>
              <a:off x="6912014"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07" name="Oval 776"/>
            <p:cNvSpPr>
              <a:spLocks noChangeAspect="1" noChangeArrowheads="1"/>
            </p:cNvSpPr>
            <p:nvPr/>
          </p:nvSpPr>
          <p:spPr bwMode="auto">
            <a:xfrm>
              <a:off x="702359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08" name="Oval 777"/>
            <p:cNvSpPr>
              <a:spLocks noChangeAspect="1" noChangeArrowheads="1"/>
            </p:cNvSpPr>
            <p:nvPr/>
          </p:nvSpPr>
          <p:spPr bwMode="auto">
            <a:xfrm>
              <a:off x="7136674"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09" name="Oval 778"/>
            <p:cNvSpPr>
              <a:spLocks noChangeAspect="1" noChangeArrowheads="1"/>
            </p:cNvSpPr>
            <p:nvPr/>
          </p:nvSpPr>
          <p:spPr bwMode="auto">
            <a:xfrm>
              <a:off x="747291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10" name="Oval 779"/>
            <p:cNvSpPr>
              <a:spLocks noChangeAspect="1" noChangeArrowheads="1"/>
            </p:cNvSpPr>
            <p:nvPr/>
          </p:nvSpPr>
          <p:spPr bwMode="auto">
            <a:xfrm>
              <a:off x="7585994"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11" name="Oval 780"/>
            <p:cNvSpPr>
              <a:spLocks noChangeAspect="1" noChangeArrowheads="1"/>
            </p:cNvSpPr>
            <p:nvPr/>
          </p:nvSpPr>
          <p:spPr bwMode="auto">
            <a:xfrm>
              <a:off x="1630247"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12" name="Oval 781"/>
            <p:cNvSpPr>
              <a:spLocks noChangeAspect="1" noChangeArrowheads="1"/>
            </p:cNvSpPr>
            <p:nvPr/>
          </p:nvSpPr>
          <p:spPr bwMode="auto">
            <a:xfrm>
              <a:off x="174333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13" name="Oval 782"/>
            <p:cNvSpPr>
              <a:spLocks noChangeAspect="1" noChangeArrowheads="1"/>
            </p:cNvSpPr>
            <p:nvPr/>
          </p:nvSpPr>
          <p:spPr bwMode="auto">
            <a:xfrm>
              <a:off x="1854906"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14" name="Oval 783"/>
            <p:cNvSpPr>
              <a:spLocks noChangeAspect="1" noChangeArrowheads="1"/>
            </p:cNvSpPr>
            <p:nvPr/>
          </p:nvSpPr>
          <p:spPr bwMode="auto">
            <a:xfrm>
              <a:off x="1967990"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15" name="Oval 784"/>
            <p:cNvSpPr>
              <a:spLocks noChangeAspect="1" noChangeArrowheads="1"/>
            </p:cNvSpPr>
            <p:nvPr/>
          </p:nvSpPr>
          <p:spPr bwMode="auto">
            <a:xfrm>
              <a:off x="2079566"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16" name="Oval 785"/>
            <p:cNvSpPr>
              <a:spLocks noChangeAspect="1" noChangeArrowheads="1"/>
            </p:cNvSpPr>
            <p:nvPr/>
          </p:nvSpPr>
          <p:spPr bwMode="auto">
            <a:xfrm>
              <a:off x="219265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17" name="Oval 786"/>
            <p:cNvSpPr>
              <a:spLocks noChangeAspect="1" noChangeArrowheads="1"/>
            </p:cNvSpPr>
            <p:nvPr/>
          </p:nvSpPr>
          <p:spPr bwMode="auto">
            <a:xfrm>
              <a:off x="2304226"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18" name="Oval 787"/>
            <p:cNvSpPr>
              <a:spLocks noChangeAspect="1" noChangeArrowheads="1"/>
            </p:cNvSpPr>
            <p:nvPr/>
          </p:nvSpPr>
          <p:spPr bwMode="auto">
            <a:xfrm>
              <a:off x="2417310"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19" name="Oval 788"/>
            <p:cNvSpPr>
              <a:spLocks noChangeAspect="1" noChangeArrowheads="1"/>
            </p:cNvSpPr>
            <p:nvPr/>
          </p:nvSpPr>
          <p:spPr bwMode="auto">
            <a:xfrm>
              <a:off x="4103013"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20" name="Oval 789"/>
            <p:cNvSpPr>
              <a:spLocks noChangeAspect="1" noChangeArrowheads="1"/>
            </p:cNvSpPr>
            <p:nvPr/>
          </p:nvSpPr>
          <p:spPr bwMode="auto">
            <a:xfrm>
              <a:off x="4214589"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21" name="Oval 790"/>
            <p:cNvSpPr>
              <a:spLocks noChangeAspect="1" noChangeArrowheads="1"/>
            </p:cNvSpPr>
            <p:nvPr/>
          </p:nvSpPr>
          <p:spPr bwMode="auto">
            <a:xfrm>
              <a:off x="4327672"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22" name="Oval 791"/>
            <p:cNvSpPr>
              <a:spLocks noChangeAspect="1" noChangeArrowheads="1"/>
            </p:cNvSpPr>
            <p:nvPr/>
          </p:nvSpPr>
          <p:spPr bwMode="auto">
            <a:xfrm>
              <a:off x="4439248"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23" name="Oval 792"/>
            <p:cNvSpPr>
              <a:spLocks noChangeAspect="1" noChangeArrowheads="1"/>
            </p:cNvSpPr>
            <p:nvPr/>
          </p:nvSpPr>
          <p:spPr bwMode="auto">
            <a:xfrm>
              <a:off x="455233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24" name="Oval 793"/>
            <p:cNvSpPr>
              <a:spLocks noChangeAspect="1" noChangeArrowheads="1"/>
            </p:cNvSpPr>
            <p:nvPr/>
          </p:nvSpPr>
          <p:spPr bwMode="auto">
            <a:xfrm>
              <a:off x="4663908"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25" name="Oval 794"/>
            <p:cNvSpPr>
              <a:spLocks noChangeAspect="1" noChangeArrowheads="1"/>
            </p:cNvSpPr>
            <p:nvPr/>
          </p:nvSpPr>
          <p:spPr bwMode="auto">
            <a:xfrm>
              <a:off x="4776992"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26" name="Oval 795"/>
            <p:cNvSpPr>
              <a:spLocks noChangeAspect="1" noChangeArrowheads="1"/>
            </p:cNvSpPr>
            <p:nvPr/>
          </p:nvSpPr>
          <p:spPr bwMode="auto">
            <a:xfrm>
              <a:off x="4888568"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27" name="Oval 796"/>
            <p:cNvSpPr>
              <a:spLocks noChangeAspect="1" noChangeArrowheads="1"/>
            </p:cNvSpPr>
            <p:nvPr/>
          </p:nvSpPr>
          <p:spPr bwMode="auto">
            <a:xfrm>
              <a:off x="500165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28" name="Oval 797"/>
            <p:cNvSpPr>
              <a:spLocks noChangeAspect="1" noChangeArrowheads="1"/>
            </p:cNvSpPr>
            <p:nvPr/>
          </p:nvSpPr>
          <p:spPr bwMode="auto">
            <a:xfrm>
              <a:off x="522631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29" name="Oval 798"/>
            <p:cNvSpPr>
              <a:spLocks noChangeAspect="1" noChangeArrowheads="1"/>
            </p:cNvSpPr>
            <p:nvPr/>
          </p:nvSpPr>
          <p:spPr bwMode="auto">
            <a:xfrm>
              <a:off x="5337887"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30" name="Oval 799"/>
            <p:cNvSpPr>
              <a:spLocks noChangeAspect="1" noChangeArrowheads="1"/>
            </p:cNvSpPr>
            <p:nvPr/>
          </p:nvSpPr>
          <p:spPr bwMode="auto">
            <a:xfrm>
              <a:off x="545097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31" name="Oval 800"/>
            <p:cNvSpPr>
              <a:spLocks noChangeAspect="1" noChangeArrowheads="1"/>
            </p:cNvSpPr>
            <p:nvPr/>
          </p:nvSpPr>
          <p:spPr bwMode="auto">
            <a:xfrm>
              <a:off x="5562548"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32" name="Oval 801"/>
            <p:cNvSpPr>
              <a:spLocks noChangeAspect="1" noChangeArrowheads="1"/>
            </p:cNvSpPr>
            <p:nvPr/>
          </p:nvSpPr>
          <p:spPr bwMode="auto">
            <a:xfrm>
              <a:off x="567563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33" name="Oval 802"/>
            <p:cNvSpPr>
              <a:spLocks noChangeAspect="1" noChangeArrowheads="1"/>
            </p:cNvSpPr>
            <p:nvPr/>
          </p:nvSpPr>
          <p:spPr bwMode="auto">
            <a:xfrm>
              <a:off x="5787207"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34" name="Oval 803"/>
            <p:cNvSpPr>
              <a:spLocks noChangeAspect="1" noChangeArrowheads="1"/>
            </p:cNvSpPr>
            <p:nvPr/>
          </p:nvSpPr>
          <p:spPr bwMode="auto">
            <a:xfrm>
              <a:off x="590029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35" name="Oval 804"/>
            <p:cNvSpPr>
              <a:spLocks noChangeAspect="1" noChangeArrowheads="1"/>
            </p:cNvSpPr>
            <p:nvPr/>
          </p:nvSpPr>
          <p:spPr bwMode="auto">
            <a:xfrm>
              <a:off x="6013375"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36" name="Oval 805"/>
            <p:cNvSpPr>
              <a:spLocks noChangeAspect="1" noChangeArrowheads="1"/>
            </p:cNvSpPr>
            <p:nvPr/>
          </p:nvSpPr>
          <p:spPr bwMode="auto">
            <a:xfrm>
              <a:off x="612495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37" name="Oval 806"/>
            <p:cNvSpPr>
              <a:spLocks noChangeAspect="1" noChangeArrowheads="1"/>
            </p:cNvSpPr>
            <p:nvPr/>
          </p:nvSpPr>
          <p:spPr bwMode="auto">
            <a:xfrm>
              <a:off x="6238035"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38" name="Oval 807"/>
            <p:cNvSpPr>
              <a:spLocks noChangeAspect="1" noChangeArrowheads="1"/>
            </p:cNvSpPr>
            <p:nvPr/>
          </p:nvSpPr>
          <p:spPr bwMode="auto">
            <a:xfrm>
              <a:off x="634961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39" name="Oval 808"/>
            <p:cNvSpPr>
              <a:spLocks noChangeAspect="1" noChangeArrowheads="1"/>
            </p:cNvSpPr>
            <p:nvPr/>
          </p:nvSpPr>
          <p:spPr bwMode="auto">
            <a:xfrm>
              <a:off x="6462694"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40" name="Oval 809"/>
            <p:cNvSpPr>
              <a:spLocks noChangeAspect="1" noChangeArrowheads="1"/>
            </p:cNvSpPr>
            <p:nvPr/>
          </p:nvSpPr>
          <p:spPr bwMode="auto">
            <a:xfrm>
              <a:off x="657427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41" name="Oval 810"/>
            <p:cNvSpPr>
              <a:spLocks noChangeAspect="1" noChangeArrowheads="1"/>
            </p:cNvSpPr>
            <p:nvPr/>
          </p:nvSpPr>
          <p:spPr bwMode="auto">
            <a:xfrm>
              <a:off x="6687355"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42" name="Oval 811"/>
            <p:cNvSpPr>
              <a:spLocks noChangeAspect="1" noChangeArrowheads="1"/>
            </p:cNvSpPr>
            <p:nvPr/>
          </p:nvSpPr>
          <p:spPr bwMode="auto">
            <a:xfrm>
              <a:off x="679893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43" name="Oval 812"/>
            <p:cNvSpPr>
              <a:spLocks noChangeAspect="1" noChangeArrowheads="1"/>
            </p:cNvSpPr>
            <p:nvPr/>
          </p:nvSpPr>
          <p:spPr bwMode="auto">
            <a:xfrm>
              <a:off x="6912014"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44" name="Oval 813"/>
            <p:cNvSpPr>
              <a:spLocks noChangeAspect="1" noChangeArrowheads="1"/>
            </p:cNvSpPr>
            <p:nvPr/>
          </p:nvSpPr>
          <p:spPr bwMode="auto">
            <a:xfrm>
              <a:off x="702359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45" name="Oval 814"/>
            <p:cNvSpPr>
              <a:spLocks noChangeAspect="1" noChangeArrowheads="1"/>
            </p:cNvSpPr>
            <p:nvPr/>
          </p:nvSpPr>
          <p:spPr bwMode="auto">
            <a:xfrm>
              <a:off x="7136674"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46" name="Oval 815"/>
            <p:cNvSpPr>
              <a:spLocks noChangeAspect="1" noChangeArrowheads="1"/>
            </p:cNvSpPr>
            <p:nvPr/>
          </p:nvSpPr>
          <p:spPr bwMode="auto">
            <a:xfrm>
              <a:off x="1630247"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47" name="Oval 816"/>
            <p:cNvSpPr>
              <a:spLocks noChangeAspect="1" noChangeArrowheads="1"/>
            </p:cNvSpPr>
            <p:nvPr/>
          </p:nvSpPr>
          <p:spPr bwMode="auto">
            <a:xfrm>
              <a:off x="174333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48" name="Oval 817"/>
            <p:cNvSpPr>
              <a:spLocks noChangeAspect="1" noChangeArrowheads="1"/>
            </p:cNvSpPr>
            <p:nvPr/>
          </p:nvSpPr>
          <p:spPr bwMode="auto">
            <a:xfrm>
              <a:off x="1854906"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49" name="Oval 818"/>
            <p:cNvSpPr>
              <a:spLocks noChangeAspect="1" noChangeArrowheads="1"/>
            </p:cNvSpPr>
            <p:nvPr/>
          </p:nvSpPr>
          <p:spPr bwMode="auto">
            <a:xfrm>
              <a:off x="1967990"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50" name="Oval 819"/>
            <p:cNvSpPr>
              <a:spLocks noChangeAspect="1" noChangeArrowheads="1"/>
            </p:cNvSpPr>
            <p:nvPr/>
          </p:nvSpPr>
          <p:spPr bwMode="auto">
            <a:xfrm>
              <a:off x="2417310"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51" name="Oval 820"/>
            <p:cNvSpPr>
              <a:spLocks noChangeAspect="1" noChangeArrowheads="1"/>
            </p:cNvSpPr>
            <p:nvPr/>
          </p:nvSpPr>
          <p:spPr bwMode="auto">
            <a:xfrm>
              <a:off x="4103013"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52" name="Oval 821"/>
            <p:cNvSpPr>
              <a:spLocks noChangeAspect="1" noChangeArrowheads="1"/>
            </p:cNvSpPr>
            <p:nvPr/>
          </p:nvSpPr>
          <p:spPr bwMode="auto">
            <a:xfrm>
              <a:off x="4214589"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53" name="Oval 822"/>
            <p:cNvSpPr>
              <a:spLocks noChangeAspect="1" noChangeArrowheads="1"/>
            </p:cNvSpPr>
            <p:nvPr/>
          </p:nvSpPr>
          <p:spPr bwMode="auto">
            <a:xfrm>
              <a:off x="4327672"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54" name="Oval 823"/>
            <p:cNvSpPr>
              <a:spLocks noChangeAspect="1" noChangeArrowheads="1"/>
            </p:cNvSpPr>
            <p:nvPr/>
          </p:nvSpPr>
          <p:spPr bwMode="auto">
            <a:xfrm>
              <a:off x="4439248"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55" name="Oval 824"/>
            <p:cNvSpPr>
              <a:spLocks noChangeAspect="1" noChangeArrowheads="1"/>
            </p:cNvSpPr>
            <p:nvPr/>
          </p:nvSpPr>
          <p:spPr bwMode="auto">
            <a:xfrm>
              <a:off x="455233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56" name="Oval 825"/>
            <p:cNvSpPr>
              <a:spLocks noChangeAspect="1" noChangeArrowheads="1"/>
            </p:cNvSpPr>
            <p:nvPr/>
          </p:nvSpPr>
          <p:spPr bwMode="auto">
            <a:xfrm>
              <a:off x="466390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57" name="Oval 826"/>
            <p:cNvSpPr>
              <a:spLocks noChangeAspect="1" noChangeArrowheads="1"/>
            </p:cNvSpPr>
            <p:nvPr/>
          </p:nvSpPr>
          <p:spPr bwMode="auto">
            <a:xfrm>
              <a:off x="4776992"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58" name="Oval 827"/>
            <p:cNvSpPr>
              <a:spLocks noChangeAspect="1" noChangeArrowheads="1"/>
            </p:cNvSpPr>
            <p:nvPr/>
          </p:nvSpPr>
          <p:spPr bwMode="auto">
            <a:xfrm>
              <a:off x="4888568"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59" name="Oval 828"/>
            <p:cNvSpPr>
              <a:spLocks noChangeAspect="1" noChangeArrowheads="1"/>
            </p:cNvSpPr>
            <p:nvPr/>
          </p:nvSpPr>
          <p:spPr bwMode="auto">
            <a:xfrm>
              <a:off x="500165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60" name="Oval 829"/>
            <p:cNvSpPr>
              <a:spLocks noChangeAspect="1" noChangeArrowheads="1"/>
            </p:cNvSpPr>
            <p:nvPr/>
          </p:nvSpPr>
          <p:spPr bwMode="auto">
            <a:xfrm>
              <a:off x="511322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61" name="Oval 830"/>
            <p:cNvSpPr>
              <a:spLocks noChangeAspect="1" noChangeArrowheads="1"/>
            </p:cNvSpPr>
            <p:nvPr/>
          </p:nvSpPr>
          <p:spPr bwMode="auto">
            <a:xfrm>
              <a:off x="522631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62" name="Oval 831"/>
            <p:cNvSpPr>
              <a:spLocks noChangeAspect="1" noChangeArrowheads="1"/>
            </p:cNvSpPr>
            <p:nvPr/>
          </p:nvSpPr>
          <p:spPr bwMode="auto">
            <a:xfrm>
              <a:off x="5337887"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63" name="Oval 832"/>
            <p:cNvSpPr>
              <a:spLocks noChangeAspect="1" noChangeArrowheads="1"/>
            </p:cNvSpPr>
            <p:nvPr/>
          </p:nvSpPr>
          <p:spPr bwMode="auto">
            <a:xfrm>
              <a:off x="545097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64" name="Oval 833"/>
            <p:cNvSpPr>
              <a:spLocks noChangeAspect="1" noChangeArrowheads="1"/>
            </p:cNvSpPr>
            <p:nvPr/>
          </p:nvSpPr>
          <p:spPr bwMode="auto">
            <a:xfrm>
              <a:off x="556254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65" name="Oval 834"/>
            <p:cNvSpPr>
              <a:spLocks noChangeAspect="1" noChangeArrowheads="1"/>
            </p:cNvSpPr>
            <p:nvPr/>
          </p:nvSpPr>
          <p:spPr bwMode="auto">
            <a:xfrm>
              <a:off x="567563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66" name="Oval 835"/>
            <p:cNvSpPr>
              <a:spLocks noChangeAspect="1" noChangeArrowheads="1"/>
            </p:cNvSpPr>
            <p:nvPr/>
          </p:nvSpPr>
          <p:spPr bwMode="auto">
            <a:xfrm>
              <a:off x="5787207"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67" name="Oval 836"/>
            <p:cNvSpPr>
              <a:spLocks noChangeAspect="1" noChangeArrowheads="1"/>
            </p:cNvSpPr>
            <p:nvPr/>
          </p:nvSpPr>
          <p:spPr bwMode="auto">
            <a:xfrm>
              <a:off x="590029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68" name="Oval 837"/>
            <p:cNvSpPr>
              <a:spLocks noChangeAspect="1" noChangeArrowheads="1"/>
            </p:cNvSpPr>
            <p:nvPr/>
          </p:nvSpPr>
          <p:spPr bwMode="auto">
            <a:xfrm>
              <a:off x="6013375"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69" name="Oval 838"/>
            <p:cNvSpPr>
              <a:spLocks noChangeAspect="1" noChangeArrowheads="1"/>
            </p:cNvSpPr>
            <p:nvPr/>
          </p:nvSpPr>
          <p:spPr bwMode="auto">
            <a:xfrm>
              <a:off x="612495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70" name="Oval 839"/>
            <p:cNvSpPr>
              <a:spLocks noChangeAspect="1" noChangeArrowheads="1"/>
            </p:cNvSpPr>
            <p:nvPr/>
          </p:nvSpPr>
          <p:spPr bwMode="auto">
            <a:xfrm>
              <a:off x="6238035"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71" name="Oval 840"/>
            <p:cNvSpPr>
              <a:spLocks noChangeAspect="1" noChangeArrowheads="1"/>
            </p:cNvSpPr>
            <p:nvPr/>
          </p:nvSpPr>
          <p:spPr bwMode="auto">
            <a:xfrm>
              <a:off x="634961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72" name="Oval 841"/>
            <p:cNvSpPr>
              <a:spLocks noChangeAspect="1" noChangeArrowheads="1"/>
            </p:cNvSpPr>
            <p:nvPr/>
          </p:nvSpPr>
          <p:spPr bwMode="auto">
            <a:xfrm>
              <a:off x="6462694"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73" name="Oval 842"/>
            <p:cNvSpPr>
              <a:spLocks noChangeAspect="1" noChangeArrowheads="1"/>
            </p:cNvSpPr>
            <p:nvPr/>
          </p:nvSpPr>
          <p:spPr bwMode="auto">
            <a:xfrm>
              <a:off x="657427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74" name="Oval 843"/>
            <p:cNvSpPr>
              <a:spLocks noChangeAspect="1" noChangeArrowheads="1"/>
            </p:cNvSpPr>
            <p:nvPr/>
          </p:nvSpPr>
          <p:spPr bwMode="auto">
            <a:xfrm>
              <a:off x="6687355"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75" name="Oval 844"/>
            <p:cNvSpPr>
              <a:spLocks noChangeAspect="1" noChangeArrowheads="1"/>
            </p:cNvSpPr>
            <p:nvPr/>
          </p:nvSpPr>
          <p:spPr bwMode="auto">
            <a:xfrm>
              <a:off x="679893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76" name="Oval 845"/>
            <p:cNvSpPr>
              <a:spLocks noChangeAspect="1" noChangeArrowheads="1"/>
            </p:cNvSpPr>
            <p:nvPr/>
          </p:nvSpPr>
          <p:spPr bwMode="auto">
            <a:xfrm>
              <a:off x="6912014"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77" name="Oval 846"/>
            <p:cNvSpPr>
              <a:spLocks noChangeAspect="1" noChangeArrowheads="1"/>
            </p:cNvSpPr>
            <p:nvPr/>
          </p:nvSpPr>
          <p:spPr bwMode="auto">
            <a:xfrm>
              <a:off x="702359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78" name="Oval 847"/>
            <p:cNvSpPr>
              <a:spLocks noChangeAspect="1" noChangeArrowheads="1"/>
            </p:cNvSpPr>
            <p:nvPr/>
          </p:nvSpPr>
          <p:spPr bwMode="auto">
            <a:xfrm>
              <a:off x="7136674"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79" name="Oval 848"/>
            <p:cNvSpPr>
              <a:spLocks noChangeAspect="1" noChangeArrowheads="1"/>
            </p:cNvSpPr>
            <p:nvPr/>
          </p:nvSpPr>
          <p:spPr bwMode="auto">
            <a:xfrm>
              <a:off x="174333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80" name="Oval 849"/>
            <p:cNvSpPr>
              <a:spLocks noChangeAspect="1" noChangeArrowheads="1"/>
            </p:cNvSpPr>
            <p:nvPr/>
          </p:nvSpPr>
          <p:spPr bwMode="auto">
            <a:xfrm>
              <a:off x="1854906"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81" name="Oval 850"/>
            <p:cNvSpPr>
              <a:spLocks noChangeAspect="1" noChangeArrowheads="1"/>
            </p:cNvSpPr>
            <p:nvPr/>
          </p:nvSpPr>
          <p:spPr bwMode="auto">
            <a:xfrm>
              <a:off x="1967990"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82" name="Oval 851"/>
            <p:cNvSpPr>
              <a:spLocks noChangeAspect="1" noChangeArrowheads="1"/>
            </p:cNvSpPr>
            <p:nvPr/>
          </p:nvSpPr>
          <p:spPr bwMode="auto">
            <a:xfrm>
              <a:off x="398992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83" name="Oval 852"/>
            <p:cNvSpPr>
              <a:spLocks noChangeAspect="1" noChangeArrowheads="1"/>
            </p:cNvSpPr>
            <p:nvPr/>
          </p:nvSpPr>
          <p:spPr bwMode="auto">
            <a:xfrm>
              <a:off x="4103013"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84" name="Oval 853"/>
            <p:cNvSpPr>
              <a:spLocks noChangeAspect="1" noChangeArrowheads="1"/>
            </p:cNvSpPr>
            <p:nvPr/>
          </p:nvSpPr>
          <p:spPr bwMode="auto">
            <a:xfrm>
              <a:off x="4214589"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85" name="Oval 854"/>
            <p:cNvSpPr>
              <a:spLocks noChangeAspect="1" noChangeArrowheads="1"/>
            </p:cNvSpPr>
            <p:nvPr/>
          </p:nvSpPr>
          <p:spPr bwMode="auto">
            <a:xfrm>
              <a:off x="4327672"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86" name="Oval 855"/>
            <p:cNvSpPr>
              <a:spLocks noChangeAspect="1" noChangeArrowheads="1"/>
            </p:cNvSpPr>
            <p:nvPr/>
          </p:nvSpPr>
          <p:spPr bwMode="auto">
            <a:xfrm>
              <a:off x="443924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87" name="Oval 856"/>
            <p:cNvSpPr>
              <a:spLocks noChangeAspect="1" noChangeArrowheads="1"/>
            </p:cNvSpPr>
            <p:nvPr/>
          </p:nvSpPr>
          <p:spPr bwMode="auto">
            <a:xfrm>
              <a:off x="455233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88" name="Oval 857"/>
            <p:cNvSpPr>
              <a:spLocks noChangeAspect="1" noChangeArrowheads="1"/>
            </p:cNvSpPr>
            <p:nvPr/>
          </p:nvSpPr>
          <p:spPr bwMode="auto">
            <a:xfrm>
              <a:off x="466390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89" name="Oval 858"/>
            <p:cNvSpPr>
              <a:spLocks noChangeAspect="1" noChangeArrowheads="1"/>
            </p:cNvSpPr>
            <p:nvPr/>
          </p:nvSpPr>
          <p:spPr bwMode="auto">
            <a:xfrm>
              <a:off x="4776992"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90" name="Oval 859"/>
            <p:cNvSpPr>
              <a:spLocks noChangeAspect="1" noChangeArrowheads="1"/>
            </p:cNvSpPr>
            <p:nvPr/>
          </p:nvSpPr>
          <p:spPr bwMode="auto">
            <a:xfrm>
              <a:off x="488856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91" name="Oval 860"/>
            <p:cNvSpPr>
              <a:spLocks noChangeAspect="1" noChangeArrowheads="1"/>
            </p:cNvSpPr>
            <p:nvPr/>
          </p:nvSpPr>
          <p:spPr bwMode="auto">
            <a:xfrm>
              <a:off x="500165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92" name="Oval 861"/>
            <p:cNvSpPr>
              <a:spLocks noChangeAspect="1" noChangeArrowheads="1"/>
            </p:cNvSpPr>
            <p:nvPr/>
          </p:nvSpPr>
          <p:spPr bwMode="auto">
            <a:xfrm>
              <a:off x="511322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93" name="Oval 862"/>
            <p:cNvSpPr>
              <a:spLocks noChangeAspect="1" noChangeArrowheads="1"/>
            </p:cNvSpPr>
            <p:nvPr/>
          </p:nvSpPr>
          <p:spPr bwMode="auto">
            <a:xfrm>
              <a:off x="522631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94" name="Oval 863"/>
            <p:cNvSpPr>
              <a:spLocks noChangeAspect="1" noChangeArrowheads="1"/>
            </p:cNvSpPr>
            <p:nvPr/>
          </p:nvSpPr>
          <p:spPr bwMode="auto">
            <a:xfrm>
              <a:off x="5337887"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95" name="Oval 864"/>
            <p:cNvSpPr>
              <a:spLocks noChangeAspect="1" noChangeArrowheads="1"/>
            </p:cNvSpPr>
            <p:nvPr/>
          </p:nvSpPr>
          <p:spPr bwMode="auto">
            <a:xfrm>
              <a:off x="545097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96" name="Oval 865"/>
            <p:cNvSpPr>
              <a:spLocks noChangeAspect="1" noChangeArrowheads="1"/>
            </p:cNvSpPr>
            <p:nvPr/>
          </p:nvSpPr>
          <p:spPr bwMode="auto">
            <a:xfrm>
              <a:off x="556254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97" name="Oval 866"/>
            <p:cNvSpPr>
              <a:spLocks noChangeAspect="1" noChangeArrowheads="1"/>
            </p:cNvSpPr>
            <p:nvPr/>
          </p:nvSpPr>
          <p:spPr bwMode="auto">
            <a:xfrm>
              <a:off x="567563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98" name="Oval 867"/>
            <p:cNvSpPr>
              <a:spLocks noChangeAspect="1" noChangeArrowheads="1"/>
            </p:cNvSpPr>
            <p:nvPr/>
          </p:nvSpPr>
          <p:spPr bwMode="auto">
            <a:xfrm>
              <a:off x="5787207"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99" name="Oval 868"/>
            <p:cNvSpPr>
              <a:spLocks noChangeAspect="1" noChangeArrowheads="1"/>
            </p:cNvSpPr>
            <p:nvPr/>
          </p:nvSpPr>
          <p:spPr bwMode="auto">
            <a:xfrm>
              <a:off x="590029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00" name="Oval 869"/>
            <p:cNvSpPr>
              <a:spLocks noChangeAspect="1" noChangeArrowheads="1"/>
            </p:cNvSpPr>
            <p:nvPr/>
          </p:nvSpPr>
          <p:spPr bwMode="auto">
            <a:xfrm>
              <a:off x="6013375"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01" name="Oval 870"/>
            <p:cNvSpPr>
              <a:spLocks noChangeAspect="1" noChangeArrowheads="1"/>
            </p:cNvSpPr>
            <p:nvPr/>
          </p:nvSpPr>
          <p:spPr bwMode="auto">
            <a:xfrm>
              <a:off x="612495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02" name="Oval 871"/>
            <p:cNvSpPr>
              <a:spLocks noChangeAspect="1" noChangeArrowheads="1"/>
            </p:cNvSpPr>
            <p:nvPr/>
          </p:nvSpPr>
          <p:spPr bwMode="auto">
            <a:xfrm>
              <a:off x="6238035"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03" name="Oval 872"/>
            <p:cNvSpPr>
              <a:spLocks noChangeAspect="1" noChangeArrowheads="1"/>
            </p:cNvSpPr>
            <p:nvPr/>
          </p:nvSpPr>
          <p:spPr bwMode="auto">
            <a:xfrm>
              <a:off x="634961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04" name="Oval 873"/>
            <p:cNvSpPr>
              <a:spLocks noChangeAspect="1" noChangeArrowheads="1"/>
            </p:cNvSpPr>
            <p:nvPr/>
          </p:nvSpPr>
          <p:spPr bwMode="auto">
            <a:xfrm>
              <a:off x="6462694"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05" name="Oval 874"/>
            <p:cNvSpPr>
              <a:spLocks noChangeAspect="1" noChangeArrowheads="1"/>
            </p:cNvSpPr>
            <p:nvPr/>
          </p:nvSpPr>
          <p:spPr bwMode="auto">
            <a:xfrm>
              <a:off x="657427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06" name="Oval 875"/>
            <p:cNvSpPr>
              <a:spLocks noChangeAspect="1" noChangeArrowheads="1"/>
            </p:cNvSpPr>
            <p:nvPr/>
          </p:nvSpPr>
          <p:spPr bwMode="auto">
            <a:xfrm>
              <a:off x="6687355"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07" name="Oval 876"/>
            <p:cNvSpPr>
              <a:spLocks noChangeAspect="1" noChangeArrowheads="1"/>
            </p:cNvSpPr>
            <p:nvPr/>
          </p:nvSpPr>
          <p:spPr bwMode="auto">
            <a:xfrm>
              <a:off x="679893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08" name="Oval 877"/>
            <p:cNvSpPr>
              <a:spLocks noChangeAspect="1" noChangeArrowheads="1"/>
            </p:cNvSpPr>
            <p:nvPr/>
          </p:nvSpPr>
          <p:spPr bwMode="auto">
            <a:xfrm>
              <a:off x="6912014"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09" name="Oval 878"/>
            <p:cNvSpPr>
              <a:spLocks noChangeAspect="1" noChangeArrowheads="1"/>
            </p:cNvSpPr>
            <p:nvPr/>
          </p:nvSpPr>
          <p:spPr bwMode="auto">
            <a:xfrm>
              <a:off x="702359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10" name="Oval 879"/>
            <p:cNvSpPr>
              <a:spLocks noChangeAspect="1" noChangeArrowheads="1"/>
            </p:cNvSpPr>
            <p:nvPr/>
          </p:nvSpPr>
          <p:spPr bwMode="auto">
            <a:xfrm>
              <a:off x="7136674"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11" name="Oval 880"/>
            <p:cNvSpPr>
              <a:spLocks noChangeAspect="1" noChangeArrowheads="1"/>
            </p:cNvSpPr>
            <p:nvPr/>
          </p:nvSpPr>
          <p:spPr bwMode="auto">
            <a:xfrm>
              <a:off x="1854906"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12" name="Oval 881"/>
            <p:cNvSpPr>
              <a:spLocks noChangeAspect="1" noChangeArrowheads="1"/>
            </p:cNvSpPr>
            <p:nvPr/>
          </p:nvSpPr>
          <p:spPr bwMode="auto">
            <a:xfrm>
              <a:off x="1967990"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13" name="Oval 882"/>
            <p:cNvSpPr>
              <a:spLocks noChangeAspect="1" noChangeArrowheads="1"/>
            </p:cNvSpPr>
            <p:nvPr/>
          </p:nvSpPr>
          <p:spPr bwMode="auto">
            <a:xfrm>
              <a:off x="2192650"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14" name="Oval 883"/>
            <p:cNvSpPr>
              <a:spLocks noChangeAspect="1" noChangeArrowheads="1"/>
            </p:cNvSpPr>
            <p:nvPr/>
          </p:nvSpPr>
          <p:spPr bwMode="auto">
            <a:xfrm>
              <a:off x="2417310"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15" name="Oval 884"/>
            <p:cNvSpPr>
              <a:spLocks noChangeAspect="1" noChangeArrowheads="1"/>
            </p:cNvSpPr>
            <p:nvPr/>
          </p:nvSpPr>
          <p:spPr bwMode="auto">
            <a:xfrm>
              <a:off x="398992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16" name="Oval 885"/>
            <p:cNvSpPr>
              <a:spLocks noChangeAspect="1" noChangeArrowheads="1"/>
            </p:cNvSpPr>
            <p:nvPr/>
          </p:nvSpPr>
          <p:spPr bwMode="auto">
            <a:xfrm>
              <a:off x="4103013"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17" name="Oval 886"/>
            <p:cNvSpPr>
              <a:spLocks noChangeAspect="1" noChangeArrowheads="1"/>
            </p:cNvSpPr>
            <p:nvPr/>
          </p:nvSpPr>
          <p:spPr bwMode="auto">
            <a:xfrm>
              <a:off x="4214589"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18" name="Oval 887"/>
            <p:cNvSpPr>
              <a:spLocks noChangeAspect="1" noChangeArrowheads="1"/>
            </p:cNvSpPr>
            <p:nvPr/>
          </p:nvSpPr>
          <p:spPr bwMode="auto">
            <a:xfrm>
              <a:off x="4327672"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19" name="Oval 888"/>
            <p:cNvSpPr>
              <a:spLocks noChangeAspect="1" noChangeArrowheads="1"/>
            </p:cNvSpPr>
            <p:nvPr/>
          </p:nvSpPr>
          <p:spPr bwMode="auto">
            <a:xfrm>
              <a:off x="443924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20" name="Oval 889"/>
            <p:cNvSpPr>
              <a:spLocks noChangeAspect="1" noChangeArrowheads="1"/>
            </p:cNvSpPr>
            <p:nvPr/>
          </p:nvSpPr>
          <p:spPr bwMode="auto">
            <a:xfrm>
              <a:off x="455233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21" name="Oval 890"/>
            <p:cNvSpPr>
              <a:spLocks noChangeAspect="1" noChangeArrowheads="1"/>
            </p:cNvSpPr>
            <p:nvPr/>
          </p:nvSpPr>
          <p:spPr bwMode="auto">
            <a:xfrm>
              <a:off x="466390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22" name="Oval 891"/>
            <p:cNvSpPr>
              <a:spLocks noChangeAspect="1" noChangeArrowheads="1"/>
            </p:cNvSpPr>
            <p:nvPr/>
          </p:nvSpPr>
          <p:spPr bwMode="auto">
            <a:xfrm>
              <a:off x="4776992"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23" name="Oval 892"/>
            <p:cNvSpPr>
              <a:spLocks noChangeAspect="1" noChangeArrowheads="1"/>
            </p:cNvSpPr>
            <p:nvPr/>
          </p:nvSpPr>
          <p:spPr bwMode="auto">
            <a:xfrm>
              <a:off x="488856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24" name="Oval 893"/>
            <p:cNvSpPr>
              <a:spLocks noChangeAspect="1" noChangeArrowheads="1"/>
            </p:cNvSpPr>
            <p:nvPr/>
          </p:nvSpPr>
          <p:spPr bwMode="auto">
            <a:xfrm>
              <a:off x="500165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25" name="Oval 894"/>
            <p:cNvSpPr>
              <a:spLocks noChangeAspect="1" noChangeArrowheads="1"/>
            </p:cNvSpPr>
            <p:nvPr/>
          </p:nvSpPr>
          <p:spPr bwMode="auto">
            <a:xfrm>
              <a:off x="511322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26" name="Oval 895"/>
            <p:cNvSpPr>
              <a:spLocks noChangeAspect="1" noChangeArrowheads="1"/>
            </p:cNvSpPr>
            <p:nvPr/>
          </p:nvSpPr>
          <p:spPr bwMode="auto">
            <a:xfrm>
              <a:off x="5337887"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27" name="Oval 896"/>
            <p:cNvSpPr>
              <a:spLocks noChangeAspect="1" noChangeArrowheads="1"/>
            </p:cNvSpPr>
            <p:nvPr/>
          </p:nvSpPr>
          <p:spPr bwMode="auto">
            <a:xfrm>
              <a:off x="545097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28" name="Oval 897"/>
            <p:cNvSpPr>
              <a:spLocks noChangeAspect="1" noChangeArrowheads="1"/>
            </p:cNvSpPr>
            <p:nvPr/>
          </p:nvSpPr>
          <p:spPr bwMode="auto">
            <a:xfrm>
              <a:off x="556254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29" name="Oval 898"/>
            <p:cNvSpPr>
              <a:spLocks noChangeAspect="1" noChangeArrowheads="1"/>
            </p:cNvSpPr>
            <p:nvPr/>
          </p:nvSpPr>
          <p:spPr bwMode="auto">
            <a:xfrm>
              <a:off x="5675631"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30" name="Oval 899"/>
            <p:cNvSpPr>
              <a:spLocks noChangeAspect="1" noChangeArrowheads="1"/>
            </p:cNvSpPr>
            <p:nvPr/>
          </p:nvSpPr>
          <p:spPr bwMode="auto">
            <a:xfrm>
              <a:off x="6013375"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31" name="Oval 900"/>
            <p:cNvSpPr>
              <a:spLocks noChangeAspect="1" noChangeArrowheads="1"/>
            </p:cNvSpPr>
            <p:nvPr/>
          </p:nvSpPr>
          <p:spPr bwMode="auto">
            <a:xfrm>
              <a:off x="6124951"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32" name="Oval 901"/>
            <p:cNvSpPr>
              <a:spLocks noChangeAspect="1" noChangeArrowheads="1"/>
            </p:cNvSpPr>
            <p:nvPr/>
          </p:nvSpPr>
          <p:spPr bwMode="auto">
            <a:xfrm>
              <a:off x="6238035"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33" name="Oval 902"/>
            <p:cNvSpPr>
              <a:spLocks noChangeAspect="1" noChangeArrowheads="1"/>
            </p:cNvSpPr>
            <p:nvPr/>
          </p:nvSpPr>
          <p:spPr bwMode="auto">
            <a:xfrm>
              <a:off x="6349611"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34" name="Oval 903"/>
            <p:cNvSpPr>
              <a:spLocks noChangeAspect="1" noChangeArrowheads="1"/>
            </p:cNvSpPr>
            <p:nvPr/>
          </p:nvSpPr>
          <p:spPr bwMode="auto">
            <a:xfrm>
              <a:off x="6574270"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35" name="Oval 904"/>
            <p:cNvSpPr>
              <a:spLocks noChangeAspect="1" noChangeArrowheads="1"/>
            </p:cNvSpPr>
            <p:nvPr/>
          </p:nvSpPr>
          <p:spPr bwMode="auto">
            <a:xfrm>
              <a:off x="6687355"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36" name="Oval 905"/>
            <p:cNvSpPr>
              <a:spLocks noChangeAspect="1" noChangeArrowheads="1"/>
            </p:cNvSpPr>
            <p:nvPr/>
          </p:nvSpPr>
          <p:spPr bwMode="auto">
            <a:xfrm>
              <a:off x="6798931"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37" name="Oval 906"/>
            <p:cNvSpPr>
              <a:spLocks noChangeAspect="1" noChangeArrowheads="1"/>
            </p:cNvSpPr>
            <p:nvPr/>
          </p:nvSpPr>
          <p:spPr bwMode="auto">
            <a:xfrm>
              <a:off x="1854906"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38" name="Oval 907"/>
            <p:cNvSpPr>
              <a:spLocks noChangeAspect="1" noChangeArrowheads="1"/>
            </p:cNvSpPr>
            <p:nvPr/>
          </p:nvSpPr>
          <p:spPr bwMode="auto">
            <a:xfrm>
              <a:off x="1967990"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39" name="Oval 908"/>
            <p:cNvSpPr>
              <a:spLocks noChangeAspect="1" noChangeArrowheads="1"/>
            </p:cNvSpPr>
            <p:nvPr/>
          </p:nvSpPr>
          <p:spPr bwMode="auto">
            <a:xfrm>
              <a:off x="2079566"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40" name="Oval 909"/>
            <p:cNvSpPr>
              <a:spLocks noChangeAspect="1" noChangeArrowheads="1"/>
            </p:cNvSpPr>
            <p:nvPr/>
          </p:nvSpPr>
          <p:spPr bwMode="auto">
            <a:xfrm>
              <a:off x="2192650"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41" name="Oval 910"/>
            <p:cNvSpPr>
              <a:spLocks noChangeAspect="1" noChangeArrowheads="1"/>
            </p:cNvSpPr>
            <p:nvPr/>
          </p:nvSpPr>
          <p:spPr bwMode="auto">
            <a:xfrm>
              <a:off x="2641969"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42" name="Oval 911"/>
            <p:cNvSpPr>
              <a:spLocks noChangeAspect="1" noChangeArrowheads="1"/>
            </p:cNvSpPr>
            <p:nvPr/>
          </p:nvSpPr>
          <p:spPr bwMode="auto">
            <a:xfrm>
              <a:off x="398992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43" name="Oval 912"/>
            <p:cNvSpPr>
              <a:spLocks noChangeAspect="1" noChangeArrowheads="1"/>
            </p:cNvSpPr>
            <p:nvPr/>
          </p:nvSpPr>
          <p:spPr bwMode="auto">
            <a:xfrm>
              <a:off x="4103013"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44" name="Oval 913"/>
            <p:cNvSpPr>
              <a:spLocks noChangeAspect="1" noChangeArrowheads="1"/>
            </p:cNvSpPr>
            <p:nvPr/>
          </p:nvSpPr>
          <p:spPr bwMode="auto">
            <a:xfrm>
              <a:off x="4214589"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45" name="Oval 914"/>
            <p:cNvSpPr>
              <a:spLocks noChangeAspect="1" noChangeArrowheads="1"/>
            </p:cNvSpPr>
            <p:nvPr/>
          </p:nvSpPr>
          <p:spPr bwMode="auto">
            <a:xfrm>
              <a:off x="4327672"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46" name="Oval 915"/>
            <p:cNvSpPr>
              <a:spLocks noChangeAspect="1" noChangeArrowheads="1"/>
            </p:cNvSpPr>
            <p:nvPr/>
          </p:nvSpPr>
          <p:spPr bwMode="auto">
            <a:xfrm>
              <a:off x="443924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47" name="Oval 916"/>
            <p:cNvSpPr>
              <a:spLocks noChangeAspect="1" noChangeArrowheads="1"/>
            </p:cNvSpPr>
            <p:nvPr/>
          </p:nvSpPr>
          <p:spPr bwMode="auto">
            <a:xfrm>
              <a:off x="455233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48" name="Oval 917"/>
            <p:cNvSpPr>
              <a:spLocks noChangeAspect="1" noChangeArrowheads="1"/>
            </p:cNvSpPr>
            <p:nvPr/>
          </p:nvSpPr>
          <p:spPr bwMode="auto">
            <a:xfrm>
              <a:off x="466390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49" name="Oval 918"/>
            <p:cNvSpPr>
              <a:spLocks noChangeAspect="1" noChangeArrowheads="1"/>
            </p:cNvSpPr>
            <p:nvPr/>
          </p:nvSpPr>
          <p:spPr bwMode="auto">
            <a:xfrm>
              <a:off x="4776992"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50" name="Oval 919"/>
            <p:cNvSpPr>
              <a:spLocks noChangeAspect="1" noChangeArrowheads="1"/>
            </p:cNvSpPr>
            <p:nvPr/>
          </p:nvSpPr>
          <p:spPr bwMode="auto">
            <a:xfrm>
              <a:off x="488856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51" name="Oval 920"/>
            <p:cNvSpPr>
              <a:spLocks noChangeAspect="1" noChangeArrowheads="1"/>
            </p:cNvSpPr>
            <p:nvPr/>
          </p:nvSpPr>
          <p:spPr bwMode="auto">
            <a:xfrm>
              <a:off x="500165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52" name="Oval 921"/>
            <p:cNvSpPr>
              <a:spLocks noChangeAspect="1" noChangeArrowheads="1"/>
            </p:cNvSpPr>
            <p:nvPr/>
          </p:nvSpPr>
          <p:spPr bwMode="auto">
            <a:xfrm>
              <a:off x="511322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53" name="Oval 922"/>
            <p:cNvSpPr>
              <a:spLocks noChangeAspect="1" noChangeArrowheads="1"/>
            </p:cNvSpPr>
            <p:nvPr/>
          </p:nvSpPr>
          <p:spPr bwMode="auto">
            <a:xfrm>
              <a:off x="5337887"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54" name="Oval 923"/>
            <p:cNvSpPr>
              <a:spLocks noChangeAspect="1" noChangeArrowheads="1"/>
            </p:cNvSpPr>
            <p:nvPr/>
          </p:nvSpPr>
          <p:spPr bwMode="auto">
            <a:xfrm>
              <a:off x="545097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55" name="Oval 924"/>
            <p:cNvSpPr>
              <a:spLocks noChangeAspect="1" noChangeArrowheads="1"/>
            </p:cNvSpPr>
            <p:nvPr/>
          </p:nvSpPr>
          <p:spPr bwMode="auto">
            <a:xfrm>
              <a:off x="556254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56" name="Oval 925"/>
            <p:cNvSpPr>
              <a:spLocks noChangeAspect="1" noChangeArrowheads="1"/>
            </p:cNvSpPr>
            <p:nvPr/>
          </p:nvSpPr>
          <p:spPr bwMode="auto">
            <a:xfrm>
              <a:off x="6124951"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57" name="Oval 926"/>
            <p:cNvSpPr>
              <a:spLocks noChangeAspect="1" noChangeArrowheads="1"/>
            </p:cNvSpPr>
            <p:nvPr/>
          </p:nvSpPr>
          <p:spPr bwMode="auto">
            <a:xfrm>
              <a:off x="6238035"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58" name="Oval 927"/>
            <p:cNvSpPr>
              <a:spLocks noChangeAspect="1" noChangeArrowheads="1"/>
            </p:cNvSpPr>
            <p:nvPr/>
          </p:nvSpPr>
          <p:spPr bwMode="auto">
            <a:xfrm>
              <a:off x="6574270"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59" name="Oval 928"/>
            <p:cNvSpPr>
              <a:spLocks noChangeAspect="1" noChangeArrowheads="1"/>
            </p:cNvSpPr>
            <p:nvPr/>
          </p:nvSpPr>
          <p:spPr bwMode="auto">
            <a:xfrm>
              <a:off x="6687355"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60" name="Oval 929"/>
            <p:cNvSpPr>
              <a:spLocks noChangeAspect="1" noChangeArrowheads="1"/>
            </p:cNvSpPr>
            <p:nvPr/>
          </p:nvSpPr>
          <p:spPr bwMode="auto">
            <a:xfrm>
              <a:off x="6798931"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61" name="Oval 930"/>
            <p:cNvSpPr>
              <a:spLocks noChangeAspect="1" noChangeArrowheads="1"/>
            </p:cNvSpPr>
            <p:nvPr/>
          </p:nvSpPr>
          <p:spPr bwMode="auto">
            <a:xfrm>
              <a:off x="6912014"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62" name="Oval 931"/>
            <p:cNvSpPr>
              <a:spLocks noChangeAspect="1" noChangeArrowheads="1"/>
            </p:cNvSpPr>
            <p:nvPr/>
          </p:nvSpPr>
          <p:spPr bwMode="auto">
            <a:xfrm>
              <a:off x="7136674"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63" name="Oval 932"/>
            <p:cNvSpPr>
              <a:spLocks noChangeAspect="1" noChangeArrowheads="1"/>
            </p:cNvSpPr>
            <p:nvPr/>
          </p:nvSpPr>
          <p:spPr bwMode="auto">
            <a:xfrm>
              <a:off x="7248250" y="3526510"/>
              <a:ext cx="85943" cy="85944"/>
            </a:xfrm>
            <a:prstGeom prst="ellipse">
              <a:avLst/>
            </a:prstGeom>
            <a:grpFill/>
            <a:ln>
              <a:noFill/>
            </a:ln>
            <a:effectLst/>
          </p:spPr>
          <p:txBody>
            <a:bodyPr wrap="none" anchor="ctr"/>
            <a:lstStyle/>
            <a:p>
              <a:pPr defTabSz="1218138">
                <a:defRPr/>
              </a:pPr>
              <a:endParaRPr lang="en-US" sz="2398" kern="0">
                <a:solidFill>
                  <a:srgbClr val="292929"/>
                </a:solidFill>
              </a:endParaRPr>
            </a:p>
          </p:txBody>
        </p:sp>
        <p:sp>
          <p:nvSpPr>
            <p:cNvPr id="2164" name="Oval 933"/>
            <p:cNvSpPr>
              <a:spLocks noChangeAspect="1" noChangeArrowheads="1"/>
            </p:cNvSpPr>
            <p:nvPr/>
          </p:nvSpPr>
          <p:spPr bwMode="auto">
            <a:xfrm>
              <a:off x="2192650"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65" name="Oval 934"/>
            <p:cNvSpPr>
              <a:spLocks noChangeAspect="1" noChangeArrowheads="1"/>
            </p:cNvSpPr>
            <p:nvPr/>
          </p:nvSpPr>
          <p:spPr bwMode="auto">
            <a:xfrm>
              <a:off x="2304226"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66" name="Oval 935"/>
            <p:cNvSpPr>
              <a:spLocks noChangeAspect="1" noChangeArrowheads="1"/>
            </p:cNvSpPr>
            <p:nvPr/>
          </p:nvSpPr>
          <p:spPr bwMode="auto">
            <a:xfrm>
              <a:off x="398992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67" name="Oval 936"/>
            <p:cNvSpPr>
              <a:spLocks noChangeAspect="1" noChangeArrowheads="1"/>
            </p:cNvSpPr>
            <p:nvPr/>
          </p:nvSpPr>
          <p:spPr bwMode="auto">
            <a:xfrm>
              <a:off x="4103013"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68" name="Oval 937"/>
            <p:cNvSpPr>
              <a:spLocks noChangeAspect="1" noChangeArrowheads="1"/>
            </p:cNvSpPr>
            <p:nvPr/>
          </p:nvSpPr>
          <p:spPr bwMode="auto">
            <a:xfrm>
              <a:off x="4214589"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69" name="Oval 938"/>
            <p:cNvSpPr>
              <a:spLocks noChangeAspect="1" noChangeArrowheads="1"/>
            </p:cNvSpPr>
            <p:nvPr/>
          </p:nvSpPr>
          <p:spPr bwMode="auto">
            <a:xfrm>
              <a:off x="4327672"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70" name="Oval 939"/>
            <p:cNvSpPr>
              <a:spLocks noChangeAspect="1" noChangeArrowheads="1"/>
            </p:cNvSpPr>
            <p:nvPr/>
          </p:nvSpPr>
          <p:spPr bwMode="auto">
            <a:xfrm>
              <a:off x="443924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71" name="Oval 940"/>
            <p:cNvSpPr>
              <a:spLocks noChangeAspect="1" noChangeArrowheads="1"/>
            </p:cNvSpPr>
            <p:nvPr/>
          </p:nvSpPr>
          <p:spPr bwMode="auto">
            <a:xfrm>
              <a:off x="4552332"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72" name="Oval 941"/>
            <p:cNvSpPr>
              <a:spLocks noChangeAspect="1" noChangeArrowheads="1"/>
            </p:cNvSpPr>
            <p:nvPr/>
          </p:nvSpPr>
          <p:spPr bwMode="auto">
            <a:xfrm>
              <a:off x="4663908"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73" name="Oval 942"/>
            <p:cNvSpPr>
              <a:spLocks noChangeAspect="1" noChangeArrowheads="1"/>
            </p:cNvSpPr>
            <p:nvPr/>
          </p:nvSpPr>
          <p:spPr bwMode="auto">
            <a:xfrm>
              <a:off x="4776992"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74" name="Oval 943"/>
            <p:cNvSpPr>
              <a:spLocks noChangeAspect="1" noChangeArrowheads="1"/>
            </p:cNvSpPr>
            <p:nvPr/>
          </p:nvSpPr>
          <p:spPr bwMode="auto">
            <a:xfrm>
              <a:off x="488856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75" name="Oval 944"/>
            <p:cNvSpPr>
              <a:spLocks noChangeAspect="1" noChangeArrowheads="1"/>
            </p:cNvSpPr>
            <p:nvPr/>
          </p:nvSpPr>
          <p:spPr bwMode="auto">
            <a:xfrm>
              <a:off x="5001652"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76" name="Oval 945"/>
            <p:cNvSpPr>
              <a:spLocks noChangeAspect="1" noChangeArrowheads="1"/>
            </p:cNvSpPr>
            <p:nvPr/>
          </p:nvSpPr>
          <p:spPr bwMode="auto">
            <a:xfrm>
              <a:off x="5113228"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77" name="Oval 946"/>
            <p:cNvSpPr>
              <a:spLocks noChangeAspect="1" noChangeArrowheads="1"/>
            </p:cNvSpPr>
            <p:nvPr/>
          </p:nvSpPr>
          <p:spPr bwMode="auto">
            <a:xfrm>
              <a:off x="5226311"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78" name="Oval 947"/>
            <p:cNvSpPr>
              <a:spLocks noChangeAspect="1" noChangeArrowheads="1"/>
            </p:cNvSpPr>
            <p:nvPr/>
          </p:nvSpPr>
          <p:spPr bwMode="auto">
            <a:xfrm>
              <a:off x="6124951"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79" name="Oval 948"/>
            <p:cNvSpPr>
              <a:spLocks noChangeAspect="1" noChangeArrowheads="1"/>
            </p:cNvSpPr>
            <p:nvPr/>
          </p:nvSpPr>
          <p:spPr bwMode="auto">
            <a:xfrm>
              <a:off x="6238035"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80" name="Oval 949"/>
            <p:cNvSpPr>
              <a:spLocks noChangeAspect="1" noChangeArrowheads="1"/>
            </p:cNvSpPr>
            <p:nvPr/>
          </p:nvSpPr>
          <p:spPr bwMode="auto">
            <a:xfrm>
              <a:off x="6687355"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81" name="Oval 950"/>
            <p:cNvSpPr>
              <a:spLocks noChangeAspect="1" noChangeArrowheads="1"/>
            </p:cNvSpPr>
            <p:nvPr/>
          </p:nvSpPr>
          <p:spPr bwMode="auto">
            <a:xfrm>
              <a:off x="6798931"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82" name="Oval 951"/>
            <p:cNvSpPr>
              <a:spLocks noChangeAspect="1" noChangeArrowheads="1"/>
            </p:cNvSpPr>
            <p:nvPr/>
          </p:nvSpPr>
          <p:spPr bwMode="auto">
            <a:xfrm>
              <a:off x="7248250"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83" name="Oval 952"/>
            <p:cNvSpPr>
              <a:spLocks noChangeAspect="1" noChangeArrowheads="1"/>
            </p:cNvSpPr>
            <p:nvPr/>
          </p:nvSpPr>
          <p:spPr bwMode="auto">
            <a:xfrm>
              <a:off x="2304226"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84" name="Oval 953"/>
            <p:cNvSpPr>
              <a:spLocks noChangeAspect="1" noChangeArrowheads="1"/>
            </p:cNvSpPr>
            <p:nvPr/>
          </p:nvSpPr>
          <p:spPr bwMode="auto">
            <a:xfrm>
              <a:off x="2417310"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85" name="Oval 954"/>
            <p:cNvSpPr>
              <a:spLocks noChangeAspect="1" noChangeArrowheads="1"/>
            </p:cNvSpPr>
            <p:nvPr/>
          </p:nvSpPr>
          <p:spPr bwMode="auto">
            <a:xfrm>
              <a:off x="2528886"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86" name="Oval 955"/>
            <p:cNvSpPr>
              <a:spLocks noChangeAspect="1" noChangeArrowheads="1"/>
            </p:cNvSpPr>
            <p:nvPr/>
          </p:nvSpPr>
          <p:spPr bwMode="auto">
            <a:xfrm>
              <a:off x="2641969"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87" name="Oval 956"/>
            <p:cNvSpPr>
              <a:spLocks noChangeAspect="1" noChangeArrowheads="1"/>
            </p:cNvSpPr>
            <p:nvPr/>
          </p:nvSpPr>
          <p:spPr bwMode="auto">
            <a:xfrm>
              <a:off x="2753545"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88" name="Oval 957"/>
            <p:cNvSpPr>
              <a:spLocks noChangeAspect="1" noChangeArrowheads="1"/>
            </p:cNvSpPr>
            <p:nvPr/>
          </p:nvSpPr>
          <p:spPr bwMode="auto">
            <a:xfrm>
              <a:off x="398992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89" name="Oval 958"/>
            <p:cNvSpPr>
              <a:spLocks noChangeAspect="1" noChangeArrowheads="1"/>
            </p:cNvSpPr>
            <p:nvPr/>
          </p:nvSpPr>
          <p:spPr bwMode="auto">
            <a:xfrm>
              <a:off x="4103013"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90" name="Oval 959"/>
            <p:cNvSpPr>
              <a:spLocks noChangeAspect="1" noChangeArrowheads="1"/>
            </p:cNvSpPr>
            <p:nvPr/>
          </p:nvSpPr>
          <p:spPr bwMode="auto">
            <a:xfrm>
              <a:off x="4214589"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91" name="Oval 960"/>
            <p:cNvSpPr>
              <a:spLocks noChangeAspect="1" noChangeArrowheads="1"/>
            </p:cNvSpPr>
            <p:nvPr/>
          </p:nvSpPr>
          <p:spPr bwMode="auto">
            <a:xfrm>
              <a:off x="4327672"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92" name="Oval 961"/>
            <p:cNvSpPr>
              <a:spLocks noChangeAspect="1" noChangeArrowheads="1"/>
            </p:cNvSpPr>
            <p:nvPr/>
          </p:nvSpPr>
          <p:spPr bwMode="auto">
            <a:xfrm>
              <a:off x="443924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93" name="Oval 962"/>
            <p:cNvSpPr>
              <a:spLocks noChangeAspect="1" noChangeArrowheads="1"/>
            </p:cNvSpPr>
            <p:nvPr/>
          </p:nvSpPr>
          <p:spPr bwMode="auto">
            <a:xfrm>
              <a:off x="455233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94" name="Oval 963"/>
            <p:cNvSpPr>
              <a:spLocks noChangeAspect="1" noChangeArrowheads="1"/>
            </p:cNvSpPr>
            <p:nvPr/>
          </p:nvSpPr>
          <p:spPr bwMode="auto">
            <a:xfrm>
              <a:off x="466390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95" name="Oval 964"/>
            <p:cNvSpPr>
              <a:spLocks noChangeAspect="1" noChangeArrowheads="1"/>
            </p:cNvSpPr>
            <p:nvPr/>
          </p:nvSpPr>
          <p:spPr bwMode="auto">
            <a:xfrm>
              <a:off x="4776992"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96" name="Oval 965"/>
            <p:cNvSpPr>
              <a:spLocks noChangeAspect="1" noChangeArrowheads="1"/>
            </p:cNvSpPr>
            <p:nvPr/>
          </p:nvSpPr>
          <p:spPr bwMode="auto">
            <a:xfrm>
              <a:off x="488856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97" name="Oval 966"/>
            <p:cNvSpPr>
              <a:spLocks noChangeAspect="1" noChangeArrowheads="1"/>
            </p:cNvSpPr>
            <p:nvPr/>
          </p:nvSpPr>
          <p:spPr bwMode="auto">
            <a:xfrm>
              <a:off x="500165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98" name="Oval 967"/>
            <p:cNvSpPr>
              <a:spLocks noChangeAspect="1" noChangeArrowheads="1"/>
            </p:cNvSpPr>
            <p:nvPr/>
          </p:nvSpPr>
          <p:spPr bwMode="auto">
            <a:xfrm>
              <a:off x="511322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99" name="Oval 968"/>
            <p:cNvSpPr>
              <a:spLocks noChangeAspect="1" noChangeArrowheads="1"/>
            </p:cNvSpPr>
            <p:nvPr/>
          </p:nvSpPr>
          <p:spPr bwMode="auto">
            <a:xfrm>
              <a:off x="5226311"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00" name="Oval 969"/>
            <p:cNvSpPr>
              <a:spLocks noChangeAspect="1" noChangeArrowheads="1"/>
            </p:cNvSpPr>
            <p:nvPr/>
          </p:nvSpPr>
          <p:spPr bwMode="auto">
            <a:xfrm>
              <a:off x="5337887"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01" name="Oval 970"/>
            <p:cNvSpPr>
              <a:spLocks noChangeAspect="1" noChangeArrowheads="1"/>
            </p:cNvSpPr>
            <p:nvPr/>
          </p:nvSpPr>
          <p:spPr bwMode="auto">
            <a:xfrm>
              <a:off x="545097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02" name="Oval 971"/>
            <p:cNvSpPr>
              <a:spLocks noChangeAspect="1" noChangeArrowheads="1"/>
            </p:cNvSpPr>
            <p:nvPr/>
          </p:nvSpPr>
          <p:spPr bwMode="auto">
            <a:xfrm>
              <a:off x="556254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03" name="Oval 972"/>
            <p:cNvSpPr>
              <a:spLocks noChangeAspect="1" noChangeArrowheads="1"/>
            </p:cNvSpPr>
            <p:nvPr/>
          </p:nvSpPr>
          <p:spPr bwMode="auto">
            <a:xfrm>
              <a:off x="6124951"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04" name="Oval 973"/>
            <p:cNvSpPr>
              <a:spLocks noChangeAspect="1" noChangeArrowheads="1"/>
            </p:cNvSpPr>
            <p:nvPr/>
          </p:nvSpPr>
          <p:spPr bwMode="auto">
            <a:xfrm>
              <a:off x="6687355"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05" name="Oval 974"/>
            <p:cNvSpPr>
              <a:spLocks noChangeAspect="1" noChangeArrowheads="1"/>
            </p:cNvSpPr>
            <p:nvPr/>
          </p:nvSpPr>
          <p:spPr bwMode="auto">
            <a:xfrm>
              <a:off x="6798931"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06" name="Oval 975"/>
            <p:cNvSpPr>
              <a:spLocks noChangeAspect="1" noChangeArrowheads="1"/>
            </p:cNvSpPr>
            <p:nvPr/>
          </p:nvSpPr>
          <p:spPr bwMode="auto">
            <a:xfrm>
              <a:off x="7248250"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07" name="Oval 976"/>
            <p:cNvSpPr>
              <a:spLocks noChangeAspect="1" noChangeArrowheads="1"/>
            </p:cNvSpPr>
            <p:nvPr/>
          </p:nvSpPr>
          <p:spPr bwMode="auto">
            <a:xfrm>
              <a:off x="2528886"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08" name="Oval 977"/>
            <p:cNvSpPr>
              <a:spLocks noChangeAspect="1" noChangeArrowheads="1"/>
            </p:cNvSpPr>
            <p:nvPr/>
          </p:nvSpPr>
          <p:spPr bwMode="auto">
            <a:xfrm>
              <a:off x="2641969"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09" name="Oval 978"/>
            <p:cNvSpPr>
              <a:spLocks noChangeAspect="1" noChangeArrowheads="1"/>
            </p:cNvSpPr>
            <p:nvPr/>
          </p:nvSpPr>
          <p:spPr bwMode="auto">
            <a:xfrm>
              <a:off x="2753545"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10" name="Oval 979"/>
            <p:cNvSpPr>
              <a:spLocks noChangeAspect="1" noChangeArrowheads="1"/>
            </p:cNvSpPr>
            <p:nvPr/>
          </p:nvSpPr>
          <p:spPr bwMode="auto">
            <a:xfrm>
              <a:off x="2866630"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11" name="Oval 980"/>
            <p:cNvSpPr>
              <a:spLocks noChangeAspect="1" noChangeArrowheads="1"/>
            </p:cNvSpPr>
            <p:nvPr/>
          </p:nvSpPr>
          <p:spPr bwMode="auto">
            <a:xfrm>
              <a:off x="4103013"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12" name="Oval 981"/>
            <p:cNvSpPr>
              <a:spLocks noChangeAspect="1" noChangeArrowheads="1"/>
            </p:cNvSpPr>
            <p:nvPr/>
          </p:nvSpPr>
          <p:spPr bwMode="auto">
            <a:xfrm>
              <a:off x="4214589"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13" name="Oval 982"/>
            <p:cNvSpPr>
              <a:spLocks noChangeAspect="1" noChangeArrowheads="1"/>
            </p:cNvSpPr>
            <p:nvPr/>
          </p:nvSpPr>
          <p:spPr bwMode="auto">
            <a:xfrm>
              <a:off x="4327672"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14" name="Oval 983"/>
            <p:cNvSpPr>
              <a:spLocks noChangeAspect="1" noChangeArrowheads="1"/>
            </p:cNvSpPr>
            <p:nvPr/>
          </p:nvSpPr>
          <p:spPr bwMode="auto">
            <a:xfrm>
              <a:off x="4439248"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15" name="Oval 984"/>
            <p:cNvSpPr>
              <a:spLocks noChangeAspect="1" noChangeArrowheads="1"/>
            </p:cNvSpPr>
            <p:nvPr/>
          </p:nvSpPr>
          <p:spPr bwMode="auto">
            <a:xfrm>
              <a:off x="455233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16" name="Oval 985"/>
            <p:cNvSpPr>
              <a:spLocks noChangeAspect="1" noChangeArrowheads="1"/>
            </p:cNvSpPr>
            <p:nvPr/>
          </p:nvSpPr>
          <p:spPr bwMode="auto">
            <a:xfrm>
              <a:off x="4663908"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17" name="Oval 986"/>
            <p:cNvSpPr>
              <a:spLocks noChangeAspect="1" noChangeArrowheads="1"/>
            </p:cNvSpPr>
            <p:nvPr/>
          </p:nvSpPr>
          <p:spPr bwMode="auto">
            <a:xfrm>
              <a:off x="4776992"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18" name="Oval 987"/>
            <p:cNvSpPr>
              <a:spLocks noChangeAspect="1" noChangeArrowheads="1"/>
            </p:cNvSpPr>
            <p:nvPr/>
          </p:nvSpPr>
          <p:spPr bwMode="auto">
            <a:xfrm>
              <a:off x="4888568"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19" name="Oval 988"/>
            <p:cNvSpPr>
              <a:spLocks noChangeAspect="1" noChangeArrowheads="1"/>
            </p:cNvSpPr>
            <p:nvPr/>
          </p:nvSpPr>
          <p:spPr bwMode="auto">
            <a:xfrm>
              <a:off x="500165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20" name="Oval 989"/>
            <p:cNvSpPr>
              <a:spLocks noChangeAspect="1" noChangeArrowheads="1"/>
            </p:cNvSpPr>
            <p:nvPr/>
          </p:nvSpPr>
          <p:spPr bwMode="auto">
            <a:xfrm>
              <a:off x="5113228"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21" name="Oval 990"/>
            <p:cNvSpPr>
              <a:spLocks noChangeAspect="1" noChangeArrowheads="1"/>
            </p:cNvSpPr>
            <p:nvPr/>
          </p:nvSpPr>
          <p:spPr bwMode="auto">
            <a:xfrm>
              <a:off x="5226311"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22" name="Oval 991"/>
            <p:cNvSpPr>
              <a:spLocks noChangeAspect="1" noChangeArrowheads="1"/>
            </p:cNvSpPr>
            <p:nvPr/>
          </p:nvSpPr>
          <p:spPr bwMode="auto">
            <a:xfrm>
              <a:off x="5337887"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23" name="Oval 992"/>
            <p:cNvSpPr>
              <a:spLocks noChangeAspect="1" noChangeArrowheads="1"/>
            </p:cNvSpPr>
            <p:nvPr/>
          </p:nvSpPr>
          <p:spPr bwMode="auto">
            <a:xfrm>
              <a:off x="545097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24" name="Oval 993"/>
            <p:cNvSpPr>
              <a:spLocks noChangeAspect="1" noChangeArrowheads="1"/>
            </p:cNvSpPr>
            <p:nvPr/>
          </p:nvSpPr>
          <p:spPr bwMode="auto">
            <a:xfrm>
              <a:off x="6238035"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25" name="Oval 994"/>
            <p:cNvSpPr>
              <a:spLocks noChangeAspect="1" noChangeArrowheads="1"/>
            </p:cNvSpPr>
            <p:nvPr/>
          </p:nvSpPr>
          <p:spPr bwMode="auto">
            <a:xfrm>
              <a:off x="6687355"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26" name="Oval 995"/>
            <p:cNvSpPr>
              <a:spLocks noChangeAspect="1" noChangeArrowheads="1"/>
            </p:cNvSpPr>
            <p:nvPr/>
          </p:nvSpPr>
          <p:spPr bwMode="auto">
            <a:xfrm>
              <a:off x="7248250"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27" name="Oval 996"/>
            <p:cNvSpPr>
              <a:spLocks noChangeAspect="1" noChangeArrowheads="1"/>
            </p:cNvSpPr>
            <p:nvPr/>
          </p:nvSpPr>
          <p:spPr bwMode="auto">
            <a:xfrm>
              <a:off x="2528886"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28" name="Oval 997"/>
            <p:cNvSpPr>
              <a:spLocks noChangeAspect="1" noChangeArrowheads="1"/>
            </p:cNvSpPr>
            <p:nvPr/>
          </p:nvSpPr>
          <p:spPr bwMode="auto">
            <a:xfrm>
              <a:off x="2641969"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29" name="Oval 998"/>
            <p:cNvSpPr>
              <a:spLocks noChangeAspect="1" noChangeArrowheads="1"/>
            </p:cNvSpPr>
            <p:nvPr/>
          </p:nvSpPr>
          <p:spPr bwMode="auto">
            <a:xfrm>
              <a:off x="2753545"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30" name="Oval 999"/>
            <p:cNvSpPr>
              <a:spLocks noChangeAspect="1" noChangeArrowheads="1"/>
            </p:cNvSpPr>
            <p:nvPr/>
          </p:nvSpPr>
          <p:spPr bwMode="auto">
            <a:xfrm>
              <a:off x="2866630"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31" name="Oval 1000"/>
            <p:cNvSpPr>
              <a:spLocks noChangeAspect="1" noChangeArrowheads="1"/>
            </p:cNvSpPr>
            <p:nvPr/>
          </p:nvSpPr>
          <p:spPr bwMode="auto">
            <a:xfrm>
              <a:off x="2978206"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32" name="Oval 1001"/>
            <p:cNvSpPr>
              <a:spLocks noChangeAspect="1" noChangeArrowheads="1"/>
            </p:cNvSpPr>
            <p:nvPr/>
          </p:nvSpPr>
          <p:spPr bwMode="auto">
            <a:xfrm>
              <a:off x="3091289"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33" name="Oval 1002"/>
            <p:cNvSpPr>
              <a:spLocks noChangeAspect="1" noChangeArrowheads="1"/>
            </p:cNvSpPr>
            <p:nvPr/>
          </p:nvSpPr>
          <p:spPr bwMode="auto">
            <a:xfrm>
              <a:off x="455233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34" name="Oval 1003"/>
            <p:cNvSpPr>
              <a:spLocks noChangeAspect="1" noChangeArrowheads="1"/>
            </p:cNvSpPr>
            <p:nvPr/>
          </p:nvSpPr>
          <p:spPr bwMode="auto">
            <a:xfrm>
              <a:off x="4663908"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35" name="Oval 1004"/>
            <p:cNvSpPr>
              <a:spLocks noChangeAspect="1" noChangeArrowheads="1"/>
            </p:cNvSpPr>
            <p:nvPr/>
          </p:nvSpPr>
          <p:spPr bwMode="auto">
            <a:xfrm>
              <a:off x="4776992"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36" name="Oval 1005"/>
            <p:cNvSpPr>
              <a:spLocks noChangeAspect="1" noChangeArrowheads="1"/>
            </p:cNvSpPr>
            <p:nvPr/>
          </p:nvSpPr>
          <p:spPr bwMode="auto">
            <a:xfrm>
              <a:off x="4888568"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37" name="Oval 1006"/>
            <p:cNvSpPr>
              <a:spLocks noChangeAspect="1" noChangeArrowheads="1"/>
            </p:cNvSpPr>
            <p:nvPr/>
          </p:nvSpPr>
          <p:spPr bwMode="auto">
            <a:xfrm>
              <a:off x="500165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38" name="Oval 1007"/>
            <p:cNvSpPr>
              <a:spLocks noChangeAspect="1" noChangeArrowheads="1"/>
            </p:cNvSpPr>
            <p:nvPr/>
          </p:nvSpPr>
          <p:spPr bwMode="auto">
            <a:xfrm>
              <a:off x="5113228"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39" name="Oval 1008"/>
            <p:cNvSpPr>
              <a:spLocks noChangeAspect="1" noChangeArrowheads="1"/>
            </p:cNvSpPr>
            <p:nvPr/>
          </p:nvSpPr>
          <p:spPr bwMode="auto">
            <a:xfrm>
              <a:off x="5226311"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40" name="Oval 1009"/>
            <p:cNvSpPr>
              <a:spLocks noChangeAspect="1" noChangeArrowheads="1"/>
            </p:cNvSpPr>
            <p:nvPr/>
          </p:nvSpPr>
          <p:spPr bwMode="auto">
            <a:xfrm>
              <a:off x="5337887"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41" name="Oval 1010"/>
            <p:cNvSpPr>
              <a:spLocks noChangeAspect="1" noChangeArrowheads="1"/>
            </p:cNvSpPr>
            <p:nvPr/>
          </p:nvSpPr>
          <p:spPr bwMode="auto">
            <a:xfrm>
              <a:off x="545097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42" name="Oval 1011"/>
            <p:cNvSpPr>
              <a:spLocks noChangeAspect="1" noChangeArrowheads="1"/>
            </p:cNvSpPr>
            <p:nvPr/>
          </p:nvSpPr>
          <p:spPr bwMode="auto">
            <a:xfrm>
              <a:off x="6687355"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43" name="Oval 1012"/>
            <p:cNvSpPr>
              <a:spLocks noChangeAspect="1" noChangeArrowheads="1"/>
            </p:cNvSpPr>
            <p:nvPr/>
          </p:nvSpPr>
          <p:spPr bwMode="auto">
            <a:xfrm>
              <a:off x="7023590" y="3941151"/>
              <a:ext cx="85944" cy="85943"/>
            </a:xfrm>
            <a:prstGeom prst="ellipse">
              <a:avLst/>
            </a:prstGeom>
            <a:grpFill/>
            <a:ln>
              <a:noFill/>
            </a:ln>
            <a:effectLst/>
          </p:spPr>
          <p:txBody>
            <a:bodyPr wrap="none" anchor="ctr"/>
            <a:lstStyle/>
            <a:p>
              <a:pPr defTabSz="1218138">
                <a:defRPr/>
              </a:pPr>
              <a:endParaRPr lang="en-US" sz="2398" kern="0">
                <a:solidFill>
                  <a:srgbClr val="292929"/>
                </a:solidFill>
              </a:endParaRPr>
            </a:p>
          </p:txBody>
        </p:sp>
        <p:sp>
          <p:nvSpPr>
            <p:cNvPr id="2244" name="Oval 1013"/>
            <p:cNvSpPr>
              <a:spLocks noChangeAspect="1" noChangeArrowheads="1"/>
            </p:cNvSpPr>
            <p:nvPr/>
          </p:nvSpPr>
          <p:spPr bwMode="auto">
            <a:xfrm>
              <a:off x="2417310"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45" name="Oval 1014"/>
            <p:cNvSpPr>
              <a:spLocks noChangeAspect="1" noChangeArrowheads="1"/>
            </p:cNvSpPr>
            <p:nvPr/>
          </p:nvSpPr>
          <p:spPr bwMode="auto">
            <a:xfrm>
              <a:off x="2528886"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46" name="Oval 1015"/>
            <p:cNvSpPr>
              <a:spLocks noChangeAspect="1" noChangeArrowheads="1"/>
            </p:cNvSpPr>
            <p:nvPr/>
          </p:nvSpPr>
          <p:spPr bwMode="auto">
            <a:xfrm>
              <a:off x="2641969"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47" name="Oval 1016"/>
            <p:cNvSpPr>
              <a:spLocks noChangeAspect="1" noChangeArrowheads="1"/>
            </p:cNvSpPr>
            <p:nvPr/>
          </p:nvSpPr>
          <p:spPr bwMode="auto">
            <a:xfrm>
              <a:off x="2753545"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48" name="Oval 1017"/>
            <p:cNvSpPr>
              <a:spLocks noChangeAspect="1" noChangeArrowheads="1"/>
            </p:cNvSpPr>
            <p:nvPr/>
          </p:nvSpPr>
          <p:spPr bwMode="auto">
            <a:xfrm>
              <a:off x="2866630"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49" name="Oval 1018"/>
            <p:cNvSpPr>
              <a:spLocks noChangeAspect="1" noChangeArrowheads="1"/>
            </p:cNvSpPr>
            <p:nvPr/>
          </p:nvSpPr>
          <p:spPr bwMode="auto">
            <a:xfrm>
              <a:off x="2978206"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50" name="Oval 1019"/>
            <p:cNvSpPr>
              <a:spLocks noChangeAspect="1" noChangeArrowheads="1"/>
            </p:cNvSpPr>
            <p:nvPr/>
          </p:nvSpPr>
          <p:spPr bwMode="auto">
            <a:xfrm>
              <a:off x="3091289"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51" name="Oval 1020"/>
            <p:cNvSpPr>
              <a:spLocks noChangeAspect="1" noChangeArrowheads="1"/>
            </p:cNvSpPr>
            <p:nvPr/>
          </p:nvSpPr>
          <p:spPr bwMode="auto">
            <a:xfrm>
              <a:off x="3204373"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52" name="Oval 1021"/>
            <p:cNvSpPr>
              <a:spLocks noChangeAspect="1" noChangeArrowheads="1"/>
            </p:cNvSpPr>
            <p:nvPr/>
          </p:nvSpPr>
          <p:spPr bwMode="auto">
            <a:xfrm>
              <a:off x="4552332"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53" name="Oval 1022"/>
            <p:cNvSpPr>
              <a:spLocks noChangeAspect="1" noChangeArrowheads="1"/>
            </p:cNvSpPr>
            <p:nvPr/>
          </p:nvSpPr>
          <p:spPr bwMode="auto">
            <a:xfrm>
              <a:off x="4663908"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54" name="Oval 1023"/>
            <p:cNvSpPr>
              <a:spLocks noChangeAspect="1" noChangeArrowheads="1"/>
            </p:cNvSpPr>
            <p:nvPr/>
          </p:nvSpPr>
          <p:spPr bwMode="auto">
            <a:xfrm>
              <a:off x="4776992"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55" name="Oval 1024"/>
            <p:cNvSpPr>
              <a:spLocks noChangeAspect="1" noChangeArrowheads="1"/>
            </p:cNvSpPr>
            <p:nvPr/>
          </p:nvSpPr>
          <p:spPr bwMode="auto">
            <a:xfrm>
              <a:off x="4888568"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56" name="Oval 1025"/>
            <p:cNvSpPr>
              <a:spLocks noChangeAspect="1" noChangeArrowheads="1"/>
            </p:cNvSpPr>
            <p:nvPr/>
          </p:nvSpPr>
          <p:spPr bwMode="auto">
            <a:xfrm>
              <a:off x="5001652"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57" name="Oval 1026"/>
            <p:cNvSpPr>
              <a:spLocks noChangeAspect="1" noChangeArrowheads="1"/>
            </p:cNvSpPr>
            <p:nvPr/>
          </p:nvSpPr>
          <p:spPr bwMode="auto">
            <a:xfrm>
              <a:off x="5113228"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58" name="Oval 1027"/>
            <p:cNvSpPr>
              <a:spLocks noChangeAspect="1" noChangeArrowheads="1"/>
            </p:cNvSpPr>
            <p:nvPr/>
          </p:nvSpPr>
          <p:spPr bwMode="auto">
            <a:xfrm>
              <a:off x="5226311"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59" name="Oval 1028"/>
            <p:cNvSpPr>
              <a:spLocks noChangeAspect="1" noChangeArrowheads="1"/>
            </p:cNvSpPr>
            <p:nvPr/>
          </p:nvSpPr>
          <p:spPr bwMode="auto">
            <a:xfrm>
              <a:off x="5337887"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60" name="Oval 1029"/>
            <p:cNvSpPr>
              <a:spLocks noChangeAspect="1" noChangeArrowheads="1"/>
            </p:cNvSpPr>
            <p:nvPr/>
          </p:nvSpPr>
          <p:spPr bwMode="auto">
            <a:xfrm>
              <a:off x="6687355"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61" name="Oval 1030"/>
            <p:cNvSpPr>
              <a:spLocks noChangeAspect="1" noChangeArrowheads="1"/>
            </p:cNvSpPr>
            <p:nvPr/>
          </p:nvSpPr>
          <p:spPr bwMode="auto">
            <a:xfrm>
              <a:off x="6912014"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62" name="Oval 1031"/>
            <p:cNvSpPr>
              <a:spLocks noChangeAspect="1" noChangeArrowheads="1"/>
            </p:cNvSpPr>
            <p:nvPr/>
          </p:nvSpPr>
          <p:spPr bwMode="auto">
            <a:xfrm>
              <a:off x="7023590"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63" name="Oval 1032"/>
            <p:cNvSpPr>
              <a:spLocks noChangeAspect="1" noChangeArrowheads="1"/>
            </p:cNvSpPr>
            <p:nvPr/>
          </p:nvSpPr>
          <p:spPr bwMode="auto">
            <a:xfrm>
              <a:off x="7136674"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64" name="Oval 1033"/>
            <p:cNvSpPr>
              <a:spLocks noChangeAspect="1" noChangeArrowheads="1"/>
            </p:cNvSpPr>
            <p:nvPr/>
          </p:nvSpPr>
          <p:spPr bwMode="auto">
            <a:xfrm>
              <a:off x="241731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65" name="Oval 1034"/>
            <p:cNvSpPr>
              <a:spLocks noChangeAspect="1" noChangeArrowheads="1"/>
            </p:cNvSpPr>
            <p:nvPr/>
          </p:nvSpPr>
          <p:spPr bwMode="auto">
            <a:xfrm>
              <a:off x="2528886"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66" name="Oval 1035"/>
            <p:cNvSpPr>
              <a:spLocks noChangeAspect="1" noChangeArrowheads="1"/>
            </p:cNvSpPr>
            <p:nvPr/>
          </p:nvSpPr>
          <p:spPr bwMode="auto">
            <a:xfrm>
              <a:off x="2641969"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67" name="Oval 1036"/>
            <p:cNvSpPr>
              <a:spLocks noChangeAspect="1" noChangeArrowheads="1"/>
            </p:cNvSpPr>
            <p:nvPr/>
          </p:nvSpPr>
          <p:spPr bwMode="auto">
            <a:xfrm>
              <a:off x="2753545"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68" name="Oval 1037"/>
            <p:cNvSpPr>
              <a:spLocks noChangeAspect="1" noChangeArrowheads="1"/>
            </p:cNvSpPr>
            <p:nvPr/>
          </p:nvSpPr>
          <p:spPr bwMode="auto">
            <a:xfrm>
              <a:off x="286663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69" name="Oval 1038"/>
            <p:cNvSpPr>
              <a:spLocks noChangeAspect="1" noChangeArrowheads="1"/>
            </p:cNvSpPr>
            <p:nvPr/>
          </p:nvSpPr>
          <p:spPr bwMode="auto">
            <a:xfrm>
              <a:off x="2978206"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70" name="Oval 1039"/>
            <p:cNvSpPr>
              <a:spLocks noChangeAspect="1" noChangeArrowheads="1"/>
            </p:cNvSpPr>
            <p:nvPr/>
          </p:nvSpPr>
          <p:spPr bwMode="auto">
            <a:xfrm>
              <a:off x="3091289"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71" name="Oval 1040"/>
            <p:cNvSpPr>
              <a:spLocks noChangeAspect="1" noChangeArrowheads="1"/>
            </p:cNvSpPr>
            <p:nvPr/>
          </p:nvSpPr>
          <p:spPr bwMode="auto">
            <a:xfrm>
              <a:off x="3204373"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72" name="Oval 1041"/>
            <p:cNvSpPr>
              <a:spLocks noChangeAspect="1" noChangeArrowheads="1"/>
            </p:cNvSpPr>
            <p:nvPr/>
          </p:nvSpPr>
          <p:spPr bwMode="auto">
            <a:xfrm>
              <a:off x="3315949"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73" name="Oval 1042"/>
            <p:cNvSpPr>
              <a:spLocks noChangeAspect="1" noChangeArrowheads="1"/>
            </p:cNvSpPr>
            <p:nvPr/>
          </p:nvSpPr>
          <p:spPr bwMode="auto">
            <a:xfrm>
              <a:off x="3429033"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74" name="Oval 1043"/>
            <p:cNvSpPr>
              <a:spLocks noChangeAspect="1" noChangeArrowheads="1"/>
            </p:cNvSpPr>
            <p:nvPr/>
          </p:nvSpPr>
          <p:spPr bwMode="auto">
            <a:xfrm>
              <a:off x="4663908"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75" name="Oval 1044"/>
            <p:cNvSpPr>
              <a:spLocks noChangeAspect="1" noChangeArrowheads="1"/>
            </p:cNvSpPr>
            <p:nvPr/>
          </p:nvSpPr>
          <p:spPr bwMode="auto">
            <a:xfrm>
              <a:off x="4776992"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76" name="Oval 1045"/>
            <p:cNvSpPr>
              <a:spLocks noChangeAspect="1" noChangeArrowheads="1"/>
            </p:cNvSpPr>
            <p:nvPr/>
          </p:nvSpPr>
          <p:spPr bwMode="auto">
            <a:xfrm>
              <a:off x="4888568"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77" name="Oval 1046"/>
            <p:cNvSpPr>
              <a:spLocks noChangeAspect="1" noChangeArrowheads="1"/>
            </p:cNvSpPr>
            <p:nvPr/>
          </p:nvSpPr>
          <p:spPr bwMode="auto">
            <a:xfrm>
              <a:off x="5001652"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78" name="Oval 1047"/>
            <p:cNvSpPr>
              <a:spLocks noChangeAspect="1" noChangeArrowheads="1"/>
            </p:cNvSpPr>
            <p:nvPr/>
          </p:nvSpPr>
          <p:spPr bwMode="auto">
            <a:xfrm>
              <a:off x="5113228"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79" name="Oval 1048"/>
            <p:cNvSpPr>
              <a:spLocks noChangeAspect="1" noChangeArrowheads="1"/>
            </p:cNvSpPr>
            <p:nvPr/>
          </p:nvSpPr>
          <p:spPr bwMode="auto">
            <a:xfrm>
              <a:off x="5226311"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80" name="Oval 1049"/>
            <p:cNvSpPr>
              <a:spLocks noChangeAspect="1" noChangeArrowheads="1"/>
            </p:cNvSpPr>
            <p:nvPr/>
          </p:nvSpPr>
          <p:spPr bwMode="auto">
            <a:xfrm>
              <a:off x="6798931"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81" name="Oval 1050"/>
            <p:cNvSpPr>
              <a:spLocks noChangeAspect="1" noChangeArrowheads="1"/>
            </p:cNvSpPr>
            <p:nvPr/>
          </p:nvSpPr>
          <p:spPr bwMode="auto">
            <a:xfrm>
              <a:off x="7136674"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82" name="Oval 1051"/>
            <p:cNvSpPr>
              <a:spLocks noChangeAspect="1" noChangeArrowheads="1"/>
            </p:cNvSpPr>
            <p:nvPr/>
          </p:nvSpPr>
          <p:spPr bwMode="auto">
            <a:xfrm>
              <a:off x="7472910"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83" name="Oval 1052"/>
            <p:cNvSpPr>
              <a:spLocks noChangeAspect="1" noChangeArrowheads="1"/>
            </p:cNvSpPr>
            <p:nvPr/>
          </p:nvSpPr>
          <p:spPr bwMode="auto">
            <a:xfrm>
              <a:off x="7585994"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84" name="Oval 1053"/>
            <p:cNvSpPr>
              <a:spLocks noChangeAspect="1" noChangeArrowheads="1"/>
            </p:cNvSpPr>
            <p:nvPr/>
          </p:nvSpPr>
          <p:spPr bwMode="auto">
            <a:xfrm>
              <a:off x="769757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85" name="Oval 1054"/>
            <p:cNvSpPr>
              <a:spLocks noChangeAspect="1" noChangeArrowheads="1"/>
            </p:cNvSpPr>
            <p:nvPr/>
          </p:nvSpPr>
          <p:spPr bwMode="auto">
            <a:xfrm>
              <a:off x="2528886"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86" name="Oval 1055"/>
            <p:cNvSpPr>
              <a:spLocks noChangeAspect="1" noChangeArrowheads="1"/>
            </p:cNvSpPr>
            <p:nvPr/>
          </p:nvSpPr>
          <p:spPr bwMode="auto">
            <a:xfrm>
              <a:off x="2641969"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87" name="Oval 1056"/>
            <p:cNvSpPr>
              <a:spLocks noChangeAspect="1" noChangeArrowheads="1"/>
            </p:cNvSpPr>
            <p:nvPr/>
          </p:nvSpPr>
          <p:spPr bwMode="auto">
            <a:xfrm>
              <a:off x="2753545"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88" name="Oval 1057"/>
            <p:cNvSpPr>
              <a:spLocks noChangeAspect="1" noChangeArrowheads="1"/>
            </p:cNvSpPr>
            <p:nvPr/>
          </p:nvSpPr>
          <p:spPr bwMode="auto">
            <a:xfrm>
              <a:off x="2866630"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89" name="Oval 1058"/>
            <p:cNvSpPr>
              <a:spLocks noChangeAspect="1" noChangeArrowheads="1"/>
            </p:cNvSpPr>
            <p:nvPr/>
          </p:nvSpPr>
          <p:spPr bwMode="auto">
            <a:xfrm>
              <a:off x="2978206"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90" name="Oval 1059"/>
            <p:cNvSpPr>
              <a:spLocks noChangeAspect="1" noChangeArrowheads="1"/>
            </p:cNvSpPr>
            <p:nvPr/>
          </p:nvSpPr>
          <p:spPr bwMode="auto">
            <a:xfrm>
              <a:off x="3091289"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91" name="Oval 1060"/>
            <p:cNvSpPr>
              <a:spLocks noChangeAspect="1" noChangeArrowheads="1"/>
            </p:cNvSpPr>
            <p:nvPr/>
          </p:nvSpPr>
          <p:spPr bwMode="auto">
            <a:xfrm>
              <a:off x="3204373"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92" name="Oval 1061"/>
            <p:cNvSpPr>
              <a:spLocks noChangeAspect="1" noChangeArrowheads="1"/>
            </p:cNvSpPr>
            <p:nvPr/>
          </p:nvSpPr>
          <p:spPr bwMode="auto">
            <a:xfrm>
              <a:off x="3315949"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93" name="Oval 1062"/>
            <p:cNvSpPr>
              <a:spLocks noChangeAspect="1" noChangeArrowheads="1"/>
            </p:cNvSpPr>
            <p:nvPr/>
          </p:nvSpPr>
          <p:spPr bwMode="auto">
            <a:xfrm>
              <a:off x="3429033"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94" name="Oval 1063"/>
            <p:cNvSpPr>
              <a:spLocks noChangeAspect="1" noChangeArrowheads="1"/>
            </p:cNvSpPr>
            <p:nvPr/>
          </p:nvSpPr>
          <p:spPr bwMode="auto">
            <a:xfrm>
              <a:off x="4663908"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95" name="Oval 1064"/>
            <p:cNvSpPr>
              <a:spLocks noChangeAspect="1" noChangeArrowheads="1"/>
            </p:cNvSpPr>
            <p:nvPr/>
          </p:nvSpPr>
          <p:spPr bwMode="auto">
            <a:xfrm>
              <a:off x="4776992"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96" name="Oval 1065"/>
            <p:cNvSpPr>
              <a:spLocks noChangeAspect="1" noChangeArrowheads="1"/>
            </p:cNvSpPr>
            <p:nvPr/>
          </p:nvSpPr>
          <p:spPr bwMode="auto">
            <a:xfrm>
              <a:off x="4888568"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97" name="Oval 1066"/>
            <p:cNvSpPr>
              <a:spLocks noChangeAspect="1" noChangeArrowheads="1"/>
            </p:cNvSpPr>
            <p:nvPr/>
          </p:nvSpPr>
          <p:spPr bwMode="auto">
            <a:xfrm>
              <a:off x="5001652"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98" name="Oval 1067"/>
            <p:cNvSpPr>
              <a:spLocks noChangeAspect="1" noChangeArrowheads="1"/>
            </p:cNvSpPr>
            <p:nvPr/>
          </p:nvSpPr>
          <p:spPr bwMode="auto">
            <a:xfrm>
              <a:off x="5113228"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99" name="Oval 1068"/>
            <p:cNvSpPr>
              <a:spLocks noChangeAspect="1" noChangeArrowheads="1"/>
            </p:cNvSpPr>
            <p:nvPr/>
          </p:nvSpPr>
          <p:spPr bwMode="auto">
            <a:xfrm>
              <a:off x="5226311"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00" name="Oval 1069"/>
            <p:cNvSpPr>
              <a:spLocks noChangeAspect="1" noChangeArrowheads="1"/>
            </p:cNvSpPr>
            <p:nvPr/>
          </p:nvSpPr>
          <p:spPr bwMode="auto">
            <a:xfrm>
              <a:off x="6912014"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01" name="Oval 1070"/>
            <p:cNvSpPr>
              <a:spLocks noChangeAspect="1" noChangeArrowheads="1"/>
            </p:cNvSpPr>
            <p:nvPr/>
          </p:nvSpPr>
          <p:spPr bwMode="auto">
            <a:xfrm>
              <a:off x="7023590"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02" name="Oval 1071"/>
            <p:cNvSpPr>
              <a:spLocks noChangeAspect="1" noChangeArrowheads="1"/>
            </p:cNvSpPr>
            <p:nvPr/>
          </p:nvSpPr>
          <p:spPr bwMode="auto">
            <a:xfrm>
              <a:off x="7697570" y="4253262"/>
              <a:ext cx="85943" cy="85944"/>
            </a:xfrm>
            <a:prstGeom prst="ellipse">
              <a:avLst/>
            </a:prstGeom>
            <a:grpFill/>
            <a:ln>
              <a:noFill/>
            </a:ln>
            <a:effectLst/>
          </p:spPr>
          <p:txBody>
            <a:bodyPr wrap="none" anchor="ctr"/>
            <a:lstStyle/>
            <a:p>
              <a:pPr defTabSz="1218138">
                <a:defRPr/>
              </a:pPr>
              <a:endParaRPr lang="en-US" sz="2398" kern="0">
                <a:solidFill>
                  <a:srgbClr val="292929"/>
                </a:solidFill>
              </a:endParaRPr>
            </a:p>
          </p:txBody>
        </p:sp>
        <p:sp>
          <p:nvSpPr>
            <p:cNvPr id="2303" name="Oval 1072"/>
            <p:cNvSpPr>
              <a:spLocks noChangeAspect="1" noChangeArrowheads="1"/>
            </p:cNvSpPr>
            <p:nvPr/>
          </p:nvSpPr>
          <p:spPr bwMode="auto">
            <a:xfrm>
              <a:off x="2528886"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04" name="Oval 1073"/>
            <p:cNvSpPr>
              <a:spLocks noChangeAspect="1" noChangeArrowheads="1"/>
            </p:cNvSpPr>
            <p:nvPr/>
          </p:nvSpPr>
          <p:spPr bwMode="auto">
            <a:xfrm>
              <a:off x="2641969"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05" name="Oval 1074"/>
            <p:cNvSpPr>
              <a:spLocks noChangeAspect="1" noChangeArrowheads="1"/>
            </p:cNvSpPr>
            <p:nvPr/>
          </p:nvSpPr>
          <p:spPr bwMode="auto">
            <a:xfrm>
              <a:off x="2753545"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06" name="Oval 1075"/>
            <p:cNvSpPr>
              <a:spLocks noChangeAspect="1" noChangeArrowheads="1"/>
            </p:cNvSpPr>
            <p:nvPr/>
          </p:nvSpPr>
          <p:spPr bwMode="auto">
            <a:xfrm>
              <a:off x="2866630"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07" name="Oval 1076"/>
            <p:cNvSpPr>
              <a:spLocks noChangeAspect="1" noChangeArrowheads="1"/>
            </p:cNvSpPr>
            <p:nvPr/>
          </p:nvSpPr>
          <p:spPr bwMode="auto">
            <a:xfrm>
              <a:off x="2978206"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08" name="Oval 1077"/>
            <p:cNvSpPr>
              <a:spLocks noChangeAspect="1" noChangeArrowheads="1"/>
            </p:cNvSpPr>
            <p:nvPr/>
          </p:nvSpPr>
          <p:spPr bwMode="auto">
            <a:xfrm>
              <a:off x="3091289"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09" name="Oval 1078"/>
            <p:cNvSpPr>
              <a:spLocks noChangeAspect="1" noChangeArrowheads="1"/>
            </p:cNvSpPr>
            <p:nvPr/>
          </p:nvSpPr>
          <p:spPr bwMode="auto">
            <a:xfrm>
              <a:off x="3204373"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10" name="Oval 1079"/>
            <p:cNvSpPr>
              <a:spLocks noChangeAspect="1" noChangeArrowheads="1"/>
            </p:cNvSpPr>
            <p:nvPr/>
          </p:nvSpPr>
          <p:spPr bwMode="auto">
            <a:xfrm>
              <a:off x="3315949"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11" name="Oval 1080"/>
            <p:cNvSpPr>
              <a:spLocks noChangeAspect="1" noChangeArrowheads="1"/>
            </p:cNvSpPr>
            <p:nvPr/>
          </p:nvSpPr>
          <p:spPr bwMode="auto">
            <a:xfrm>
              <a:off x="3429033"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12" name="Oval 1081"/>
            <p:cNvSpPr>
              <a:spLocks noChangeAspect="1" noChangeArrowheads="1"/>
            </p:cNvSpPr>
            <p:nvPr/>
          </p:nvSpPr>
          <p:spPr bwMode="auto">
            <a:xfrm>
              <a:off x="4663908"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13" name="Oval 1082"/>
            <p:cNvSpPr>
              <a:spLocks noChangeAspect="1" noChangeArrowheads="1"/>
            </p:cNvSpPr>
            <p:nvPr/>
          </p:nvSpPr>
          <p:spPr bwMode="auto">
            <a:xfrm>
              <a:off x="4776992"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14" name="Oval 1083"/>
            <p:cNvSpPr>
              <a:spLocks noChangeAspect="1" noChangeArrowheads="1"/>
            </p:cNvSpPr>
            <p:nvPr/>
          </p:nvSpPr>
          <p:spPr bwMode="auto">
            <a:xfrm>
              <a:off x="4888568"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15" name="Oval 1084"/>
            <p:cNvSpPr>
              <a:spLocks noChangeAspect="1" noChangeArrowheads="1"/>
            </p:cNvSpPr>
            <p:nvPr/>
          </p:nvSpPr>
          <p:spPr bwMode="auto">
            <a:xfrm>
              <a:off x="5001652"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16" name="Oval 1085"/>
            <p:cNvSpPr>
              <a:spLocks noChangeAspect="1" noChangeArrowheads="1"/>
            </p:cNvSpPr>
            <p:nvPr/>
          </p:nvSpPr>
          <p:spPr bwMode="auto">
            <a:xfrm>
              <a:off x="5113228"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17" name="Oval 1086"/>
            <p:cNvSpPr>
              <a:spLocks noChangeAspect="1" noChangeArrowheads="1"/>
            </p:cNvSpPr>
            <p:nvPr/>
          </p:nvSpPr>
          <p:spPr bwMode="auto">
            <a:xfrm>
              <a:off x="5226311"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18" name="Oval 1087"/>
            <p:cNvSpPr>
              <a:spLocks noChangeAspect="1" noChangeArrowheads="1"/>
            </p:cNvSpPr>
            <p:nvPr/>
          </p:nvSpPr>
          <p:spPr bwMode="auto">
            <a:xfrm>
              <a:off x="7472910"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19" name="Oval 1088"/>
            <p:cNvSpPr>
              <a:spLocks noChangeAspect="1" noChangeArrowheads="1"/>
            </p:cNvSpPr>
            <p:nvPr/>
          </p:nvSpPr>
          <p:spPr bwMode="auto">
            <a:xfrm>
              <a:off x="2641969"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20" name="Oval 1089"/>
            <p:cNvSpPr>
              <a:spLocks noChangeAspect="1" noChangeArrowheads="1"/>
            </p:cNvSpPr>
            <p:nvPr/>
          </p:nvSpPr>
          <p:spPr bwMode="auto">
            <a:xfrm>
              <a:off x="2753545"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21" name="Oval 1090"/>
            <p:cNvSpPr>
              <a:spLocks noChangeAspect="1" noChangeArrowheads="1"/>
            </p:cNvSpPr>
            <p:nvPr/>
          </p:nvSpPr>
          <p:spPr bwMode="auto">
            <a:xfrm>
              <a:off x="2866630"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22" name="Oval 1091"/>
            <p:cNvSpPr>
              <a:spLocks noChangeAspect="1" noChangeArrowheads="1"/>
            </p:cNvSpPr>
            <p:nvPr/>
          </p:nvSpPr>
          <p:spPr bwMode="auto">
            <a:xfrm>
              <a:off x="2978206"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23" name="Oval 1092"/>
            <p:cNvSpPr>
              <a:spLocks noChangeAspect="1" noChangeArrowheads="1"/>
            </p:cNvSpPr>
            <p:nvPr/>
          </p:nvSpPr>
          <p:spPr bwMode="auto">
            <a:xfrm>
              <a:off x="3091289"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24" name="Oval 1093"/>
            <p:cNvSpPr>
              <a:spLocks noChangeAspect="1" noChangeArrowheads="1"/>
            </p:cNvSpPr>
            <p:nvPr/>
          </p:nvSpPr>
          <p:spPr bwMode="auto">
            <a:xfrm>
              <a:off x="3204373"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25" name="Oval 1094"/>
            <p:cNvSpPr>
              <a:spLocks noChangeAspect="1" noChangeArrowheads="1"/>
            </p:cNvSpPr>
            <p:nvPr/>
          </p:nvSpPr>
          <p:spPr bwMode="auto">
            <a:xfrm>
              <a:off x="3315949"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26" name="Oval 1095"/>
            <p:cNvSpPr>
              <a:spLocks noChangeAspect="1" noChangeArrowheads="1"/>
            </p:cNvSpPr>
            <p:nvPr/>
          </p:nvSpPr>
          <p:spPr bwMode="auto">
            <a:xfrm>
              <a:off x="4663908"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27" name="Oval 1096"/>
            <p:cNvSpPr>
              <a:spLocks noChangeAspect="1" noChangeArrowheads="1"/>
            </p:cNvSpPr>
            <p:nvPr/>
          </p:nvSpPr>
          <p:spPr bwMode="auto">
            <a:xfrm>
              <a:off x="4776992"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28" name="Oval 1097"/>
            <p:cNvSpPr>
              <a:spLocks noChangeAspect="1" noChangeArrowheads="1"/>
            </p:cNvSpPr>
            <p:nvPr/>
          </p:nvSpPr>
          <p:spPr bwMode="auto">
            <a:xfrm>
              <a:off x="4888568"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29" name="Oval 1098"/>
            <p:cNvSpPr>
              <a:spLocks noChangeAspect="1" noChangeArrowheads="1"/>
            </p:cNvSpPr>
            <p:nvPr/>
          </p:nvSpPr>
          <p:spPr bwMode="auto">
            <a:xfrm>
              <a:off x="5001652"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30" name="Oval 1099"/>
            <p:cNvSpPr>
              <a:spLocks noChangeAspect="1" noChangeArrowheads="1"/>
            </p:cNvSpPr>
            <p:nvPr/>
          </p:nvSpPr>
          <p:spPr bwMode="auto">
            <a:xfrm>
              <a:off x="5113228"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31" name="Oval 1100"/>
            <p:cNvSpPr>
              <a:spLocks noChangeAspect="1" noChangeArrowheads="1"/>
            </p:cNvSpPr>
            <p:nvPr/>
          </p:nvSpPr>
          <p:spPr bwMode="auto">
            <a:xfrm>
              <a:off x="5226311"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32" name="Oval 1101"/>
            <p:cNvSpPr>
              <a:spLocks noChangeAspect="1" noChangeArrowheads="1"/>
            </p:cNvSpPr>
            <p:nvPr/>
          </p:nvSpPr>
          <p:spPr bwMode="auto">
            <a:xfrm>
              <a:off x="5450972"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33" name="Oval 1102"/>
            <p:cNvSpPr>
              <a:spLocks noChangeAspect="1" noChangeArrowheads="1"/>
            </p:cNvSpPr>
            <p:nvPr/>
          </p:nvSpPr>
          <p:spPr bwMode="auto">
            <a:xfrm>
              <a:off x="7361334"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34" name="Oval 1103"/>
            <p:cNvSpPr>
              <a:spLocks noChangeAspect="1" noChangeArrowheads="1"/>
            </p:cNvSpPr>
            <p:nvPr/>
          </p:nvSpPr>
          <p:spPr bwMode="auto">
            <a:xfrm>
              <a:off x="7472910"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35" name="Oval 1104"/>
            <p:cNvSpPr>
              <a:spLocks noChangeAspect="1" noChangeArrowheads="1"/>
            </p:cNvSpPr>
            <p:nvPr/>
          </p:nvSpPr>
          <p:spPr bwMode="auto">
            <a:xfrm>
              <a:off x="7697570"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36" name="Oval 1105"/>
            <p:cNvSpPr>
              <a:spLocks noChangeAspect="1" noChangeArrowheads="1"/>
            </p:cNvSpPr>
            <p:nvPr/>
          </p:nvSpPr>
          <p:spPr bwMode="auto">
            <a:xfrm>
              <a:off x="2753545"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37" name="Oval 1106"/>
            <p:cNvSpPr>
              <a:spLocks noChangeAspect="1" noChangeArrowheads="1"/>
            </p:cNvSpPr>
            <p:nvPr/>
          </p:nvSpPr>
          <p:spPr bwMode="auto">
            <a:xfrm>
              <a:off x="286663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38" name="Oval 1107"/>
            <p:cNvSpPr>
              <a:spLocks noChangeAspect="1" noChangeArrowheads="1"/>
            </p:cNvSpPr>
            <p:nvPr/>
          </p:nvSpPr>
          <p:spPr bwMode="auto">
            <a:xfrm>
              <a:off x="2978206"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39" name="Oval 1108"/>
            <p:cNvSpPr>
              <a:spLocks noChangeAspect="1" noChangeArrowheads="1"/>
            </p:cNvSpPr>
            <p:nvPr/>
          </p:nvSpPr>
          <p:spPr bwMode="auto">
            <a:xfrm>
              <a:off x="3091289"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40" name="Oval 1109"/>
            <p:cNvSpPr>
              <a:spLocks noChangeAspect="1" noChangeArrowheads="1"/>
            </p:cNvSpPr>
            <p:nvPr/>
          </p:nvSpPr>
          <p:spPr bwMode="auto">
            <a:xfrm>
              <a:off x="3204373"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41" name="Oval 1110"/>
            <p:cNvSpPr>
              <a:spLocks noChangeAspect="1" noChangeArrowheads="1"/>
            </p:cNvSpPr>
            <p:nvPr/>
          </p:nvSpPr>
          <p:spPr bwMode="auto">
            <a:xfrm>
              <a:off x="3315949"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42" name="Oval 1111"/>
            <p:cNvSpPr>
              <a:spLocks noChangeAspect="1" noChangeArrowheads="1"/>
            </p:cNvSpPr>
            <p:nvPr/>
          </p:nvSpPr>
          <p:spPr bwMode="auto">
            <a:xfrm>
              <a:off x="4663908"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43" name="Oval 1112"/>
            <p:cNvSpPr>
              <a:spLocks noChangeAspect="1" noChangeArrowheads="1"/>
            </p:cNvSpPr>
            <p:nvPr/>
          </p:nvSpPr>
          <p:spPr bwMode="auto">
            <a:xfrm>
              <a:off x="4776992"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44" name="Oval 1113"/>
            <p:cNvSpPr>
              <a:spLocks noChangeAspect="1" noChangeArrowheads="1"/>
            </p:cNvSpPr>
            <p:nvPr/>
          </p:nvSpPr>
          <p:spPr bwMode="auto">
            <a:xfrm>
              <a:off x="4888568"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45" name="Oval 1114"/>
            <p:cNvSpPr>
              <a:spLocks noChangeAspect="1" noChangeArrowheads="1"/>
            </p:cNvSpPr>
            <p:nvPr/>
          </p:nvSpPr>
          <p:spPr bwMode="auto">
            <a:xfrm>
              <a:off x="5001652"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46" name="Oval 1115"/>
            <p:cNvSpPr>
              <a:spLocks noChangeAspect="1" noChangeArrowheads="1"/>
            </p:cNvSpPr>
            <p:nvPr/>
          </p:nvSpPr>
          <p:spPr bwMode="auto">
            <a:xfrm>
              <a:off x="5113228"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47" name="Oval 1116"/>
            <p:cNvSpPr>
              <a:spLocks noChangeAspect="1" noChangeArrowheads="1"/>
            </p:cNvSpPr>
            <p:nvPr/>
          </p:nvSpPr>
          <p:spPr bwMode="auto">
            <a:xfrm>
              <a:off x="5226311"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48" name="Oval 1117"/>
            <p:cNvSpPr>
              <a:spLocks noChangeAspect="1" noChangeArrowheads="1"/>
            </p:cNvSpPr>
            <p:nvPr/>
          </p:nvSpPr>
          <p:spPr bwMode="auto">
            <a:xfrm>
              <a:off x="5450972"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49" name="Oval 1118"/>
            <p:cNvSpPr>
              <a:spLocks noChangeAspect="1" noChangeArrowheads="1"/>
            </p:cNvSpPr>
            <p:nvPr/>
          </p:nvSpPr>
          <p:spPr bwMode="auto">
            <a:xfrm>
              <a:off x="724825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50" name="Oval 1119"/>
            <p:cNvSpPr>
              <a:spLocks noChangeAspect="1" noChangeArrowheads="1"/>
            </p:cNvSpPr>
            <p:nvPr/>
          </p:nvSpPr>
          <p:spPr bwMode="auto">
            <a:xfrm>
              <a:off x="7361334"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51" name="Oval 1120"/>
            <p:cNvSpPr>
              <a:spLocks noChangeAspect="1" noChangeArrowheads="1"/>
            </p:cNvSpPr>
            <p:nvPr/>
          </p:nvSpPr>
          <p:spPr bwMode="auto">
            <a:xfrm>
              <a:off x="7472910"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52" name="Oval 1121"/>
            <p:cNvSpPr>
              <a:spLocks noChangeAspect="1" noChangeArrowheads="1"/>
            </p:cNvSpPr>
            <p:nvPr/>
          </p:nvSpPr>
          <p:spPr bwMode="auto">
            <a:xfrm>
              <a:off x="7585994"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53" name="Oval 1122"/>
            <p:cNvSpPr>
              <a:spLocks noChangeAspect="1" noChangeArrowheads="1"/>
            </p:cNvSpPr>
            <p:nvPr/>
          </p:nvSpPr>
          <p:spPr bwMode="auto">
            <a:xfrm>
              <a:off x="769757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54" name="Oval 1123"/>
            <p:cNvSpPr>
              <a:spLocks noChangeAspect="1" noChangeArrowheads="1"/>
            </p:cNvSpPr>
            <p:nvPr/>
          </p:nvSpPr>
          <p:spPr bwMode="auto">
            <a:xfrm>
              <a:off x="2753545"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55" name="Oval 1124"/>
            <p:cNvSpPr>
              <a:spLocks noChangeAspect="1" noChangeArrowheads="1"/>
            </p:cNvSpPr>
            <p:nvPr/>
          </p:nvSpPr>
          <p:spPr bwMode="auto">
            <a:xfrm>
              <a:off x="286663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56" name="Oval 1125"/>
            <p:cNvSpPr>
              <a:spLocks noChangeAspect="1" noChangeArrowheads="1"/>
            </p:cNvSpPr>
            <p:nvPr/>
          </p:nvSpPr>
          <p:spPr bwMode="auto">
            <a:xfrm>
              <a:off x="2978206"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57" name="Oval 1126"/>
            <p:cNvSpPr>
              <a:spLocks noChangeAspect="1" noChangeArrowheads="1"/>
            </p:cNvSpPr>
            <p:nvPr/>
          </p:nvSpPr>
          <p:spPr bwMode="auto">
            <a:xfrm>
              <a:off x="3091289"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58" name="Oval 1127"/>
            <p:cNvSpPr>
              <a:spLocks noChangeAspect="1" noChangeArrowheads="1"/>
            </p:cNvSpPr>
            <p:nvPr/>
          </p:nvSpPr>
          <p:spPr bwMode="auto">
            <a:xfrm>
              <a:off x="3204373"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59" name="Oval 1128"/>
            <p:cNvSpPr>
              <a:spLocks noChangeAspect="1" noChangeArrowheads="1"/>
            </p:cNvSpPr>
            <p:nvPr/>
          </p:nvSpPr>
          <p:spPr bwMode="auto">
            <a:xfrm>
              <a:off x="3315949"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60" name="Oval 1129"/>
            <p:cNvSpPr>
              <a:spLocks noChangeAspect="1" noChangeArrowheads="1"/>
            </p:cNvSpPr>
            <p:nvPr/>
          </p:nvSpPr>
          <p:spPr bwMode="auto">
            <a:xfrm>
              <a:off x="4663908"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61" name="Oval 1130"/>
            <p:cNvSpPr>
              <a:spLocks noChangeAspect="1" noChangeArrowheads="1"/>
            </p:cNvSpPr>
            <p:nvPr/>
          </p:nvSpPr>
          <p:spPr bwMode="auto">
            <a:xfrm>
              <a:off x="4776992"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62" name="Oval 1131"/>
            <p:cNvSpPr>
              <a:spLocks noChangeAspect="1" noChangeArrowheads="1"/>
            </p:cNvSpPr>
            <p:nvPr/>
          </p:nvSpPr>
          <p:spPr bwMode="auto">
            <a:xfrm>
              <a:off x="4888568"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63" name="Oval 1132"/>
            <p:cNvSpPr>
              <a:spLocks noChangeAspect="1" noChangeArrowheads="1"/>
            </p:cNvSpPr>
            <p:nvPr/>
          </p:nvSpPr>
          <p:spPr bwMode="auto">
            <a:xfrm>
              <a:off x="5001652"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64" name="Oval 1133"/>
            <p:cNvSpPr>
              <a:spLocks noChangeAspect="1" noChangeArrowheads="1"/>
            </p:cNvSpPr>
            <p:nvPr/>
          </p:nvSpPr>
          <p:spPr bwMode="auto">
            <a:xfrm>
              <a:off x="5113228"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65" name="Oval 1134"/>
            <p:cNvSpPr>
              <a:spLocks noChangeAspect="1" noChangeArrowheads="1"/>
            </p:cNvSpPr>
            <p:nvPr/>
          </p:nvSpPr>
          <p:spPr bwMode="auto">
            <a:xfrm>
              <a:off x="5450972"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66" name="Oval 1135"/>
            <p:cNvSpPr>
              <a:spLocks noChangeAspect="1" noChangeArrowheads="1"/>
            </p:cNvSpPr>
            <p:nvPr/>
          </p:nvSpPr>
          <p:spPr bwMode="auto">
            <a:xfrm>
              <a:off x="7136674"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67" name="Oval 1136"/>
            <p:cNvSpPr>
              <a:spLocks noChangeAspect="1" noChangeArrowheads="1"/>
            </p:cNvSpPr>
            <p:nvPr/>
          </p:nvSpPr>
          <p:spPr bwMode="auto">
            <a:xfrm>
              <a:off x="724825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68" name="Oval 1137"/>
            <p:cNvSpPr>
              <a:spLocks noChangeAspect="1" noChangeArrowheads="1"/>
            </p:cNvSpPr>
            <p:nvPr/>
          </p:nvSpPr>
          <p:spPr bwMode="auto">
            <a:xfrm>
              <a:off x="7361334"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69" name="Oval 1138"/>
            <p:cNvSpPr>
              <a:spLocks noChangeAspect="1" noChangeArrowheads="1"/>
            </p:cNvSpPr>
            <p:nvPr/>
          </p:nvSpPr>
          <p:spPr bwMode="auto">
            <a:xfrm>
              <a:off x="7472910"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70" name="Oval 1139"/>
            <p:cNvSpPr>
              <a:spLocks noChangeAspect="1" noChangeArrowheads="1"/>
            </p:cNvSpPr>
            <p:nvPr/>
          </p:nvSpPr>
          <p:spPr bwMode="auto">
            <a:xfrm>
              <a:off x="7585994"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71" name="Oval 1140"/>
            <p:cNvSpPr>
              <a:spLocks noChangeAspect="1" noChangeArrowheads="1"/>
            </p:cNvSpPr>
            <p:nvPr/>
          </p:nvSpPr>
          <p:spPr bwMode="auto">
            <a:xfrm>
              <a:off x="769757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72" name="Oval 1141"/>
            <p:cNvSpPr>
              <a:spLocks noChangeAspect="1" noChangeArrowheads="1"/>
            </p:cNvSpPr>
            <p:nvPr/>
          </p:nvSpPr>
          <p:spPr bwMode="auto">
            <a:xfrm>
              <a:off x="7810653"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73" name="Oval 1142"/>
            <p:cNvSpPr>
              <a:spLocks noChangeAspect="1" noChangeArrowheads="1"/>
            </p:cNvSpPr>
            <p:nvPr/>
          </p:nvSpPr>
          <p:spPr bwMode="auto">
            <a:xfrm>
              <a:off x="264196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74" name="Oval 1143"/>
            <p:cNvSpPr>
              <a:spLocks noChangeAspect="1" noChangeArrowheads="1"/>
            </p:cNvSpPr>
            <p:nvPr/>
          </p:nvSpPr>
          <p:spPr bwMode="auto">
            <a:xfrm>
              <a:off x="2753545"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75" name="Oval 1144"/>
            <p:cNvSpPr>
              <a:spLocks noChangeAspect="1" noChangeArrowheads="1"/>
            </p:cNvSpPr>
            <p:nvPr/>
          </p:nvSpPr>
          <p:spPr bwMode="auto">
            <a:xfrm>
              <a:off x="286663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76" name="Oval 1145"/>
            <p:cNvSpPr>
              <a:spLocks noChangeAspect="1" noChangeArrowheads="1"/>
            </p:cNvSpPr>
            <p:nvPr/>
          </p:nvSpPr>
          <p:spPr bwMode="auto">
            <a:xfrm>
              <a:off x="2978206"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77" name="Oval 1146"/>
            <p:cNvSpPr>
              <a:spLocks noChangeAspect="1" noChangeArrowheads="1"/>
            </p:cNvSpPr>
            <p:nvPr/>
          </p:nvSpPr>
          <p:spPr bwMode="auto">
            <a:xfrm>
              <a:off x="309128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78" name="Oval 1147"/>
            <p:cNvSpPr>
              <a:spLocks noChangeAspect="1" noChangeArrowheads="1"/>
            </p:cNvSpPr>
            <p:nvPr/>
          </p:nvSpPr>
          <p:spPr bwMode="auto">
            <a:xfrm>
              <a:off x="3204373"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79" name="Oval 1148"/>
            <p:cNvSpPr>
              <a:spLocks noChangeAspect="1" noChangeArrowheads="1"/>
            </p:cNvSpPr>
            <p:nvPr/>
          </p:nvSpPr>
          <p:spPr bwMode="auto">
            <a:xfrm>
              <a:off x="4663908"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80" name="Oval 1149"/>
            <p:cNvSpPr>
              <a:spLocks noChangeAspect="1" noChangeArrowheads="1"/>
            </p:cNvSpPr>
            <p:nvPr/>
          </p:nvSpPr>
          <p:spPr bwMode="auto">
            <a:xfrm>
              <a:off x="4776992"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81" name="Oval 1150"/>
            <p:cNvSpPr>
              <a:spLocks noChangeAspect="1" noChangeArrowheads="1"/>
            </p:cNvSpPr>
            <p:nvPr/>
          </p:nvSpPr>
          <p:spPr bwMode="auto">
            <a:xfrm>
              <a:off x="4888568"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82" name="Oval 1151"/>
            <p:cNvSpPr>
              <a:spLocks noChangeAspect="1" noChangeArrowheads="1"/>
            </p:cNvSpPr>
            <p:nvPr/>
          </p:nvSpPr>
          <p:spPr bwMode="auto">
            <a:xfrm>
              <a:off x="5001652"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83" name="Oval 1152"/>
            <p:cNvSpPr>
              <a:spLocks noChangeAspect="1" noChangeArrowheads="1"/>
            </p:cNvSpPr>
            <p:nvPr/>
          </p:nvSpPr>
          <p:spPr bwMode="auto">
            <a:xfrm>
              <a:off x="5113228"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84" name="Oval 1153"/>
            <p:cNvSpPr>
              <a:spLocks noChangeAspect="1" noChangeArrowheads="1"/>
            </p:cNvSpPr>
            <p:nvPr/>
          </p:nvSpPr>
          <p:spPr bwMode="auto">
            <a:xfrm>
              <a:off x="5450972"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85" name="Oval 1154"/>
            <p:cNvSpPr>
              <a:spLocks noChangeAspect="1" noChangeArrowheads="1"/>
            </p:cNvSpPr>
            <p:nvPr/>
          </p:nvSpPr>
          <p:spPr bwMode="auto">
            <a:xfrm>
              <a:off x="7023590"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86" name="Oval 1155"/>
            <p:cNvSpPr>
              <a:spLocks noChangeAspect="1" noChangeArrowheads="1"/>
            </p:cNvSpPr>
            <p:nvPr/>
          </p:nvSpPr>
          <p:spPr bwMode="auto">
            <a:xfrm>
              <a:off x="7136674"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87" name="Oval 1156"/>
            <p:cNvSpPr>
              <a:spLocks noChangeAspect="1" noChangeArrowheads="1"/>
            </p:cNvSpPr>
            <p:nvPr/>
          </p:nvSpPr>
          <p:spPr bwMode="auto">
            <a:xfrm>
              <a:off x="724825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88" name="Oval 1157"/>
            <p:cNvSpPr>
              <a:spLocks noChangeAspect="1" noChangeArrowheads="1"/>
            </p:cNvSpPr>
            <p:nvPr/>
          </p:nvSpPr>
          <p:spPr bwMode="auto">
            <a:xfrm>
              <a:off x="7361334"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89" name="Oval 1158"/>
            <p:cNvSpPr>
              <a:spLocks noChangeAspect="1" noChangeArrowheads="1"/>
            </p:cNvSpPr>
            <p:nvPr/>
          </p:nvSpPr>
          <p:spPr bwMode="auto">
            <a:xfrm>
              <a:off x="7472910"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90" name="Oval 1159"/>
            <p:cNvSpPr>
              <a:spLocks noChangeAspect="1" noChangeArrowheads="1"/>
            </p:cNvSpPr>
            <p:nvPr/>
          </p:nvSpPr>
          <p:spPr bwMode="auto">
            <a:xfrm>
              <a:off x="7585994"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91" name="Oval 1160"/>
            <p:cNvSpPr>
              <a:spLocks noChangeAspect="1" noChangeArrowheads="1"/>
            </p:cNvSpPr>
            <p:nvPr/>
          </p:nvSpPr>
          <p:spPr bwMode="auto">
            <a:xfrm>
              <a:off x="769757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92" name="Oval 1161"/>
            <p:cNvSpPr>
              <a:spLocks noChangeAspect="1" noChangeArrowheads="1"/>
            </p:cNvSpPr>
            <p:nvPr/>
          </p:nvSpPr>
          <p:spPr bwMode="auto">
            <a:xfrm>
              <a:off x="7810653"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93" name="Oval 1162"/>
            <p:cNvSpPr>
              <a:spLocks noChangeAspect="1" noChangeArrowheads="1"/>
            </p:cNvSpPr>
            <p:nvPr/>
          </p:nvSpPr>
          <p:spPr bwMode="auto">
            <a:xfrm>
              <a:off x="792222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94" name="Oval 1163"/>
            <p:cNvSpPr>
              <a:spLocks noChangeAspect="1" noChangeArrowheads="1"/>
            </p:cNvSpPr>
            <p:nvPr/>
          </p:nvSpPr>
          <p:spPr bwMode="auto">
            <a:xfrm>
              <a:off x="2641969"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95" name="Oval 1164"/>
            <p:cNvSpPr>
              <a:spLocks noChangeAspect="1" noChangeArrowheads="1"/>
            </p:cNvSpPr>
            <p:nvPr/>
          </p:nvSpPr>
          <p:spPr bwMode="auto">
            <a:xfrm>
              <a:off x="2753545"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96" name="Oval 1165"/>
            <p:cNvSpPr>
              <a:spLocks noChangeAspect="1" noChangeArrowheads="1"/>
            </p:cNvSpPr>
            <p:nvPr/>
          </p:nvSpPr>
          <p:spPr bwMode="auto">
            <a:xfrm>
              <a:off x="286663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97" name="Oval 1166"/>
            <p:cNvSpPr>
              <a:spLocks noChangeAspect="1" noChangeArrowheads="1"/>
            </p:cNvSpPr>
            <p:nvPr/>
          </p:nvSpPr>
          <p:spPr bwMode="auto">
            <a:xfrm>
              <a:off x="2978206"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98" name="Oval 1167"/>
            <p:cNvSpPr>
              <a:spLocks noChangeAspect="1" noChangeArrowheads="1"/>
            </p:cNvSpPr>
            <p:nvPr/>
          </p:nvSpPr>
          <p:spPr bwMode="auto">
            <a:xfrm>
              <a:off x="3091289"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99" name="Oval 1168"/>
            <p:cNvSpPr>
              <a:spLocks noChangeAspect="1" noChangeArrowheads="1"/>
            </p:cNvSpPr>
            <p:nvPr/>
          </p:nvSpPr>
          <p:spPr bwMode="auto">
            <a:xfrm>
              <a:off x="4663908"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00" name="Oval 1169"/>
            <p:cNvSpPr>
              <a:spLocks noChangeAspect="1" noChangeArrowheads="1"/>
            </p:cNvSpPr>
            <p:nvPr/>
          </p:nvSpPr>
          <p:spPr bwMode="auto">
            <a:xfrm>
              <a:off x="4776992"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01" name="Oval 1170"/>
            <p:cNvSpPr>
              <a:spLocks noChangeAspect="1" noChangeArrowheads="1"/>
            </p:cNvSpPr>
            <p:nvPr/>
          </p:nvSpPr>
          <p:spPr bwMode="auto">
            <a:xfrm>
              <a:off x="4888568"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02" name="Oval 1171"/>
            <p:cNvSpPr>
              <a:spLocks noChangeAspect="1" noChangeArrowheads="1"/>
            </p:cNvSpPr>
            <p:nvPr/>
          </p:nvSpPr>
          <p:spPr bwMode="auto">
            <a:xfrm>
              <a:off x="5001652"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03" name="Oval 1172"/>
            <p:cNvSpPr>
              <a:spLocks noChangeAspect="1" noChangeArrowheads="1"/>
            </p:cNvSpPr>
            <p:nvPr/>
          </p:nvSpPr>
          <p:spPr bwMode="auto">
            <a:xfrm>
              <a:off x="7023590"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04" name="Oval 1173"/>
            <p:cNvSpPr>
              <a:spLocks noChangeAspect="1" noChangeArrowheads="1"/>
            </p:cNvSpPr>
            <p:nvPr/>
          </p:nvSpPr>
          <p:spPr bwMode="auto">
            <a:xfrm>
              <a:off x="7136674"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05" name="Oval 1174"/>
            <p:cNvSpPr>
              <a:spLocks noChangeAspect="1" noChangeArrowheads="1"/>
            </p:cNvSpPr>
            <p:nvPr/>
          </p:nvSpPr>
          <p:spPr bwMode="auto">
            <a:xfrm>
              <a:off x="724825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06" name="Oval 1175"/>
            <p:cNvSpPr>
              <a:spLocks noChangeAspect="1" noChangeArrowheads="1"/>
            </p:cNvSpPr>
            <p:nvPr/>
          </p:nvSpPr>
          <p:spPr bwMode="auto">
            <a:xfrm>
              <a:off x="7361334"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07" name="Oval 1176"/>
            <p:cNvSpPr>
              <a:spLocks noChangeAspect="1" noChangeArrowheads="1"/>
            </p:cNvSpPr>
            <p:nvPr/>
          </p:nvSpPr>
          <p:spPr bwMode="auto">
            <a:xfrm>
              <a:off x="7472910"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08" name="Oval 1177"/>
            <p:cNvSpPr>
              <a:spLocks noChangeAspect="1" noChangeArrowheads="1"/>
            </p:cNvSpPr>
            <p:nvPr/>
          </p:nvSpPr>
          <p:spPr bwMode="auto">
            <a:xfrm>
              <a:off x="7585994"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09" name="Oval 1178"/>
            <p:cNvSpPr>
              <a:spLocks noChangeAspect="1" noChangeArrowheads="1"/>
            </p:cNvSpPr>
            <p:nvPr/>
          </p:nvSpPr>
          <p:spPr bwMode="auto">
            <a:xfrm>
              <a:off x="769757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10" name="Oval 1179"/>
            <p:cNvSpPr>
              <a:spLocks noChangeAspect="1" noChangeArrowheads="1"/>
            </p:cNvSpPr>
            <p:nvPr/>
          </p:nvSpPr>
          <p:spPr bwMode="auto">
            <a:xfrm>
              <a:off x="7810653"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11" name="Oval 1180"/>
            <p:cNvSpPr>
              <a:spLocks noChangeAspect="1" noChangeArrowheads="1"/>
            </p:cNvSpPr>
            <p:nvPr/>
          </p:nvSpPr>
          <p:spPr bwMode="auto">
            <a:xfrm>
              <a:off x="7922229" y="4875977"/>
              <a:ext cx="85944" cy="85943"/>
            </a:xfrm>
            <a:prstGeom prst="ellipse">
              <a:avLst/>
            </a:prstGeom>
            <a:grpFill/>
            <a:ln>
              <a:noFill/>
            </a:ln>
            <a:effectLst/>
          </p:spPr>
          <p:txBody>
            <a:bodyPr wrap="none" anchor="ctr"/>
            <a:lstStyle/>
            <a:p>
              <a:pPr defTabSz="1218138">
                <a:defRPr/>
              </a:pPr>
              <a:endParaRPr lang="en-US" sz="2398" kern="0">
                <a:solidFill>
                  <a:srgbClr val="292929"/>
                </a:solidFill>
              </a:endParaRPr>
            </a:p>
          </p:txBody>
        </p:sp>
        <p:sp>
          <p:nvSpPr>
            <p:cNvPr id="2412" name="Oval 1181"/>
            <p:cNvSpPr>
              <a:spLocks noChangeAspect="1" noChangeArrowheads="1"/>
            </p:cNvSpPr>
            <p:nvPr/>
          </p:nvSpPr>
          <p:spPr bwMode="auto">
            <a:xfrm>
              <a:off x="2641969"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13" name="Oval 1182"/>
            <p:cNvSpPr>
              <a:spLocks noChangeAspect="1" noChangeArrowheads="1"/>
            </p:cNvSpPr>
            <p:nvPr/>
          </p:nvSpPr>
          <p:spPr bwMode="auto">
            <a:xfrm>
              <a:off x="2753545"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14" name="Oval 1183"/>
            <p:cNvSpPr>
              <a:spLocks noChangeAspect="1" noChangeArrowheads="1"/>
            </p:cNvSpPr>
            <p:nvPr/>
          </p:nvSpPr>
          <p:spPr bwMode="auto">
            <a:xfrm>
              <a:off x="2866630"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15" name="Oval 1184"/>
            <p:cNvSpPr>
              <a:spLocks noChangeAspect="1" noChangeArrowheads="1"/>
            </p:cNvSpPr>
            <p:nvPr/>
          </p:nvSpPr>
          <p:spPr bwMode="auto">
            <a:xfrm>
              <a:off x="2978206"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16" name="Oval 1185"/>
            <p:cNvSpPr>
              <a:spLocks noChangeAspect="1" noChangeArrowheads="1"/>
            </p:cNvSpPr>
            <p:nvPr/>
          </p:nvSpPr>
          <p:spPr bwMode="auto">
            <a:xfrm>
              <a:off x="3091289"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17" name="Oval 1186"/>
            <p:cNvSpPr>
              <a:spLocks noChangeAspect="1" noChangeArrowheads="1"/>
            </p:cNvSpPr>
            <p:nvPr/>
          </p:nvSpPr>
          <p:spPr bwMode="auto">
            <a:xfrm>
              <a:off x="4776992"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18" name="Oval 1187"/>
            <p:cNvSpPr>
              <a:spLocks noChangeAspect="1" noChangeArrowheads="1"/>
            </p:cNvSpPr>
            <p:nvPr/>
          </p:nvSpPr>
          <p:spPr bwMode="auto">
            <a:xfrm>
              <a:off x="4888568"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19" name="Oval 1188"/>
            <p:cNvSpPr>
              <a:spLocks noChangeAspect="1" noChangeArrowheads="1"/>
            </p:cNvSpPr>
            <p:nvPr/>
          </p:nvSpPr>
          <p:spPr bwMode="auto">
            <a:xfrm>
              <a:off x="5001652"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20" name="Oval 1189"/>
            <p:cNvSpPr>
              <a:spLocks noChangeAspect="1" noChangeArrowheads="1"/>
            </p:cNvSpPr>
            <p:nvPr/>
          </p:nvSpPr>
          <p:spPr bwMode="auto">
            <a:xfrm>
              <a:off x="7023590"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21" name="Oval 1190"/>
            <p:cNvSpPr>
              <a:spLocks noChangeAspect="1" noChangeArrowheads="1"/>
            </p:cNvSpPr>
            <p:nvPr/>
          </p:nvSpPr>
          <p:spPr bwMode="auto">
            <a:xfrm>
              <a:off x="7136674"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22" name="Oval 1191"/>
            <p:cNvSpPr>
              <a:spLocks noChangeAspect="1" noChangeArrowheads="1"/>
            </p:cNvSpPr>
            <p:nvPr/>
          </p:nvSpPr>
          <p:spPr bwMode="auto">
            <a:xfrm>
              <a:off x="7472910"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23" name="Oval 1192"/>
            <p:cNvSpPr>
              <a:spLocks noChangeAspect="1" noChangeArrowheads="1"/>
            </p:cNvSpPr>
            <p:nvPr/>
          </p:nvSpPr>
          <p:spPr bwMode="auto">
            <a:xfrm>
              <a:off x="7585994"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24" name="Oval 1193"/>
            <p:cNvSpPr>
              <a:spLocks noChangeAspect="1" noChangeArrowheads="1"/>
            </p:cNvSpPr>
            <p:nvPr/>
          </p:nvSpPr>
          <p:spPr bwMode="auto">
            <a:xfrm>
              <a:off x="7697570"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25" name="Oval 1194"/>
            <p:cNvSpPr>
              <a:spLocks noChangeAspect="1" noChangeArrowheads="1"/>
            </p:cNvSpPr>
            <p:nvPr/>
          </p:nvSpPr>
          <p:spPr bwMode="auto">
            <a:xfrm>
              <a:off x="7810653"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26" name="Oval 1195"/>
            <p:cNvSpPr>
              <a:spLocks noChangeAspect="1" noChangeArrowheads="1"/>
            </p:cNvSpPr>
            <p:nvPr/>
          </p:nvSpPr>
          <p:spPr bwMode="auto">
            <a:xfrm>
              <a:off x="2641969"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27" name="Oval 1196"/>
            <p:cNvSpPr>
              <a:spLocks noChangeAspect="1" noChangeArrowheads="1"/>
            </p:cNvSpPr>
            <p:nvPr/>
          </p:nvSpPr>
          <p:spPr bwMode="auto">
            <a:xfrm>
              <a:off x="2753545"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28" name="Oval 1197"/>
            <p:cNvSpPr>
              <a:spLocks noChangeAspect="1" noChangeArrowheads="1"/>
            </p:cNvSpPr>
            <p:nvPr/>
          </p:nvSpPr>
          <p:spPr bwMode="auto">
            <a:xfrm>
              <a:off x="2866630"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29" name="Oval 1198"/>
            <p:cNvSpPr>
              <a:spLocks noChangeAspect="1" noChangeArrowheads="1"/>
            </p:cNvSpPr>
            <p:nvPr/>
          </p:nvSpPr>
          <p:spPr bwMode="auto">
            <a:xfrm>
              <a:off x="2978206"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30" name="Oval 1199"/>
            <p:cNvSpPr>
              <a:spLocks noChangeAspect="1" noChangeArrowheads="1"/>
            </p:cNvSpPr>
            <p:nvPr/>
          </p:nvSpPr>
          <p:spPr bwMode="auto">
            <a:xfrm>
              <a:off x="4776992"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31" name="Oval 1200"/>
            <p:cNvSpPr>
              <a:spLocks noChangeAspect="1" noChangeArrowheads="1"/>
            </p:cNvSpPr>
            <p:nvPr/>
          </p:nvSpPr>
          <p:spPr bwMode="auto">
            <a:xfrm>
              <a:off x="7585994"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32" name="Oval 1201"/>
            <p:cNvSpPr>
              <a:spLocks noChangeAspect="1" noChangeArrowheads="1"/>
            </p:cNvSpPr>
            <p:nvPr/>
          </p:nvSpPr>
          <p:spPr bwMode="auto">
            <a:xfrm>
              <a:off x="7697570"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33" name="Oval 1202"/>
            <p:cNvSpPr>
              <a:spLocks noChangeAspect="1" noChangeArrowheads="1"/>
            </p:cNvSpPr>
            <p:nvPr/>
          </p:nvSpPr>
          <p:spPr bwMode="auto">
            <a:xfrm>
              <a:off x="7810653"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34" name="Oval 1203"/>
            <p:cNvSpPr>
              <a:spLocks noChangeAspect="1" noChangeArrowheads="1"/>
            </p:cNvSpPr>
            <p:nvPr/>
          </p:nvSpPr>
          <p:spPr bwMode="auto">
            <a:xfrm>
              <a:off x="8484633"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35" name="Oval 1204"/>
            <p:cNvSpPr>
              <a:spLocks noChangeAspect="1" noChangeArrowheads="1"/>
            </p:cNvSpPr>
            <p:nvPr/>
          </p:nvSpPr>
          <p:spPr bwMode="auto">
            <a:xfrm>
              <a:off x="2641969"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36" name="Oval 1205"/>
            <p:cNvSpPr>
              <a:spLocks noChangeAspect="1" noChangeArrowheads="1"/>
            </p:cNvSpPr>
            <p:nvPr/>
          </p:nvSpPr>
          <p:spPr bwMode="auto">
            <a:xfrm>
              <a:off x="2753545"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37" name="Oval 1206"/>
            <p:cNvSpPr>
              <a:spLocks noChangeAspect="1" noChangeArrowheads="1"/>
            </p:cNvSpPr>
            <p:nvPr/>
          </p:nvSpPr>
          <p:spPr bwMode="auto">
            <a:xfrm>
              <a:off x="2866630"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38" name="Oval 1207"/>
            <p:cNvSpPr>
              <a:spLocks noChangeAspect="1" noChangeArrowheads="1"/>
            </p:cNvSpPr>
            <p:nvPr/>
          </p:nvSpPr>
          <p:spPr bwMode="auto">
            <a:xfrm>
              <a:off x="7697570"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39" name="Oval 1208"/>
            <p:cNvSpPr>
              <a:spLocks noChangeAspect="1" noChangeArrowheads="1"/>
            </p:cNvSpPr>
            <p:nvPr/>
          </p:nvSpPr>
          <p:spPr bwMode="auto">
            <a:xfrm>
              <a:off x="7810653"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40" name="Oval 1209"/>
            <p:cNvSpPr>
              <a:spLocks noChangeAspect="1" noChangeArrowheads="1"/>
            </p:cNvSpPr>
            <p:nvPr/>
          </p:nvSpPr>
          <p:spPr bwMode="auto">
            <a:xfrm>
              <a:off x="8484633"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41" name="Oval 1210"/>
            <p:cNvSpPr>
              <a:spLocks noChangeAspect="1" noChangeArrowheads="1"/>
            </p:cNvSpPr>
            <p:nvPr/>
          </p:nvSpPr>
          <p:spPr bwMode="auto">
            <a:xfrm>
              <a:off x="2641969"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42" name="Oval 1211"/>
            <p:cNvSpPr>
              <a:spLocks noChangeAspect="1" noChangeArrowheads="1"/>
            </p:cNvSpPr>
            <p:nvPr/>
          </p:nvSpPr>
          <p:spPr bwMode="auto">
            <a:xfrm>
              <a:off x="2753545"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43" name="Oval 1212"/>
            <p:cNvSpPr>
              <a:spLocks noChangeAspect="1" noChangeArrowheads="1"/>
            </p:cNvSpPr>
            <p:nvPr/>
          </p:nvSpPr>
          <p:spPr bwMode="auto">
            <a:xfrm>
              <a:off x="7810653"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44" name="Oval 1213"/>
            <p:cNvSpPr>
              <a:spLocks noChangeAspect="1" noChangeArrowheads="1"/>
            </p:cNvSpPr>
            <p:nvPr/>
          </p:nvSpPr>
          <p:spPr bwMode="auto">
            <a:xfrm>
              <a:off x="8371549"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45" name="Oval 1214"/>
            <p:cNvSpPr>
              <a:spLocks noChangeAspect="1" noChangeArrowheads="1"/>
            </p:cNvSpPr>
            <p:nvPr/>
          </p:nvSpPr>
          <p:spPr bwMode="auto">
            <a:xfrm>
              <a:off x="2641969"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46" name="Oval 1215"/>
            <p:cNvSpPr>
              <a:spLocks noChangeAspect="1" noChangeArrowheads="1"/>
            </p:cNvSpPr>
            <p:nvPr/>
          </p:nvSpPr>
          <p:spPr bwMode="auto">
            <a:xfrm>
              <a:off x="2753545"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47" name="Oval 1216"/>
            <p:cNvSpPr>
              <a:spLocks noChangeAspect="1" noChangeArrowheads="1"/>
            </p:cNvSpPr>
            <p:nvPr/>
          </p:nvSpPr>
          <p:spPr bwMode="auto">
            <a:xfrm>
              <a:off x="8259973"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48" name="Oval 1217"/>
            <p:cNvSpPr>
              <a:spLocks noChangeAspect="1" noChangeArrowheads="1"/>
            </p:cNvSpPr>
            <p:nvPr/>
          </p:nvSpPr>
          <p:spPr bwMode="auto">
            <a:xfrm>
              <a:off x="2641969" y="549718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49" name="Oval 1218"/>
            <p:cNvSpPr>
              <a:spLocks noChangeAspect="1" noChangeArrowheads="1"/>
            </p:cNvSpPr>
            <p:nvPr/>
          </p:nvSpPr>
          <p:spPr bwMode="auto">
            <a:xfrm>
              <a:off x="2753545" y="549718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50" name="Oval 1219"/>
            <p:cNvSpPr>
              <a:spLocks noChangeAspect="1" noChangeArrowheads="1"/>
            </p:cNvSpPr>
            <p:nvPr/>
          </p:nvSpPr>
          <p:spPr bwMode="auto">
            <a:xfrm>
              <a:off x="2641969" y="560122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51" name="Oval 1220"/>
            <p:cNvSpPr>
              <a:spLocks noChangeAspect="1" noChangeArrowheads="1"/>
            </p:cNvSpPr>
            <p:nvPr/>
          </p:nvSpPr>
          <p:spPr bwMode="auto">
            <a:xfrm>
              <a:off x="2641969" y="570525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52" name="Oval 1221"/>
            <p:cNvSpPr>
              <a:spLocks noChangeAspect="1" noChangeArrowheads="1"/>
            </p:cNvSpPr>
            <p:nvPr/>
          </p:nvSpPr>
          <p:spPr bwMode="auto">
            <a:xfrm>
              <a:off x="2753545" y="570525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53" name="Oval 1222"/>
            <p:cNvSpPr>
              <a:spLocks noChangeAspect="1" noChangeArrowheads="1"/>
            </p:cNvSpPr>
            <p:nvPr/>
          </p:nvSpPr>
          <p:spPr bwMode="auto">
            <a:xfrm>
              <a:off x="4103013"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54" name="Oval 1223"/>
            <p:cNvSpPr>
              <a:spLocks noChangeAspect="1" noChangeArrowheads="1"/>
            </p:cNvSpPr>
            <p:nvPr/>
          </p:nvSpPr>
          <p:spPr bwMode="auto">
            <a:xfrm>
              <a:off x="4214589"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grpSp>
      <p:sp>
        <p:nvSpPr>
          <p:cNvPr id="2456" name="Oval 2455"/>
          <p:cNvSpPr/>
          <p:nvPr/>
        </p:nvSpPr>
        <p:spPr bwMode="auto">
          <a:xfrm>
            <a:off x="1756583" y="2236811"/>
            <a:ext cx="432371" cy="435288"/>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198" kern="0" dirty="0">
              <a:gradFill>
                <a:gsLst>
                  <a:gs pos="0">
                    <a:srgbClr val="FFFFFF"/>
                  </a:gs>
                  <a:gs pos="100000">
                    <a:srgbClr val="FFFFFF"/>
                  </a:gs>
                </a:gsLst>
                <a:lin ang="5400000" scaled="0"/>
              </a:gradFill>
            </a:endParaRPr>
          </a:p>
        </p:txBody>
      </p:sp>
      <p:sp>
        <p:nvSpPr>
          <p:cNvPr id="2457" name="Oval 2456"/>
          <p:cNvSpPr/>
          <p:nvPr/>
        </p:nvSpPr>
        <p:spPr bwMode="auto">
          <a:xfrm>
            <a:off x="2924210" y="1909086"/>
            <a:ext cx="432371" cy="435288"/>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198" kern="0" dirty="0">
              <a:gradFill>
                <a:gsLst>
                  <a:gs pos="0">
                    <a:srgbClr val="FFFFFF"/>
                  </a:gs>
                  <a:gs pos="100000">
                    <a:srgbClr val="FFFFFF"/>
                  </a:gs>
                </a:gsLst>
                <a:lin ang="5400000" scaled="0"/>
              </a:gradFill>
            </a:endParaRPr>
          </a:p>
        </p:txBody>
      </p:sp>
      <p:sp>
        <p:nvSpPr>
          <p:cNvPr id="2458" name="Oval 2457"/>
          <p:cNvSpPr/>
          <p:nvPr/>
        </p:nvSpPr>
        <p:spPr bwMode="auto">
          <a:xfrm>
            <a:off x="2300739" y="2691721"/>
            <a:ext cx="432371" cy="435288"/>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198" kern="0" dirty="0">
              <a:gradFill>
                <a:gsLst>
                  <a:gs pos="0">
                    <a:srgbClr val="FFFFFF"/>
                  </a:gs>
                  <a:gs pos="100000">
                    <a:srgbClr val="FFFFFF"/>
                  </a:gs>
                </a:gsLst>
                <a:lin ang="5400000" scaled="0"/>
              </a:gradFill>
            </a:endParaRPr>
          </a:p>
        </p:txBody>
      </p:sp>
      <p:sp>
        <p:nvSpPr>
          <p:cNvPr id="2459" name="Oval 2458"/>
          <p:cNvSpPr/>
          <p:nvPr/>
        </p:nvSpPr>
        <p:spPr bwMode="auto">
          <a:xfrm>
            <a:off x="5803330" y="1737266"/>
            <a:ext cx="432371" cy="435288"/>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198" kern="0" dirty="0">
              <a:gradFill>
                <a:gsLst>
                  <a:gs pos="0">
                    <a:srgbClr val="FFFFFF"/>
                  </a:gs>
                  <a:gs pos="100000">
                    <a:srgbClr val="FFFFFF"/>
                  </a:gs>
                </a:gsLst>
                <a:lin ang="5400000" scaled="0"/>
              </a:gradFill>
            </a:endParaRPr>
          </a:p>
        </p:txBody>
      </p:sp>
      <p:sp>
        <p:nvSpPr>
          <p:cNvPr id="2460" name="Oval 2459"/>
          <p:cNvSpPr/>
          <p:nvPr/>
        </p:nvSpPr>
        <p:spPr bwMode="auto">
          <a:xfrm>
            <a:off x="5341703" y="1704955"/>
            <a:ext cx="432371" cy="435288"/>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198" kern="0" dirty="0">
              <a:gradFill>
                <a:gsLst>
                  <a:gs pos="0">
                    <a:srgbClr val="FFFFFF"/>
                  </a:gs>
                  <a:gs pos="100000">
                    <a:srgbClr val="FFFFFF"/>
                  </a:gs>
                </a:gsLst>
                <a:lin ang="5400000" scaled="0"/>
              </a:gradFill>
            </a:endParaRPr>
          </a:p>
        </p:txBody>
      </p:sp>
      <p:sp>
        <p:nvSpPr>
          <p:cNvPr id="2461" name="Oval 2460"/>
          <p:cNvSpPr/>
          <p:nvPr/>
        </p:nvSpPr>
        <p:spPr bwMode="auto">
          <a:xfrm>
            <a:off x="9355105" y="2967377"/>
            <a:ext cx="432371" cy="435288"/>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398" kern="0" dirty="0">
              <a:solidFill>
                <a:srgbClr val="FFFFFF"/>
              </a:solidFill>
            </a:endParaRPr>
          </a:p>
        </p:txBody>
      </p:sp>
      <p:sp>
        <p:nvSpPr>
          <p:cNvPr id="2462" name="Oval 2461"/>
          <p:cNvSpPr/>
          <p:nvPr/>
        </p:nvSpPr>
        <p:spPr bwMode="auto">
          <a:xfrm>
            <a:off x="8786570" y="3926488"/>
            <a:ext cx="432371" cy="435288"/>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398" kern="0" dirty="0">
              <a:solidFill>
                <a:srgbClr val="FFFFFF"/>
              </a:solidFill>
            </a:endParaRPr>
          </a:p>
        </p:txBody>
      </p:sp>
      <p:sp>
        <p:nvSpPr>
          <p:cNvPr id="2463" name="Oval 2462"/>
          <p:cNvSpPr/>
          <p:nvPr/>
        </p:nvSpPr>
        <p:spPr bwMode="auto">
          <a:xfrm>
            <a:off x="10209237" y="5343219"/>
            <a:ext cx="432372" cy="435289"/>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398" kern="0" dirty="0">
              <a:solidFill>
                <a:srgbClr val="FFFFFF"/>
              </a:solidFill>
            </a:endParaRPr>
          </a:p>
        </p:txBody>
      </p:sp>
      <p:sp>
        <p:nvSpPr>
          <p:cNvPr id="2464" name="Oval 2463"/>
          <p:cNvSpPr/>
          <p:nvPr/>
        </p:nvSpPr>
        <p:spPr bwMode="auto">
          <a:xfrm>
            <a:off x="10030422" y="5678856"/>
            <a:ext cx="432372" cy="435289"/>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398" kern="0" dirty="0">
              <a:solidFill>
                <a:srgbClr val="FFFFFF"/>
              </a:solidFill>
            </a:endParaRPr>
          </a:p>
        </p:txBody>
      </p:sp>
      <p:sp>
        <p:nvSpPr>
          <p:cNvPr id="2465" name="Oval 2464"/>
          <p:cNvSpPr/>
          <p:nvPr/>
        </p:nvSpPr>
        <p:spPr bwMode="auto">
          <a:xfrm>
            <a:off x="9993051" y="2504980"/>
            <a:ext cx="432372" cy="435289"/>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398" kern="0" dirty="0">
              <a:solidFill>
                <a:srgbClr val="FFFFFF"/>
              </a:solidFill>
            </a:endParaRPr>
          </a:p>
        </p:txBody>
      </p:sp>
      <p:sp>
        <p:nvSpPr>
          <p:cNvPr id="2466" name="Oval 2465"/>
          <p:cNvSpPr/>
          <p:nvPr/>
        </p:nvSpPr>
        <p:spPr bwMode="auto">
          <a:xfrm>
            <a:off x="9993051" y="2213910"/>
            <a:ext cx="432372" cy="435289"/>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398" kern="0" dirty="0">
              <a:solidFill>
                <a:srgbClr val="FFFFFF"/>
              </a:solidFill>
            </a:endParaRPr>
          </a:p>
        </p:txBody>
      </p:sp>
      <p:sp>
        <p:nvSpPr>
          <p:cNvPr id="2467" name="Oval 2466"/>
          <p:cNvSpPr/>
          <p:nvPr/>
        </p:nvSpPr>
        <p:spPr bwMode="auto">
          <a:xfrm>
            <a:off x="9216853" y="1941593"/>
            <a:ext cx="432372" cy="435289"/>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398" kern="0" dirty="0">
              <a:solidFill>
                <a:srgbClr val="FFFFFF"/>
              </a:solidFill>
            </a:endParaRPr>
          </a:p>
        </p:txBody>
      </p:sp>
      <p:sp>
        <p:nvSpPr>
          <p:cNvPr id="2468" name="Oval 2467"/>
          <p:cNvSpPr/>
          <p:nvPr/>
        </p:nvSpPr>
        <p:spPr bwMode="auto">
          <a:xfrm>
            <a:off x="8932518" y="2722624"/>
            <a:ext cx="432372" cy="435289"/>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398" kern="0" dirty="0">
              <a:solidFill>
                <a:srgbClr val="FFFFFF"/>
              </a:solidFill>
            </a:endParaRPr>
          </a:p>
        </p:txBody>
      </p:sp>
      <p:sp>
        <p:nvSpPr>
          <p:cNvPr id="2469" name="Oval 2468"/>
          <p:cNvSpPr/>
          <p:nvPr/>
        </p:nvSpPr>
        <p:spPr bwMode="auto">
          <a:xfrm>
            <a:off x="2831006" y="2370217"/>
            <a:ext cx="432372" cy="435289"/>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398" kern="0" dirty="0">
              <a:solidFill>
                <a:srgbClr val="FFFFFF"/>
              </a:solidFill>
            </a:endParaRPr>
          </a:p>
        </p:txBody>
      </p:sp>
      <p:sp>
        <p:nvSpPr>
          <p:cNvPr id="2470" name="Oval 2469"/>
          <p:cNvSpPr/>
          <p:nvPr/>
        </p:nvSpPr>
        <p:spPr bwMode="auto">
          <a:xfrm>
            <a:off x="3391017" y="2213910"/>
            <a:ext cx="432372" cy="435289"/>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398" kern="0" dirty="0">
              <a:solidFill>
                <a:srgbClr val="FFFFFF"/>
              </a:solidFill>
            </a:endParaRPr>
          </a:p>
        </p:txBody>
      </p:sp>
      <p:sp>
        <p:nvSpPr>
          <p:cNvPr id="2471" name="Oval 2470"/>
          <p:cNvSpPr/>
          <p:nvPr/>
        </p:nvSpPr>
        <p:spPr bwMode="auto">
          <a:xfrm>
            <a:off x="3825809" y="4404013"/>
            <a:ext cx="432372" cy="435289"/>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398" kern="0" dirty="0">
              <a:solidFill>
                <a:srgbClr val="FFFFFF"/>
              </a:solidFill>
            </a:endParaRPr>
          </a:p>
        </p:txBody>
      </p:sp>
      <p:sp>
        <p:nvSpPr>
          <p:cNvPr id="2" name="TextBox 1"/>
          <p:cNvSpPr txBox="1"/>
          <p:nvPr/>
        </p:nvSpPr>
        <p:spPr>
          <a:xfrm>
            <a:off x="-17884" y="894"/>
            <a:ext cx="12206708" cy="954244"/>
          </a:xfrm>
          <a:prstGeom prst="rect">
            <a:avLst/>
          </a:prstGeom>
          <a:solidFill>
            <a:schemeClr val="accent1">
              <a:lumMod val="60000"/>
              <a:lumOff val="40000"/>
              <a:alpha val="85098"/>
            </a:schemeClr>
          </a:solidFill>
          <a:ln>
            <a:solidFill>
              <a:schemeClr val="tx1">
                <a:lumMod val="40000"/>
                <a:lumOff val="60000"/>
              </a:schemeClr>
            </a:solidFill>
          </a:ln>
        </p:spPr>
        <p:txBody>
          <a:bodyPr wrap="square" rtlCol="0" anchor="ctr">
            <a:noAutofit/>
          </a:bodyPr>
          <a:lstStyle/>
          <a:p>
            <a:pPr algn="ctr"/>
            <a:r>
              <a:rPr lang="en-US" sz="3599" dirty="0">
                <a:solidFill>
                  <a:schemeClr val="bg1"/>
                </a:solidFill>
                <a:latin typeface="Segoe UI Light" panose="020B0502040204020203" pitchFamily="34" charset="0"/>
                <a:cs typeface="Segoe UI Light" panose="020B0502040204020203" pitchFamily="34" charset="0"/>
              </a:rPr>
              <a:t>16 regions worldwide in 2014</a:t>
            </a:r>
          </a:p>
        </p:txBody>
      </p:sp>
      <p:sp>
        <p:nvSpPr>
          <p:cNvPr id="1237" name="Oval 1236"/>
          <p:cNvSpPr>
            <a:spLocks noChangeAspect="1"/>
          </p:cNvSpPr>
          <p:nvPr/>
        </p:nvSpPr>
        <p:spPr bwMode="auto">
          <a:xfrm>
            <a:off x="9310421" y="5162501"/>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55" name="Oval 2454"/>
          <p:cNvSpPr>
            <a:spLocks noChangeAspect="1"/>
          </p:cNvSpPr>
          <p:nvPr/>
        </p:nvSpPr>
        <p:spPr bwMode="auto">
          <a:xfrm>
            <a:off x="6183331" y="4979225"/>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72" name="Oval 2471"/>
          <p:cNvSpPr>
            <a:spLocks noChangeAspect="1"/>
          </p:cNvSpPr>
          <p:nvPr/>
        </p:nvSpPr>
        <p:spPr bwMode="auto">
          <a:xfrm>
            <a:off x="3978701" y="4642116"/>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73" name="Oval 2472"/>
          <p:cNvSpPr>
            <a:spLocks noChangeAspect="1"/>
          </p:cNvSpPr>
          <p:nvPr/>
        </p:nvSpPr>
        <p:spPr bwMode="auto">
          <a:xfrm>
            <a:off x="2338242" y="2201036"/>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74" name="Oval 2473"/>
          <p:cNvSpPr>
            <a:spLocks noChangeAspect="1"/>
          </p:cNvSpPr>
          <p:nvPr/>
        </p:nvSpPr>
        <p:spPr bwMode="auto">
          <a:xfrm>
            <a:off x="6271440" y="1925881"/>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75" name="Oval 2474"/>
          <p:cNvSpPr>
            <a:spLocks noChangeAspect="1"/>
          </p:cNvSpPr>
          <p:nvPr/>
        </p:nvSpPr>
        <p:spPr bwMode="auto">
          <a:xfrm>
            <a:off x="5843152" y="2455956"/>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76" name="Oval 2475"/>
          <p:cNvSpPr>
            <a:spLocks noChangeAspect="1"/>
          </p:cNvSpPr>
          <p:nvPr/>
        </p:nvSpPr>
        <p:spPr bwMode="auto">
          <a:xfrm>
            <a:off x="5599591" y="2624600"/>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77" name="Oval 2476"/>
          <p:cNvSpPr>
            <a:spLocks noChangeAspect="1"/>
          </p:cNvSpPr>
          <p:nvPr/>
        </p:nvSpPr>
        <p:spPr bwMode="auto">
          <a:xfrm>
            <a:off x="8682276" y="3465291"/>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78" name="Oval 2477"/>
          <p:cNvSpPr>
            <a:spLocks noChangeAspect="1"/>
          </p:cNvSpPr>
          <p:nvPr/>
        </p:nvSpPr>
        <p:spPr bwMode="auto">
          <a:xfrm>
            <a:off x="6497276" y="3202409"/>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79" name="Oval 2478"/>
          <p:cNvSpPr>
            <a:spLocks noChangeAspect="1"/>
          </p:cNvSpPr>
          <p:nvPr/>
        </p:nvSpPr>
        <p:spPr bwMode="auto">
          <a:xfrm>
            <a:off x="5896534" y="2751871"/>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80" name="Oval 2479"/>
          <p:cNvSpPr>
            <a:spLocks noChangeAspect="1"/>
          </p:cNvSpPr>
          <p:nvPr/>
        </p:nvSpPr>
        <p:spPr bwMode="auto">
          <a:xfrm>
            <a:off x="9539356" y="3097141"/>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81" name="Oval 2480"/>
          <p:cNvSpPr>
            <a:spLocks noChangeAspect="1"/>
          </p:cNvSpPr>
          <p:nvPr/>
        </p:nvSpPr>
        <p:spPr bwMode="auto">
          <a:xfrm>
            <a:off x="6623342" y="4282189"/>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82" name="Oval 2481"/>
          <p:cNvSpPr>
            <a:spLocks noChangeAspect="1"/>
          </p:cNvSpPr>
          <p:nvPr/>
        </p:nvSpPr>
        <p:spPr bwMode="auto">
          <a:xfrm>
            <a:off x="2521748" y="3343322"/>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83" name="Oval 2482"/>
          <p:cNvSpPr>
            <a:spLocks noChangeAspect="1"/>
          </p:cNvSpPr>
          <p:nvPr/>
        </p:nvSpPr>
        <p:spPr bwMode="auto">
          <a:xfrm>
            <a:off x="10962710" y="5896500"/>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84" name="Oval 2483"/>
          <p:cNvSpPr>
            <a:spLocks noChangeAspect="1"/>
          </p:cNvSpPr>
          <p:nvPr/>
        </p:nvSpPr>
        <p:spPr bwMode="auto">
          <a:xfrm>
            <a:off x="5681448" y="3992052"/>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85" name="Oval 2484"/>
          <p:cNvSpPr>
            <a:spLocks noChangeAspect="1"/>
          </p:cNvSpPr>
          <p:nvPr/>
        </p:nvSpPr>
        <p:spPr bwMode="auto">
          <a:xfrm>
            <a:off x="5753159" y="1984004"/>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86" name="Oval 2485"/>
          <p:cNvSpPr>
            <a:spLocks noChangeAspect="1"/>
          </p:cNvSpPr>
          <p:nvPr/>
        </p:nvSpPr>
        <p:spPr bwMode="auto">
          <a:xfrm>
            <a:off x="6271440" y="5194311"/>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87" name="Oval 2486"/>
          <p:cNvSpPr>
            <a:spLocks noChangeAspect="1"/>
          </p:cNvSpPr>
          <p:nvPr/>
        </p:nvSpPr>
        <p:spPr bwMode="auto">
          <a:xfrm>
            <a:off x="5961654" y="2103496"/>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88" name="Oval 2487"/>
          <p:cNvSpPr>
            <a:spLocks noChangeAspect="1"/>
          </p:cNvSpPr>
          <p:nvPr/>
        </p:nvSpPr>
        <p:spPr bwMode="auto">
          <a:xfrm>
            <a:off x="6449478" y="2872181"/>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89" name="Oval 2488"/>
          <p:cNvSpPr>
            <a:spLocks noChangeAspect="1"/>
          </p:cNvSpPr>
          <p:nvPr/>
        </p:nvSpPr>
        <p:spPr bwMode="auto">
          <a:xfrm>
            <a:off x="5426926" y="2379703"/>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90" name="Oval 2489"/>
          <p:cNvSpPr>
            <a:spLocks noChangeAspect="1"/>
          </p:cNvSpPr>
          <p:nvPr/>
        </p:nvSpPr>
        <p:spPr bwMode="auto">
          <a:xfrm>
            <a:off x="2502723" y="2842951"/>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91" name="Oval 2490"/>
          <p:cNvSpPr>
            <a:spLocks noChangeAspect="1"/>
          </p:cNvSpPr>
          <p:nvPr/>
        </p:nvSpPr>
        <p:spPr bwMode="auto">
          <a:xfrm>
            <a:off x="8508347" y="3792775"/>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92" name="Oval 2491"/>
          <p:cNvSpPr/>
          <p:nvPr/>
        </p:nvSpPr>
        <p:spPr bwMode="auto">
          <a:xfrm>
            <a:off x="279523" y="4730383"/>
            <a:ext cx="432371" cy="435288"/>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198" kern="0" dirty="0">
              <a:gradFill>
                <a:gsLst>
                  <a:gs pos="0">
                    <a:srgbClr val="FFFFFF"/>
                  </a:gs>
                  <a:gs pos="100000">
                    <a:srgbClr val="FFFFFF"/>
                  </a:gs>
                </a:gsLst>
                <a:lin ang="5400000" scaled="0"/>
              </a:gradFill>
            </a:endParaRPr>
          </a:p>
        </p:txBody>
      </p:sp>
      <p:sp>
        <p:nvSpPr>
          <p:cNvPr id="2493" name="Oval 2492"/>
          <p:cNvSpPr>
            <a:spLocks noChangeAspect="1"/>
          </p:cNvSpPr>
          <p:nvPr/>
        </p:nvSpPr>
        <p:spPr bwMode="auto">
          <a:xfrm>
            <a:off x="279523" y="5306282"/>
            <a:ext cx="432371" cy="418694"/>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3" name="Rectangle 2"/>
          <p:cNvSpPr/>
          <p:nvPr/>
        </p:nvSpPr>
        <p:spPr>
          <a:xfrm>
            <a:off x="788759" y="4733404"/>
            <a:ext cx="1436879" cy="369236"/>
          </a:xfrm>
          <a:prstGeom prst="rect">
            <a:avLst/>
          </a:prstGeom>
        </p:spPr>
        <p:txBody>
          <a:bodyPr wrap="none">
            <a:spAutoFit/>
          </a:bodyPr>
          <a:lstStyle/>
          <a:p>
            <a:r>
              <a:rPr lang="en-US" altLang="ja-JP" sz="1799" dirty="0">
                <a:solidFill>
                  <a:schemeClr val="bg1"/>
                </a:solidFill>
                <a:latin typeface="Segoe UI Light" panose="020B0502040204020203" pitchFamily="34" charset="0"/>
                <a:ea typeface="メイリオ" pitchFamily="50" charset="-128"/>
                <a:cs typeface="Segoe UI Light" panose="020B0502040204020203" pitchFamily="34" charset="0"/>
              </a:rPr>
              <a:t>Data Centers</a:t>
            </a:r>
            <a:endParaRPr lang="en-US" sz="1799" dirty="0">
              <a:solidFill>
                <a:schemeClr val="bg1"/>
              </a:solidFill>
            </a:endParaRPr>
          </a:p>
        </p:txBody>
      </p:sp>
      <p:sp>
        <p:nvSpPr>
          <p:cNvPr id="2494" name="Rectangle 2493"/>
          <p:cNvSpPr/>
          <p:nvPr/>
        </p:nvSpPr>
        <p:spPr>
          <a:xfrm>
            <a:off x="788758" y="5310063"/>
            <a:ext cx="1878039" cy="369236"/>
          </a:xfrm>
          <a:prstGeom prst="rect">
            <a:avLst/>
          </a:prstGeom>
        </p:spPr>
        <p:txBody>
          <a:bodyPr wrap="none">
            <a:spAutoFit/>
          </a:bodyPr>
          <a:lstStyle/>
          <a:p>
            <a:r>
              <a:rPr lang="en-US" altLang="ja-JP" sz="1799" dirty="0">
                <a:solidFill>
                  <a:schemeClr val="bg1"/>
                </a:solidFill>
                <a:latin typeface="Segoe UI Light" panose="020B0502040204020203" pitchFamily="34" charset="0"/>
                <a:ea typeface="メイリオ" pitchFamily="50" charset="-128"/>
                <a:cs typeface="Segoe UI Light" panose="020B0502040204020203" pitchFamily="34" charset="0"/>
              </a:rPr>
              <a:t>Regional Partners</a:t>
            </a:r>
            <a:endParaRPr lang="en-US" sz="1799" dirty="0">
              <a:solidFill>
                <a:schemeClr val="bg1"/>
              </a:solidFill>
            </a:endParaRPr>
          </a:p>
        </p:txBody>
      </p:sp>
    </p:spTree>
    <p:extLst>
      <p:ext uri="{BB962C8B-B14F-4D97-AF65-F5344CB8AC3E}">
        <p14:creationId xmlns:p14="http://schemas.microsoft.com/office/powerpoint/2010/main" val="2561419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2456"/>
                                        </p:tgtEl>
                                        <p:attrNameLst>
                                          <p:attrName>style.visibility</p:attrName>
                                        </p:attrNameLst>
                                      </p:cBhvr>
                                      <p:to>
                                        <p:strVal val="visible"/>
                                      </p:to>
                                    </p:set>
                                    <p:animEffect transition="in" filter="fade">
                                      <p:cBhvr>
                                        <p:cTn id="7" dur="250"/>
                                        <p:tgtEl>
                                          <p:spTgt spid="2456"/>
                                        </p:tgtEl>
                                      </p:cBhvr>
                                    </p:animEffect>
                                  </p:childTnLst>
                                </p:cTn>
                              </p:par>
                              <p:par>
                                <p:cTn id="8" presetID="10" presetClass="entr" presetSubtype="0" fill="hold" grpId="0" nodeType="withEffect">
                                  <p:stCondLst>
                                    <p:cond delay="150"/>
                                  </p:stCondLst>
                                  <p:childTnLst>
                                    <p:set>
                                      <p:cBhvr>
                                        <p:cTn id="9" dur="1" fill="hold">
                                          <p:stCondLst>
                                            <p:cond delay="0"/>
                                          </p:stCondLst>
                                        </p:cTn>
                                        <p:tgtEl>
                                          <p:spTgt spid="2457"/>
                                        </p:tgtEl>
                                        <p:attrNameLst>
                                          <p:attrName>style.visibility</p:attrName>
                                        </p:attrNameLst>
                                      </p:cBhvr>
                                      <p:to>
                                        <p:strVal val="visible"/>
                                      </p:to>
                                    </p:set>
                                    <p:animEffect transition="in" filter="fade">
                                      <p:cBhvr>
                                        <p:cTn id="10" dur="250"/>
                                        <p:tgtEl>
                                          <p:spTgt spid="2457"/>
                                        </p:tgtEl>
                                      </p:cBhvr>
                                    </p:animEffect>
                                  </p:childTnLst>
                                </p:cTn>
                              </p:par>
                              <p:par>
                                <p:cTn id="11" presetID="10" presetClass="entr" presetSubtype="0" fill="hold" grpId="0" nodeType="withEffect">
                                  <p:stCondLst>
                                    <p:cond delay="200"/>
                                  </p:stCondLst>
                                  <p:childTnLst>
                                    <p:set>
                                      <p:cBhvr>
                                        <p:cTn id="12" dur="1" fill="hold">
                                          <p:stCondLst>
                                            <p:cond delay="0"/>
                                          </p:stCondLst>
                                        </p:cTn>
                                        <p:tgtEl>
                                          <p:spTgt spid="2458"/>
                                        </p:tgtEl>
                                        <p:attrNameLst>
                                          <p:attrName>style.visibility</p:attrName>
                                        </p:attrNameLst>
                                      </p:cBhvr>
                                      <p:to>
                                        <p:strVal val="visible"/>
                                      </p:to>
                                    </p:set>
                                    <p:animEffect transition="in" filter="fade">
                                      <p:cBhvr>
                                        <p:cTn id="13" dur="250"/>
                                        <p:tgtEl>
                                          <p:spTgt spid="2458"/>
                                        </p:tgtEl>
                                      </p:cBhvr>
                                    </p:animEffect>
                                  </p:childTnLst>
                                </p:cTn>
                              </p:par>
                              <p:par>
                                <p:cTn id="14" presetID="10" presetClass="entr" presetSubtype="0" fill="hold" grpId="0" nodeType="withEffect">
                                  <p:stCondLst>
                                    <p:cond delay="250"/>
                                  </p:stCondLst>
                                  <p:childTnLst>
                                    <p:set>
                                      <p:cBhvr>
                                        <p:cTn id="15" dur="1" fill="hold">
                                          <p:stCondLst>
                                            <p:cond delay="0"/>
                                          </p:stCondLst>
                                        </p:cTn>
                                        <p:tgtEl>
                                          <p:spTgt spid="2459"/>
                                        </p:tgtEl>
                                        <p:attrNameLst>
                                          <p:attrName>style.visibility</p:attrName>
                                        </p:attrNameLst>
                                      </p:cBhvr>
                                      <p:to>
                                        <p:strVal val="visible"/>
                                      </p:to>
                                    </p:set>
                                    <p:animEffect transition="in" filter="fade">
                                      <p:cBhvr>
                                        <p:cTn id="16" dur="250"/>
                                        <p:tgtEl>
                                          <p:spTgt spid="2459"/>
                                        </p:tgtEl>
                                      </p:cBhvr>
                                    </p:animEffect>
                                  </p:childTnLst>
                                </p:cTn>
                              </p:par>
                              <p:par>
                                <p:cTn id="17" presetID="10" presetClass="entr" presetSubtype="0" fill="hold" grpId="0" nodeType="withEffect">
                                  <p:stCondLst>
                                    <p:cond delay="300"/>
                                  </p:stCondLst>
                                  <p:childTnLst>
                                    <p:set>
                                      <p:cBhvr>
                                        <p:cTn id="18" dur="1" fill="hold">
                                          <p:stCondLst>
                                            <p:cond delay="0"/>
                                          </p:stCondLst>
                                        </p:cTn>
                                        <p:tgtEl>
                                          <p:spTgt spid="2460"/>
                                        </p:tgtEl>
                                        <p:attrNameLst>
                                          <p:attrName>style.visibility</p:attrName>
                                        </p:attrNameLst>
                                      </p:cBhvr>
                                      <p:to>
                                        <p:strVal val="visible"/>
                                      </p:to>
                                    </p:set>
                                    <p:animEffect transition="in" filter="fade">
                                      <p:cBhvr>
                                        <p:cTn id="19" dur="250"/>
                                        <p:tgtEl>
                                          <p:spTgt spid="2460"/>
                                        </p:tgtEl>
                                      </p:cBhvr>
                                    </p:animEffect>
                                  </p:childTnLst>
                                </p:cTn>
                              </p:par>
                              <p:par>
                                <p:cTn id="20" presetID="10" presetClass="entr" presetSubtype="0" fill="hold" grpId="0" nodeType="withEffect">
                                  <p:stCondLst>
                                    <p:cond delay="350"/>
                                  </p:stCondLst>
                                  <p:childTnLst>
                                    <p:set>
                                      <p:cBhvr>
                                        <p:cTn id="21" dur="1" fill="hold">
                                          <p:stCondLst>
                                            <p:cond delay="0"/>
                                          </p:stCondLst>
                                        </p:cTn>
                                        <p:tgtEl>
                                          <p:spTgt spid="2461"/>
                                        </p:tgtEl>
                                        <p:attrNameLst>
                                          <p:attrName>style.visibility</p:attrName>
                                        </p:attrNameLst>
                                      </p:cBhvr>
                                      <p:to>
                                        <p:strVal val="visible"/>
                                      </p:to>
                                    </p:set>
                                    <p:animEffect transition="in" filter="fade">
                                      <p:cBhvr>
                                        <p:cTn id="22" dur="250"/>
                                        <p:tgtEl>
                                          <p:spTgt spid="2461"/>
                                        </p:tgtEl>
                                      </p:cBhvr>
                                    </p:animEffect>
                                  </p:childTnLst>
                                </p:cTn>
                              </p:par>
                              <p:par>
                                <p:cTn id="23" presetID="10" presetClass="entr" presetSubtype="0" fill="hold" grpId="0" nodeType="withEffect">
                                  <p:stCondLst>
                                    <p:cond delay="400"/>
                                  </p:stCondLst>
                                  <p:childTnLst>
                                    <p:set>
                                      <p:cBhvr>
                                        <p:cTn id="24" dur="1" fill="hold">
                                          <p:stCondLst>
                                            <p:cond delay="0"/>
                                          </p:stCondLst>
                                        </p:cTn>
                                        <p:tgtEl>
                                          <p:spTgt spid="2462"/>
                                        </p:tgtEl>
                                        <p:attrNameLst>
                                          <p:attrName>style.visibility</p:attrName>
                                        </p:attrNameLst>
                                      </p:cBhvr>
                                      <p:to>
                                        <p:strVal val="visible"/>
                                      </p:to>
                                    </p:set>
                                    <p:animEffect transition="in" filter="fade">
                                      <p:cBhvr>
                                        <p:cTn id="25" dur="250"/>
                                        <p:tgtEl>
                                          <p:spTgt spid="2462"/>
                                        </p:tgtEl>
                                      </p:cBhvr>
                                    </p:animEffect>
                                  </p:childTnLst>
                                </p:cTn>
                              </p:par>
                              <p:par>
                                <p:cTn id="26" presetID="10" presetClass="entr" presetSubtype="0" fill="hold" grpId="0" nodeType="withEffect">
                                  <p:stCondLst>
                                    <p:cond delay="500"/>
                                  </p:stCondLst>
                                  <p:childTnLst>
                                    <p:set>
                                      <p:cBhvr>
                                        <p:cTn id="27" dur="1" fill="hold">
                                          <p:stCondLst>
                                            <p:cond delay="0"/>
                                          </p:stCondLst>
                                        </p:cTn>
                                        <p:tgtEl>
                                          <p:spTgt spid="2463"/>
                                        </p:tgtEl>
                                        <p:attrNameLst>
                                          <p:attrName>style.visibility</p:attrName>
                                        </p:attrNameLst>
                                      </p:cBhvr>
                                      <p:to>
                                        <p:strVal val="visible"/>
                                      </p:to>
                                    </p:set>
                                    <p:animEffect transition="in" filter="fade">
                                      <p:cBhvr>
                                        <p:cTn id="28" dur="250"/>
                                        <p:tgtEl>
                                          <p:spTgt spid="2463"/>
                                        </p:tgtEl>
                                      </p:cBhvr>
                                    </p:animEffect>
                                  </p:childTnLst>
                                </p:cTn>
                              </p:par>
                              <p:par>
                                <p:cTn id="29" presetID="10" presetClass="entr" presetSubtype="0" fill="hold" grpId="0" nodeType="withEffect">
                                  <p:stCondLst>
                                    <p:cond delay="500"/>
                                  </p:stCondLst>
                                  <p:childTnLst>
                                    <p:set>
                                      <p:cBhvr>
                                        <p:cTn id="30" dur="1" fill="hold">
                                          <p:stCondLst>
                                            <p:cond delay="0"/>
                                          </p:stCondLst>
                                        </p:cTn>
                                        <p:tgtEl>
                                          <p:spTgt spid="2464"/>
                                        </p:tgtEl>
                                        <p:attrNameLst>
                                          <p:attrName>style.visibility</p:attrName>
                                        </p:attrNameLst>
                                      </p:cBhvr>
                                      <p:to>
                                        <p:strVal val="visible"/>
                                      </p:to>
                                    </p:set>
                                    <p:animEffect transition="in" filter="fade">
                                      <p:cBhvr>
                                        <p:cTn id="31" dur="250"/>
                                        <p:tgtEl>
                                          <p:spTgt spid="2464"/>
                                        </p:tgtEl>
                                      </p:cBhvr>
                                    </p:animEffect>
                                  </p:childTnLst>
                                </p:cTn>
                              </p:par>
                              <p:par>
                                <p:cTn id="32" presetID="10" presetClass="entr" presetSubtype="0" fill="hold" grpId="0" nodeType="withEffect">
                                  <p:stCondLst>
                                    <p:cond delay="500"/>
                                  </p:stCondLst>
                                  <p:childTnLst>
                                    <p:set>
                                      <p:cBhvr>
                                        <p:cTn id="33" dur="1" fill="hold">
                                          <p:stCondLst>
                                            <p:cond delay="0"/>
                                          </p:stCondLst>
                                        </p:cTn>
                                        <p:tgtEl>
                                          <p:spTgt spid="2465"/>
                                        </p:tgtEl>
                                        <p:attrNameLst>
                                          <p:attrName>style.visibility</p:attrName>
                                        </p:attrNameLst>
                                      </p:cBhvr>
                                      <p:to>
                                        <p:strVal val="visible"/>
                                      </p:to>
                                    </p:set>
                                    <p:animEffect transition="in" filter="fade">
                                      <p:cBhvr>
                                        <p:cTn id="34" dur="250"/>
                                        <p:tgtEl>
                                          <p:spTgt spid="2465"/>
                                        </p:tgtEl>
                                      </p:cBhvr>
                                    </p:animEffect>
                                  </p:childTnLst>
                                </p:cTn>
                              </p:par>
                              <p:par>
                                <p:cTn id="35" presetID="10" presetClass="entr" presetSubtype="0" fill="hold" grpId="0" nodeType="withEffect">
                                  <p:stCondLst>
                                    <p:cond delay="500"/>
                                  </p:stCondLst>
                                  <p:childTnLst>
                                    <p:set>
                                      <p:cBhvr>
                                        <p:cTn id="36" dur="1" fill="hold">
                                          <p:stCondLst>
                                            <p:cond delay="0"/>
                                          </p:stCondLst>
                                        </p:cTn>
                                        <p:tgtEl>
                                          <p:spTgt spid="2466"/>
                                        </p:tgtEl>
                                        <p:attrNameLst>
                                          <p:attrName>style.visibility</p:attrName>
                                        </p:attrNameLst>
                                      </p:cBhvr>
                                      <p:to>
                                        <p:strVal val="visible"/>
                                      </p:to>
                                    </p:set>
                                    <p:animEffect transition="in" filter="fade">
                                      <p:cBhvr>
                                        <p:cTn id="37" dur="250"/>
                                        <p:tgtEl>
                                          <p:spTgt spid="2466"/>
                                        </p:tgtEl>
                                      </p:cBhvr>
                                    </p:animEffect>
                                  </p:childTnLst>
                                </p:cTn>
                              </p:par>
                              <p:par>
                                <p:cTn id="38" presetID="10" presetClass="entr" presetSubtype="0" fill="hold" grpId="0" nodeType="withEffect">
                                  <p:stCondLst>
                                    <p:cond delay="500"/>
                                  </p:stCondLst>
                                  <p:childTnLst>
                                    <p:set>
                                      <p:cBhvr>
                                        <p:cTn id="39" dur="1" fill="hold">
                                          <p:stCondLst>
                                            <p:cond delay="0"/>
                                          </p:stCondLst>
                                        </p:cTn>
                                        <p:tgtEl>
                                          <p:spTgt spid="2467"/>
                                        </p:tgtEl>
                                        <p:attrNameLst>
                                          <p:attrName>style.visibility</p:attrName>
                                        </p:attrNameLst>
                                      </p:cBhvr>
                                      <p:to>
                                        <p:strVal val="visible"/>
                                      </p:to>
                                    </p:set>
                                    <p:animEffect transition="in" filter="fade">
                                      <p:cBhvr>
                                        <p:cTn id="40" dur="250"/>
                                        <p:tgtEl>
                                          <p:spTgt spid="2467"/>
                                        </p:tgtEl>
                                      </p:cBhvr>
                                    </p:animEffect>
                                  </p:childTnLst>
                                </p:cTn>
                              </p:par>
                              <p:par>
                                <p:cTn id="41" presetID="10" presetClass="entr" presetSubtype="0" fill="hold" grpId="0" nodeType="withEffect">
                                  <p:stCondLst>
                                    <p:cond delay="500"/>
                                  </p:stCondLst>
                                  <p:childTnLst>
                                    <p:set>
                                      <p:cBhvr>
                                        <p:cTn id="42" dur="1" fill="hold">
                                          <p:stCondLst>
                                            <p:cond delay="0"/>
                                          </p:stCondLst>
                                        </p:cTn>
                                        <p:tgtEl>
                                          <p:spTgt spid="2468"/>
                                        </p:tgtEl>
                                        <p:attrNameLst>
                                          <p:attrName>style.visibility</p:attrName>
                                        </p:attrNameLst>
                                      </p:cBhvr>
                                      <p:to>
                                        <p:strVal val="visible"/>
                                      </p:to>
                                    </p:set>
                                    <p:animEffect transition="in" filter="fade">
                                      <p:cBhvr>
                                        <p:cTn id="43" dur="250"/>
                                        <p:tgtEl>
                                          <p:spTgt spid="2468"/>
                                        </p:tgtEl>
                                      </p:cBhvr>
                                    </p:animEffect>
                                  </p:childTnLst>
                                </p:cTn>
                              </p:par>
                              <p:par>
                                <p:cTn id="44" presetID="10" presetClass="entr" presetSubtype="0" fill="hold" grpId="0" nodeType="withEffect">
                                  <p:stCondLst>
                                    <p:cond delay="500"/>
                                  </p:stCondLst>
                                  <p:childTnLst>
                                    <p:set>
                                      <p:cBhvr>
                                        <p:cTn id="45" dur="1" fill="hold">
                                          <p:stCondLst>
                                            <p:cond delay="0"/>
                                          </p:stCondLst>
                                        </p:cTn>
                                        <p:tgtEl>
                                          <p:spTgt spid="2469"/>
                                        </p:tgtEl>
                                        <p:attrNameLst>
                                          <p:attrName>style.visibility</p:attrName>
                                        </p:attrNameLst>
                                      </p:cBhvr>
                                      <p:to>
                                        <p:strVal val="visible"/>
                                      </p:to>
                                    </p:set>
                                    <p:animEffect transition="in" filter="fade">
                                      <p:cBhvr>
                                        <p:cTn id="46" dur="250"/>
                                        <p:tgtEl>
                                          <p:spTgt spid="2469"/>
                                        </p:tgtEl>
                                      </p:cBhvr>
                                    </p:animEffect>
                                  </p:childTnLst>
                                </p:cTn>
                              </p:par>
                              <p:par>
                                <p:cTn id="47" presetID="10" presetClass="entr" presetSubtype="0" fill="hold" grpId="0" nodeType="withEffect">
                                  <p:stCondLst>
                                    <p:cond delay="500"/>
                                  </p:stCondLst>
                                  <p:childTnLst>
                                    <p:set>
                                      <p:cBhvr>
                                        <p:cTn id="48" dur="1" fill="hold">
                                          <p:stCondLst>
                                            <p:cond delay="0"/>
                                          </p:stCondLst>
                                        </p:cTn>
                                        <p:tgtEl>
                                          <p:spTgt spid="2470"/>
                                        </p:tgtEl>
                                        <p:attrNameLst>
                                          <p:attrName>style.visibility</p:attrName>
                                        </p:attrNameLst>
                                      </p:cBhvr>
                                      <p:to>
                                        <p:strVal val="visible"/>
                                      </p:to>
                                    </p:set>
                                    <p:animEffect transition="in" filter="fade">
                                      <p:cBhvr>
                                        <p:cTn id="49" dur="250"/>
                                        <p:tgtEl>
                                          <p:spTgt spid="2470"/>
                                        </p:tgtEl>
                                      </p:cBhvr>
                                    </p:animEffect>
                                  </p:childTnLst>
                                </p:cTn>
                              </p:par>
                              <p:par>
                                <p:cTn id="50" presetID="10" presetClass="entr" presetSubtype="0" fill="hold" grpId="0" nodeType="withEffect">
                                  <p:stCondLst>
                                    <p:cond delay="500"/>
                                  </p:stCondLst>
                                  <p:childTnLst>
                                    <p:set>
                                      <p:cBhvr>
                                        <p:cTn id="51" dur="1" fill="hold">
                                          <p:stCondLst>
                                            <p:cond delay="0"/>
                                          </p:stCondLst>
                                        </p:cTn>
                                        <p:tgtEl>
                                          <p:spTgt spid="2471"/>
                                        </p:tgtEl>
                                        <p:attrNameLst>
                                          <p:attrName>style.visibility</p:attrName>
                                        </p:attrNameLst>
                                      </p:cBhvr>
                                      <p:to>
                                        <p:strVal val="visible"/>
                                      </p:to>
                                    </p:set>
                                    <p:animEffect transition="in" filter="fade">
                                      <p:cBhvr>
                                        <p:cTn id="52" dur="250"/>
                                        <p:tgtEl>
                                          <p:spTgt spid="2471"/>
                                        </p:tgtEl>
                                      </p:cBhvr>
                                    </p:animEffect>
                                  </p:childTnLst>
                                </p:cTn>
                              </p:par>
                              <p:par>
                                <p:cTn id="53" presetID="10" presetClass="entr" presetSubtype="0" fill="hold" grpId="0" nodeType="withEffect">
                                  <p:stCondLst>
                                    <p:cond delay="500"/>
                                  </p:stCondLst>
                                  <p:childTnLst>
                                    <p:set>
                                      <p:cBhvr>
                                        <p:cTn id="54" dur="1" fill="hold">
                                          <p:stCondLst>
                                            <p:cond delay="0"/>
                                          </p:stCondLst>
                                        </p:cTn>
                                        <p:tgtEl>
                                          <p:spTgt spid="2"/>
                                        </p:tgtEl>
                                        <p:attrNameLst>
                                          <p:attrName>style.visibility</p:attrName>
                                        </p:attrNameLst>
                                      </p:cBhvr>
                                      <p:to>
                                        <p:strVal val="visible"/>
                                      </p:to>
                                    </p:set>
                                    <p:animEffect transition="in" filter="fade">
                                      <p:cBhvr>
                                        <p:cTn id="55" dur="500"/>
                                        <p:tgtEl>
                                          <p:spTgt spid="2"/>
                                        </p:tgtEl>
                                      </p:cBhvr>
                                    </p:animEffect>
                                  </p:childTnLst>
                                </p:cTn>
                              </p:par>
                              <p:par>
                                <p:cTn id="56" presetID="1" presetClass="entr" presetSubtype="0" fill="hold" grpId="0" nodeType="withEffect">
                                  <p:stCondLst>
                                    <p:cond delay="0"/>
                                  </p:stCondLst>
                                  <p:childTnLst>
                                    <p:set>
                                      <p:cBhvr>
                                        <p:cTn id="57" dur="1" fill="hold">
                                          <p:stCondLst>
                                            <p:cond delay="249"/>
                                          </p:stCondLst>
                                        </p:cTn>
                                        <p:tgtEl>
                                          <p:spTgt spid="2473"/>
                                        </p:tgtEl>
                                        <p:attrNameLst>
                                          <p:attrName>style.visibility</p:attrName>
                                        </p:attrNameLst>
                                      </p:cBhvr>
                                      <p:to>
                                        <p:strVal val="visible"/>
                                      </p:to>
                                    </p:set>
                                  </p:childTnLst>
                                </p:cTn>
                              </p:par>
                              <p:par>
                                <p:cTn id="58" presetID="6" presetClass="emph" presetSubtype="0" accel="100000" autoRev="1" fill="hold" grpId="1" nodeType="withEffect">
                                  <p:stCondLst>
                                    <p:cond delay="0"/>
                                  </p:stCondLst>
                                  <p:childTnLst>
                                    <p:animScale>
                                      <p:cBhvr>
                                        <p:cTn id="59" dur="250" fill="hold"/>
                                        <p:tgtEl>
                                          <p:spTgt spid="2473"/>
                                        </p:tgtEl>
                                      </p:cBhvr>
                                      <p:by x="0" y="0"/>
                                    </p:animScale>
                                  </p:childTnLst>
                                </p:cTn>
                              </p:par>
                              <p:par>
                                <p:cTn id="60" presetID="1" presetClass="entr" presetSubtype="0" fill="hold" grpId="0" nodeType="withEffect">
                                  <p:stCondLst>
                                    <p:cond delay="100"/>
                                  </p:stCondLst>
                                  <p:childTnLst>
                                    <p:set>
                                      <p:cBhvr>
                                        <p:cTn id="61" dur="1" fill="hold">
                                          <p:stCondLst>
                                            <p:cond delay="249"/>
                                          </p:stCondLst>
                                        </p:cTn>
                                        <p:tgtEl>
                                          <p:spTgt spid="2490"/>
                                        </p:tgtEl>
                                        <p:attrNameLst>
                                          <p:attrName>style.visibility</p:attrName>
                                        </p:attrNameLst>
                                      </p:cBhvr>
                                      <p:to>
                                        <p:strVal val="visible"/>
                                      </p:to>
                                    </p:set>
                                  </p:childTnLst>
                                </p:cTn>
                              </p:par>
                              <p:par>
                                <p:cTn id="62" presetID="6" presetClass="emph" presetSubtype="0" accel="100000" autoRev="1" fill="hold" grpId="1" nodeType="withEffect">
                                  <p:stCondLst>
                                    <p:cond delay="100"/>
                                  </p:stCondLst>
                                  <p:childTnLst>
                                    <p:animScale>
                                      <p:cBhvr>
                                        <p:cTn id="63" dur="250" fill="hold"/>
                                        <p:tgtEl>
                                          <p:spTgt spid="2490"/>
                                        </p:tgtEl>
                                      </p:cBhvr>
                                      <p:by x="0" y="0"/>
                                    </p:animScale>
                                  </p:childTnLst>
                                </p:cTn>
                              </p:par>
                              <p:par>
                                <p:cTn id="64" presetID="1" presetClass="entr" presetSubtype="0" fill="hold" grpId="0" nodeType="withEffect">
                                  <p:stCondLst>
                                    <p:cond delay="200"/>
                                  </p:stCondLst>
                                  <p:childTnLst>
                                    <p:set>
                                      <p:cBhvr>
                                        <p:cTn id="65" dur="1" fill="hold">
                                          <p:stCondLst>
                                            <p:cond delay="249"/>
                                          </p:stCondLst>
                                        </p:cTn>
                                        <p:tgtEl>
                                          <p:spTgt spid="1237"/>
                                        </p:tgtEl>
                                        <p:attrNameLst>
                                          <p:attrName>style.visibility</p:attrName>
                                        </p:attrNameLst>
                                      </p:cBhvr>
                                      <p:to>
                                        <p:strVal val="visible"/>
                                      </p:to>
                                    </p:set>
                                  </p:childTnLst>
                                </p:cTn>
                              </p:par>
                              <p:par>
                                <p:cTn id="66" presetID="6" presetClass="emph" presetSubtype="0" accel="100000" autoRev="1" fill="hold" grpId="1" nodeType="withEffect">
                                  <p:stCondLst>
                                    <p:cond delay="200"/>
                                  </p:stCondLst>
                                  <p:childTnLst>
                                    <p:animScale>
                                      <p:cBhvr>
                                        <p:cTn id="67" dur="250" fill="hold"/>
                                        <p:tgtEl>
                                          <p:spTgt spid="1237"/>
                                        </p:tgtEl>
                                      </p:cBhvr>
                                      <p:by x="0" y="0"/>
                                    </p:animScale>
                                  </p:childTnLst>
                                </p:cTn>
                              </p:par>
                              <p:par>
                                <p:cTn id="68" presetID="1" presetClass="entr" presetSubtype="0" fill="hold" grpId="0" nodeType="withEffect">
                                  <p:stCondLst>
                                    <p:cond delay="300"/>
                                  </p:stCondLst>
                                  <p:childTnLst>
                                    <p:set>
                                      <p:cBhvr>
                                        <p:cTn id="69" dur="1" fill="hold">
                                          <p:stCondLst>
                                            <p:cond delay="249"/>
                                          </p:stCondLst>
                                        </p:cTn>
                                        <p:tgtEl>
                                          <p:spTgt spid="2455"/>
                                        </p:tgtEl>
                                        <p:attrNameLst>
                                          <p:attrName>style.visibility</p:attrName>
                                        </p:attrNameLst>
                                      </p:cBhvr>
                                      <p:to>
                                        <p:strVal val="visible"/>
                                      </p:to>
                                    </p:set>
                                  </p:childTnLst>
                                </p:cTn>
                              </p:par>
                              <p:par>
                                <p:cTn id="70" presetID="6" presetClass="emph" presetSubtype="0" accel="100000" autoRev="1" fill="hold" grpId="1" nodeType="withEffect">
                                  <p:stCondLst>
                                    <p:cond delay="300"/>
                                  </p:stCondLst>
                                  <p:childTnLst>
                                    <p:animScale>
                                      <p:cBhvr>
                                        <p:cTn id="71" dur="250" fill="hold"/>
                                        <p:tgtEl>
                                          <p:spTgt spid="2455"/>
                                        </p:tgtEl>
                                      </p:cBhvr>
                                      <p:by x="0" y="0"/>
                                    </p:animScale>
                                  </p:childTnLst>
                                </p:cTn>
                              </p:par>
                              <p:par>
                                <p:cTn id="72" presetID="1" presetClass="entr" presetSubtype="0" fill="hold" grpId="0" nodeType="withEffect">
                                  <p:stCondLst>
                                    <p:cond delay="400"/>
                                  </p:stCondLst>
                                  <p:childTnLst>
                                    <p:set>
                                      <p:cBhvr>
                                        <p:cTn id="73" dur="1" fill="hold">
                                          <p:stCondLst>
                                            <p:cond delay="249"/>
                                          </p:stCondLst>
                                        </p:cTn>
                                        <p:tgtEl>
                                          <p:spTgt spid="2472"/>
                                        </p:tgtEl>
                                        <p:attrNameLst>
                                          <p:attrName>style.visibility</p:attrName>
                                        </p:attrNameLst>
                                      </p:cBhvr>
                                      <p:to>
                                        <p:strVal val="visible"/>
                                      </p:to>
                                    </p:set>
                                  </p:childTnLst>
                                </p:cTn>
                              </p:par>
                              <p:par>
                                <p:cTn id="74" presetID="6" presetClass="emph" presetSubtype="0" accel="100000" autoRev="1" fill="hold" grpId="1" nodeType="withEffect">
                                  <p:stCondLst>
                                    <p:cond delay="400"/>
                                  </p:stCondLst>
                                  <p:childTnLst>
                                    <p:animScale>
                                      <p:cBhvr>
                                        <p:cTn id="75" dur="250" fill="hold"/>
                                        <p:tgtEl>
                                          <p:spTgt spid="2472"/>
                                        </p:tgtEl>
                                      </p:cBhvr>
                                      <p:by x="0" y="0"/>
                                    </p:animScale>
                                  </p:childTnLst>
                                </p:cTn>
                              </p:par>
                              <p:par>
                                <p:cTn id="76" presetID="1" presetClass="entr" presetSubtype="0" fill="hold" grpId="0" nodeType="withEffect">
                                  <p:stCondLst>
                                    <p:cond delay="500"/>
                                  </p:stCondLst>
                                  <p:childTnLst>
                                    <p:set>
                                      <p:cBhvr>
                                        <p:cTn id="77" dur="1" fill="hold">
                                          <p:stCondLst>
                                            <p:cond delay="249"/>
                                          </p:stCondLst>
                                        </p:cTn>
                                        <p:tgtEl>
                                          <p:spTgt spid="2474"/>
                                        </p:tgtEl>
                                        <p:attrNameLst>
                                          <p:attrName>style.visibility</p:attrName>
                                        </p:attrNameLst>
                                      </p:cBhvr>
                                      <p:to>
                                        <p:strVal val="visible"/>
                                      </p:to>
                                    </p:set>
                                  </p:childTnLst>
                                </p:cTn>
                              </p:par>
                              <p:par>
                                <p:cTn id="78" presetID="6" presetClass="emph" presetSubtype="0" accel="100000" autoRev="1" fill="hold" grpId="1" nodeType="withEffect">
                                  <p:stCondLst>
                                    <p:cond delay="500"/>
                                  </p:stCondLst>
                                  <p:childTnLst>
                                    <p:animScale>
                                      <p:cBhvr>
                                        <p:cTn id="79" dur="250" fill="hold"/>
                                        <p:tgtEl>
                                          <p:spTgt spid="2474"/>
                                        </p:tgtEl>
                                      </p:cBhvr>
                                      <p:by x="0" y="0"/>
                                    </p:animScale>
                                  </p:childTnLst>
                                </p:cTn>
                              </p:par>
                              <p:par>
                                <p:cTn id="80" presetID="1" presetClass="entr" presetSubtype="0" fill="hold" grpId="0" nodeType="withEffect">
                                  <p:stCondLst>
                                    <p:cond delay="600"/>
                                  </p:stCondLst>
                                  <p:childTnLst>
                                    <p:set>
                                      <p:cBhvr>
                                        <p:cTn id="81" dur="1" fill="hold">
                                          <p:stCondLst>
                                            <p:cond delay="249"/>
                                          </p:stCondLst>
                                        </p:cTn>
                                        <p:tgtEl>
                                          <p:spTgt spid="2475"/>
                                        </p:tgtEl>
                                        <p:attrNameLst>
                                          <p:attrName>style.visibility</p:attrName>
                                        </p:attrNameLst>
                                      </p:cBhvr>
                                      <p:to>
                                        <p:strVal val="visible"/>
                                      </p:to>
                                    </p:set>
                                  </p:childTnLst>
                                </p:cTn>
                              </p:par>
                              <p:par>
                                <p:cTn id="82" presetID="6" presetClass="emph" presetSubtype="0" accel="100000" autoRev="1" fill="hold" grpId="1" nodeType="withEffect">
                                  <p:stCondLst>
                                    <p:cond delay="600"/>
                                  </p:stCondLst>
                                  <p:childTnLst>
                                    <p:animScale>
                                      <p:cBhvr>
                                        <p:cTn id="83" dur="250" fill="hold"/>
                                        <p:tgtEl>
                                          <p:spTgt spid="2475"/>
                                        </p:tgtEl>
                                      </p:cBhvr>
                                      <p:by x="0" y="0"/>
                                    </p:animScale>
                                  </p:childTnLst>
                                </p:cTn>
                              </p:par>
                              <p:par>
                                <p:cTn id="84" presetID="1" presetClass="entr" presetSubtype="0" fill="hold" grpId="0" nodeType="withEffect">
                                  <p:stCondLst>
                                    <p:cond delay="700"/>
                                  </p:stCondLst>
                                  <p:childTnLst>
                                    <p:set>
                                      <p:cBhvr>
                                        <p:cTn id="85" dur="1" fill="hold">
                                          <p:stCondLst>
                                            <p:cond delay="249"/>
                                          </p:stCondLst>
                                        </p:cTn>
                                        <p:tgtEl>
                                          <p:spTgt spid="2476"/>
                                        </p:tgtEl>
                                        <p:attrNameLst>
                                          <p:attrName>style.visibility</p:attrName>
                                        </p:attrNameLst>
                                      </p:cBhvr>
                                      <p:to>
                                        <p:strVal val="visible"/>
                                      </p:to>
                                    </p:set>
                                  </p:childTnLst>
                                </p:cTn>
                              </p:par>
                              <p:par>
                                <p:cTn id="86" presetID="6" presetClass="emph" presetSubtype="0" accel="100000" autoRev="1" fill="hold" grpId="1" nodeType="withEffect">
                                  <p:stCondLst>
                                    <p:cond delay="700"/>
                                  </p:stCondLst>
                                  <p:childTnLst>
                                    <p:animScale>
                                      <p:cBhvr>
                                        <p:cTn id="87" dur="250" fill="hold"/>
                                        <p:tgtEl>
                                          <p:spTgt spid="2476"/>
                                        </p:tgtEl>
                                      </p:cBhvr>
                                      <p:by x="0" y="0"/>
                                    </p:animScale>
                                  </p:childTnLst>
                                </p:cTn>
                              </p:par>
                              <p:par>
                                <p:cTn id="88" presetID="1" presetClass="entr" presetSubtype="0" fill="hold" grpId="0" nodeType="withEffect">
                                  <p:stCondLst>
                                    <p:cond delay="800"/>
                                  </p:stCondLst>
                                  <p:childTnLst>
                                    <p:set>
                                      <p:cBhvr>
                                        <p:cTn id="89" dur="1" fill="hold">
                                          <p:stCondLst>
                                            <p:cond delay="249"/>
                                          </p:stCondLst>
                                        </p:cTn>
                                        <p:tgtEl>
                                          <p:spTgt spid="2477"/>
                                        </p:tgtEl>
                                        <p:attrNameLst>
                                          <p:attrName>style.visibility</p:attrName>
                                        </p:attrNameLst>
                                      </p:cBhvr>
                                      <p:to>
                                        <p:strVal val="visible"/>
                                      </p:to>
                                    </p:set>
                                  </p:childTnLst>
                                </p:cTn>
                              </p:par>
                              <p:par>
                                <p:cTn id="90" presetID="6" presetClass="emph" presetSubtype="0" accel="100000" autoRev="1" fill="hold" grpId="1" nodeType="withEffect">
                                  <p:stCondLst>
                                    <p:cond delay="800"/>
                                  </p:stCondLst>
                                  <p:childTnLst>
                                    <p:animScale>
                                      <p:cBhvr>
                                        <p:cTn id="91" dur="250" fill="hold"/>
                                        <p:tgtEl>
                                          <p:spTgt spid="2477"/>
                                        </p:tgtEl>
                                      </p:cBhvr>
                                      <p:by x="0" y="0"/>
                                    </p:animScale>
                                  </p:childTnLst>
                                </p:cTn>
                              </p:par>
                              <p:par>
                                <p:cTn id="92" presetID="1" presetClass="entr" presetSubtype="0" fill="hold" grpId="0" nodeType="withEffect">
                                  <p:stCondLst>
                                    <p:cond delay="900"/>
                                  </p:stCondLst>
                                  <p:childTnLst>
                                    <p:set>
                                      <p:cBhvr>
                                        <p:cTn id="93" dur="1" fill="hold">
                                          <p:stCondLst>
                                            <p:cond delay="249"/>
                                          </p:stCondLst>
                                        </p:cTn>
                                        <p:tgtEl>
                                          <p:spTgt spid="2478"/>
                                        </p:tgtEl>
                                        <p:attrNameLst>
                                          <p:attrName>style.visibility</p:attrName>
                                        </p:attrNameLst>
                                      </p:cBhvr>
                                      <p:to>
                                        <p:strVal val="visible"/>
                                      </p:to>
                                    </p:set>
                                  </p:childTnLst>
                                </p:cTn>
                              </p:par>
                              <p:par>
                                <p:cTn id="94" presetID="6" presetClass="emph" presetSubtype="0" accel="100000" autoRev="1" fill="hold" grpId="1" nodeType="withEffect">
                                  <p:stCondLst>
                                    <p:cond delay="900"/>
                                  </p:stCondLst>
                                  <p:childTnLst>
                                    <p:animScale>
                                      <p:cBhvr>
                                        <p:cTn id="95" dur="250" fill="hold"/>
                                        <p:tgtEl>
                                          <p:spTgt spid="2478"/>
                                        </p:tgtEl>
                                      </p:cBhvr>
                                      <p:by x="0" y="0"/>
                                    </p:animScale>
                                  </p:childTnLst>
                                </p:cTn>
                              </p:par>
                              <p:par>
                                <p:cTn id="96" presetID="1" presetClass="entr" presetSubtype="0" fill="hold" grpId="0" nodeType="withEffect">
                                  <p:stCondLst>
                                    <p:cond delay="1000"/>
                                  </p:stCondLst>
                                  <p:childTnLst>
                                    <p:set>
                                      <p:cBhvr>
                                        <p:cTn id="97" dur="1" fill="hold">
                                          <p:stCondLst>
                                            <p:cond delay="249"/>
                                          </p:stCondLst>
                                        </p:cTn>
                                        <p:tgtEl>
                                          <p:spTgt spid="2479"/>
                                        </p:tgtEl>
                                        <p:attrNameLst>
                                          <p:attrName>style.visibility</p:attrName>
                                        </p:attrNameLst>
                                      </p:cBhvr>
                                      <p:to>
                                        <p:strVal val="visible"/>
                                      </p:to>
                                    </p:set>
                                  </p:childTnLst>
                                </p:cTn>
                              </p:par>
                              <p:par>
                                <p:cTn id="98" presetID="6" presetClass="emph" presetSubtype="0" accel="100000" autoRev="1" fill="hold" grpId="1" nodeType="withEffect">
                                  <p:stCondLst>
                                    <p:cond delay="1000"/>
                                  </p:stCondLst>
                                  <p:childTnLst>
                                    <p:animScale>
                                      <p:cBhvr>
                                        <p:cTn id="99" dur="250" fill="hold"/>
                                        <p:tgtEl>
                                          <p:spTgt spid="2479"/>
                                        </p:tgtEl>
                                      </p:cBhvr>
                                      <p:by x="0" y="0"/>
                                    </p:animScale>
                                  </p:childTnLst>
                                </p:cTn>
                              </p:par>
                              <p:par>
                                <p:cTn id="100" presetID="1" presetClass="entr" presetSubtype="0" fill="hold" grpId="0" nodeType="withEffect">
                                  <p:stCondLst>
                                    <p:cond delay="1100"/>
                                  </p:stCondLst>
                                  <p:childTnLst>
                                    <p:set>
                                      <p:cBhvr>
                                        <p:cTn id="101" dur="1" fill="hold">
                                          <p:stCondLst>
                                            <p:cond delay="249"/>
                                          </p:stCondLst>
                                        </p:cTn>
                                        <p:tgtEl>
                                          <p:spTgt spid="2480"/>
                                        </p:tgtEl>
                                        <p:attrNameLst>
                                          <p:attrName>style.visibility</p:attrName>
                                        </p:attrNameLst>
                                      </p:cBhvr>
                                      <p:to>
                                        <p:strVal val="visible"/>
                                      </p:to>
                                    </p:set>
                                  </p:childTnLst>
                                </p:cTn>
                              </p:par>
                              <p:par>
                                <p:cTn id="102" presetID="6" presetClass="emph" presetSubtype="0" accel="100000" autoRev="1" fill="hold" grpId="1" nodeType="withEffect">
                                  <p:stCondLst>
                                    <p:cond delay="1100"/>
                                  </p:stCondLst>
                                  <p:childTnLst>
                                    <p:animScale>
                                      <p:cBhvr>
                                        <p:cTn id="103" dur="250" fill="hold"/>
                                        <p:tgtEl>
                                          <p:spTgt spid="2480"/>
                                        </p:tgtEl>
                                      </p:cBhvr>
                                      <p:by x="0" y="0"/>
                                    </p:animScale>
                                  </p:childTnLst>
                                </p:cTn>
                              </p:par>
                              <p:par>
                                <p:cTn id="104" presetID="1" presetClass="entr" presetSubtype="0" fill="hold" grpId="0" nodeType="withEffect">
                                  <p:stCondLst>
                                    <p:cond delay="1200"/>
                                  </p:stCondLst>
                                  <p:childTnLst>
                                    <p:set>
                                      <p:cBhvr>
                                        <p:cTn id="105" dur="1" fill="hold">
                                          <p:stCondLst>
                                            <p:cond delay="249"/>
                                          </p:stCondLst>
                                        </p:cTn>
                                        <p:tgtEl>
                                          <p:spTgt spid="2481"/>
                                        </p:tgtEl>
                                        <p:attrNameLst>
                                          <p:attrName>style.visibility</p:attrName>
                                        </p:attrNameLst>
                                      </p:cBhvr>
                                      <p:to>
                                        <p:strVal val="visible"/>
                                      </p:to>
                                    </p:set>
                                  </p:childTnLst>
                                </p:cTn>
                              </p:par>
                              <p:par>
                                <p:cTn id="106" presetID="6" presetClass="emph" presetSubtype="0" accel="100000" autoRev="1" fill="hold" grpId="1" nodeType="withEffect">
                                  <p:stCondLst>
                                    <p:cond delay="1200"/>
                                  </p:stCondLst>
                                  <p:childTnLst>
                                    <p:animScale>
                                      <p:cBhvr>
                                        <p:cTn id="107" dur="250" fill="hold"/>
                                        <p:tgtEl>
                                          <p:spTgt spid="2481"/>
                                        </p:tgtEl>
                                      </p:cBhvr>
                                      <p:by x="0" y="0"/>
                                    </p:animScale>
                                  </p:childTnLst>
                                </p:cTn>
                              </p:par>
                              <p:par>
                                <p:cTn id="108" presetID="1" presetClass="entr" presetSubtype="0" fill="hold" grpId="0" nodeType="withEffect">
                                  <p:stCondLst>
                                    <p:cond delay="1300"/>
                                  </p:stCondLst>
                                  <p:childTnLst>
                                    <p:set>
                                      <p:cBhvr>
                                        <p:cTn id="109" dur="1" fill="hold">
                                          <p:stCondLst>
                                            <p:cond delay="249"/>
                                          </p:stCondLst>
                                        </p:cTn>
                                        <p:tgtEl>
                                          <p:spTgt spid="2482"/>
                                        </p:tgtEl>
                                        <p:attrNameLst>
                                          <p:attrName>style.visibility</p:attrName>
                                        </p:attrNameLst>
                                      </p:cBhvr>
                                      <p:to>
                                        <p:strVal val="visible"/>
                                      </p:to>
                                    </p:set>
                                  </p:childTnLst>
                                </p:cTn>
                              </p:par>
                              <p:par>
                                <p:cTn id="110" presetID="6" presetClass="emph" presetSubtype="0" accel="100000" autoRev="1" fill="hold" grpId="1" nodeType="withEffect">
                                  <p:stCondLst>
                                    <p:cond delay="1300"/>
                                  </p:stCondLst>
                                  <p:childTnLst>
                                    <p:animScale>
                                      <p:cBhvr>
                                        <p:cTn id="111" dur="250" fill="hold"/>
                                        <p:tgtEl>
                                          <p:spTgt spid="2482"/>
                                        </p:tgtEl>
                                      </p:cBhvr>
                                      <p:by x="0" y="0"/>
                                    </p:animScale>
                                  </p:childTnLst>
                                </p:cTn>
                              </p:par>
                              <p:par>
                                <p:cTn id="112" presetID="1" presetClass="entr" presetSubtype="0" fill="hold" grpId="0" nodeType="withEffect">
                                  <p:stCondLst>
                                    <p:cond delay="1500"/>
                                  </p:stCondLst>
                                  <p:childTnLst>
                                    <p:set>
                                      <p:cBhvr>
                                        <p:cTn id="113" dur="1" fill="hold">
                                          <p:stCondLst>
                                            <p:cond delay="249"/>
                                          </p:stCondLst>
                                        </p:cTn>
                                        <p:tgtEl>
                                          <p:spTgt spid="2483"/>
                                        </p:tgtEl>
                                        <p:attrNameLst>
                                          <p:attrName>style.visibility</p:attrName>
                                        </p:attrNameLst>
                                      </p:cBhvr>
                                      <p:to>
                                        <p:strVal val="visible"/>
                                      </p:to>
                                    </p:set>
                                  </p:childTnLst>
                                </p:cTn>
                              </p:par>
                              <p:par>
                                <p:cTn id="114" presetID="6" presetClass="emph" presetSubtype="0" accel="100000" autoRev="1" fill="hold" grpId="1" nodeType="withEffect">
                                  <p:stCondLst>
                                    <p:cond delay="1500"/>
                                  </p:stCondLst>
                                  <p:childTnLst>
                                    <p:animScale>
                                      <p:cBhvr>
                                        <p:cTn id="115" dur="250" fill="hold"/>
                                        <p:tgtEl>
                                          <p:spTgt spid="2483"/>
                                        </p:tgtEl>
                                      </p:cBhvr>
                                      <p:by x="0" y="0"/>
                                    </p:animScale>
                                  </p:childTnLst>
                                </p:cTn>
                              </p:par>
                              <p:par>
                                <p:cTn id="116" presetID="1" presetClass="entr" presetSubtype="0" fill="hold" grpId="0" nodeType="withEffect">
                                  <p:stCondLst>
                                    <p:cond delay="1600"/>
                                  </p:stCondLst>
                                  <p:childTnLst>
                                    <p:set>
                                      <p:cBhvr>
                                        <p:cTn id="117" dur="1" fill="hold">
                                          <p:stCondLst>
                                            <p:cond delay="249"/>
                                          </p:stCondLst>
                                        </p:cTn>
                                        <p:tgtEl>
                                          <p:spTgt spid="2484"/>
                                        </p:tgtEl>
                                        <p:attrNameLst>
                                          <p:attrName>style.visibility</p:attrName>
                                        </p:attrNameLst>
                                      </p:cBhvr>
                                      <p:to>
                                        <p:strVal val="visible"/>
                                      </p:to>
                                    </p:set>
                                  </p:childTnLst>
                                </p:cTn>
                              </p:par>
                              <p:par>
                                <p:cTn id="118" presetID="6" presetClass="emph" presetSubtype="0" accel="100000" autoRev="1" fill="hold" grpId="1" nodeType="withEffect">
                                  <p:stCondLst>
                                    <p:cond delay="1600"/>
                                  </p:stCondLst>
                                  <p:childTnLst>
                                    <p:animScale>
                                      <p:cBhvr>
                                        <p:cTn id="119" dur="250" fill="hold"/>
                                        <p:tgtEl>
                                          <p:spTgt spid="2484"/>
                                        </p:tgtEl>
                                      </p:cBhvr>
                                      <p:by x="0" y="0"/>
                                    </p:animScale>
                                  </p:childTnLst>
                                </p:cTn>
                              </p:par>
                              <p:par>
                                <p:cTn id="120" presetID="1" presetClass="entr" presetSubtype="0" fill="hold" grpId="0" nodeType="withEffect">
                                  <p:stCondLst>
                                    <p:cond delay="1700"/>
                                  </p:stCondLst>
                                  <p:childTnLst>
                                    <p:set>
                                      <p:cBhvr>
                                        <p:cTn id="121" dur="1" fill="hold">
                                          <p:stCondLst>
                                            <p:cond delay="249"/>
                                          </p:stCondLst>
                                        </p:cTn>
                                        <p:tgtEl>
                                          <p:spTgt spid="2485"/>
                                        </p:tgtEl>
                                        <p:attrNameLst>
                                          <p:attrName>style.visibility</p:attrName>
                                        </p:attrNameLst>
                                      </p:cBhvr>
                                      <p:to>
                                        <p:strVal val="visible"/>
                                      </p:to>
                                    </p:set>
                                  </p:childTnLst>
                                </p:cTn>
                              </p:par>
                              <p:par>
                                <p:cTn id="122" presetID="6" presetClass="emph" presetSubtype="0" accel="100000" autoRev="1" fill="hold" grpId="1" nodeType="withEffect">
                                  <p:stCondLst>
                                    <p:cond delay="1700"/>
                                  </p:stCondLst>
                                  <p:childTnLst>
                                    <p:animScale>
                                      <p:cBhvr>
                                        <p:cTn id="123" dur="250" fill="hold"/>
                                        <p:tgtEl>
                                          <p:spTgt spid="2485"/>
                                        </p:tgtEl>
                                      </p:cBhvr>
                                      <p:by x="0" y="0"/>
                                    </p:animScale>
                                  </p:childTnLst>
                                </p:cTn>
                              </p:par>
                              <p:par>
                                <p:cTn id="124" presetID="1" presetClass="entr" presetSubtype="0" fill="hold" grpId="0" nodeType="withEffect">
                                  <p:stCondLst>
                                    <p:cond delay="1900"/>
                                  </p:stCondLst>
                                  <p:childTnLst>
                                    <p:set>
                                      <p:cBhvr>
                                        <p:cTn id="125" dur="1" fill="hold">
                                          <p:stCondLst>
                                            <p:cond delay="249"/>
                                          </p:stCondLst>
                                        </p:cTn>
                                        <p:tgtEl>
                                          <p:spTgt spid="2486"/>
                                        </p:tgtEl>
                                        <p:attrNameLst>
                                          <p:attrName>style.visibility</p:attrName>
                                        </p:attrNameLst>
                                      </p:cBhvr>
                                      <p:to>
                                        <p:strVal val="visible"/>
                                      </p:to>
                                    </p:set>
                                  </p:childTnLst>
                                </p:cTn>
                              </p:par>
                              <p:par>
                                <p:cTn id="126" presetID="6" presetClass="emph" presetSubtype="0" accel="100000" autoRev="1" fill="hold" grpId="1" nodeType="withEffect">
                                  <p:stCondLst>
                                    <p:cond delay="1900"/>
                                  </p:stCondLst>
                                  <p:childTnLst>
                                    <p:animScale>
                                      <p:cBhvr>
                                        <p:cTn id="127" dur="250" fill="hold"/>
                                        <p:tgtEl>
                                          <p:spTgt spid="2486"/>
                                        </p:tgtEl>
                                      </p:cBhvr>
                                      <p:by x="0" y="0"/>
                                    </p:animScale>
                                  </p:childTnLst>
                                </p:cTn>
                              </p:par>
                              <p:par>
                                <p:cTn id="128" presetID="1" presetClass="entr" presetSubtype="0" fill="hold" grpId="0" nodeType="withEffect">
                                  <p:stCondLst>
                                    <p:cond delay="2000"/>
                                  </p:stCondLst>
                                  <p:childTnLst>
                                    <p:set>
                                      <p:cBhvr>
                                        <p:cTn id="129" dur="1" fill="hold">
                                          <p:stCondLst>
                                            <p:cond delay="249"/>
                                          </p:stCondLst>
                                        </p:cTn>
                                        <p:tgtEl>
                                          <p:spTgt spid="2487"/>
                                        </p:tgtEl>
                                        <p:attrNameLst>
                                          <p:attrName>style.visibility</p:attrName>
                                        </p:attrNameLst>
                                      </p:cBhvr>
                                      <p:to>
                                        <p:strVal val="visible"/>
                                      </p:to>
                                    </p:set>
                                  </p:childTnLst>
                                </p:cTn>
                              </p:par>
                              <p:par>
                                <p:cTn id="130" presetID="6" presetClass="emph" presetSubtype="0" accel="100000" autoRev="1" fill="hold" grpId="1" nodeType="withEffect">
                                  <p:stCondLst>
                                    <p:cond delay="2000"/>
                                  </p:stCondLst>
                                  <p:childTnLst>
                                    <p:animScale>
                                      <p:cBhvr>
                                        <p:cTn id="131" dur="250" fill="hold"/>
                                        <p:tgtEl>
                                          <p:spTgt spid="2487"/>
                                        </p:tgtEl>
                                      </p:cBhvr>
                                      <p:by x="0" y="0"/>
                                    </p:animScale>
                                  </p:childTnLst>
                                </p:cTn>
                              </p:par>
                              <p:par>
                                <p:cTn id="132" presetID="1" presetClass="entr" presetSubtype="0" fill="hold" grpId="0" nodeType="withEffect">
                                  <p:stCondLst>
                                    <p:cond delay="2100"/>
                                  </p:stCondLst>
                                  <p:childTnLst>
                                    <p:set>
                                      <p:cBhvr>
                                        <p:cTn id="133" dur="1" fill="hold">
                                          <p:stCondLst>
                                            <p:cond delay="249"/>
                                          </p:stCondLst>
                                        </p:cTn>
                                        <p:tgtEl>
                                          <p:spTgt spid="2488"/>
                                        </p:tgtEl>
                                        <p:attrNameLst>
                                          <p:attrName>style.visibility</p:attrName>
                                        </p:attrNameLst>
                                      </p:cBhvr>
                                      <p:to>
                                        <p:strVal val="visible"/>
                                      </p:to>
                                    </p:set>
                                  </p:childTnLst>
                                </p:cTn>
                              </p:par>
                              <p:par>
                                <p:cTn id="134" presetID="6" presetClass="emph" presetSubtype="0" accel="100000" autoRev="1" fill="hold" grpId="1" nodeType="withEffect">
                                  <p:stCondLst>
                                    <p:cond delay="2100"/>
                                  </p:stCondLst>
                                  <p:childTnLst>
                                    <p:animScale>
                                      <p:cBhvr>
                                        <p:cTn id="135" dur="250" fill="hold"/>
                                        <p:tgtEl>
                                          <p:spTgt spid="2488"/>
                                        </p:tgtEl>
                                      </p:cBhvr>
                                      <p:by x="0" y="0"/>
                                    </p:animScale>
                                  </p:childTnLst>
                                </p:cTn>
                              </p:par>
                              <p:par>
                                <p:cTn id="136" presetID="1" presetClass="entr" presetSubtype="0" fill="hold" grpId="0" nodeType="withEffect">
                                  <p:stCondLst>
                                    <p:cond delay="2200"/>
                                  </p:stCondLst>
                                  <p:childTnLst>
                                    <p:set>
                                      <p:cBhvr>
                                        <p:cTn id="137" dur="1" fill="hold">
                                          <p:stCondLst>
                                            <p:cond delay="249"/>
                                          </p:stCondLst>
                                        </p:cTn>
                                        <p:tgtEl>
                                          <p:spTgt spid="2489"/>
                                        </p:tgtEl>
                                        <p:attrNameLst>
                                          <p:attrName>style.visibility</p:attrName>
                                        </p:attrNameLst>
                                      </p:cBhvr>
                                      <p:to>
                                        <p:strVal val="visible"/>
                                      </p:to>
                                    </p:set>
                                  </p:childTnLst>
                                </p:cTn>
                              </p:par>
                              <p:par>
                                <p:cTn id="138" presetID="6" presetClass="emph" presetSubtype="0" accel="100000" autoRev="1" fill="hold" grpId="1" nodeType="withEffect">
                                  <p:stCondLst>
                                    <p:cond delay="2200"/>
                                  </p:stCondLst>
                                  <p:childTnLst>
                                    <p:animScale>
                                      <p:cBhvr>
                                        <p:cTn id="139" dur="250" fill="hold"/>
                                        <p:tgtEl>
                                          <p:spTgt spid="2489"/>
                                        </p:tgtEl>
                                      </p:cBhvr>
                                      <p:by x="0" y="0"/>
                                    </p:animScale>
                                  </p:childTnLst>
                                </p:cTn>
                              </p:par>
                              <p:par>
                                <p:cTn id="140" presetID="1" presetClass="entr" presetSubtype="0" fill="hold" grpId="0" nodeType="withEffect">
                                  <p:stCondLst>
                                    <p:cond delay="2300"/>
                                  </p:stCondLst>
                                  <p:childTnLst>
                                    <p:set>
                                      <p:cBhvr>
                                        <p:cTn id="141" dur="1" fill="hold">
                                          <p:stCondLst>
                                            <p:cond delay="249"/>
                                          </p:stCondLst>
                                        </p:cTn>
                                        <p:tgtEl>
                                          <p:spTgt spid="2491"/>
                                        </p:tgtEl>
                                        <p:attrNameLst>
                                          <p:attrName>style.visibility</p:attrName>
                                        </p:attrNameLst>
                                      </p:cBhvr>
                                      <p:to>
                                        <p:strVal val="visible"/>
                                      </p:to>
                                    </p:set>
                                  </p:childTnLst>
                                </p:cTn>
                              </p:par>
                              <p:par>
                                <p:cTn id="142" presetID="6" presetClass="emph" presetSubtype="0" accel="100000" autoRev="1" fill="hold" grpId="1" nodeType="withEffect">
                                  <p:stCondLst>
                                    <p:cond delay="2300"/>
                                  </p:stCondLst>
                                  <p:childTnLst>
                                    <p:animScale>
                                      <p:cBhvr>
                                        <p:cTn id="143" dur="250" fill="hold"/>
                                        <p:tgtEl>
                                          <p:spTgt spid="2491"/>
                                        </p:tgtEl>
                                      </p:cBhvr>
                                      <p:by x="0" y="0"/>
                                    </p:animScale>
                                  </p:childTnLst>
                                </p:cTn>
                              </p:par>
                              <p:par>
                                <p:cTn id="144" presetID="1" presetClass="entr" presetSubtype="0" fill="hold" grpId="0" nodeType="withEffect">
                                  <p:stCondLst>
                                    <p:cond delay="1300"/>
                                  </p:stCondLst>
                                  <p:childTnLst>
                                    <p:set>
                                      <p:cBhvr>
                                        <p:cTn id="145" dur="1" fill="hold">
                                          <p:stCondLst>
                                            <p:cond delay="0"/>
                                          </p:stCondLst>
                                        </p:cTn>
                                        <p:tgtEl>
                                          <p:spTgt spid="2494"/>
                                        </p:tgtEl>
                                        <p:attrNameLst>
                                          <p:attrName>style.visibility</p:attrName>
                                        </p:attrNameLst>
                                      </p:cBhvr>
                                      <p:to>
                                        <p:strVal val="visible"/>
                                      </p:to>
                                    </p:set>
                                  </p:childTnLst>
                                </p:cTn>
                              </p:par>
                              <p:par>
                                <p:cTn id="146" presetID="1" presetClass="entr" presetSubtype="0" fill="hold" grpId="0" nodeType="withEffect">
                                  <p:stCondLst>
                                    <p:cond delay="1300"/>
                                  </p:stCondLst>
                                  <p:childTnLst>
                                    <p:set>
                                      <p:cBhvr>
                                        <p:cTn id="147" dur="1" fill="hold">
                                          <p:stCondLst>
                                            <p:cond delay="0"/>
                                          </p:stCondLst>
                                        </p:cTn>
                                        <p:tgtEl>
                                          <p:spTgt spid="2493"/>
                                        </p:tgtEl>
                                        <p:attrNameLst>
                                          <p:attrName>style.visibility</p:attrName>
                                        </p:attrNameLst>
                                      </p:cBhvr>
                                      <p:to>
                                        <p:strVal val="visible"/>
                                      </p:to>
                                    </p:set>
                                  </p:childTnLst>
                                </p:cTn>
                              </p:par>
                              <p:par>
                                <p:cTn id="148" presetID="10" presetClass="entr" presetSubtype="0" fill="hold" grpId="0" nodeType="withEffect">
                                  <p:stCondLst>
                                    <p:cond delay="1300"/>
                                  </p:stCondLst>
                                  <p:childTnLst>
                                    <p:set>
                                      <p:cBhvr>
                                        <p:cTn id="149" dur="1" fill="hold">
                                          <p:stCondLst>
                                            <p:cond delay="0"/>
                                          </p:stCondLst>
                                        </p:cTn>
                                        <p:tgtEl>
                                          <p:spTgt spid="2492"/>
                                        </p:tgtEl>
                                        <p:attrNameLst>
                                          <p:attrName>style.visibility</p:attrName>
                                        </p:attrNameLst>
                                      </p:cBhvr>
                                      <p:to>
                                        <p:strVal val="visible"/>
                                      </p:to>
                                    </p:set>
                                    <p:animEffect transition="in" filter="fade">
                                      <p:cBhvr>
                                        <p:cTn id="150" dur="250"/>
                                        <p:tgtEl>
                                          <p:spTgt spid="2492"/>
                                        </p:tgtEl>
                                      </p:cBhvr>
                                    </p:animEffect>
                                  </p:childTnLst>
                                </p:cTn>
                              </p:par>
                              <p:par>
                                <p:cTn id="151" presetID="1" presetClass="entr" presetSubtype="0" fill="hold" grpId="0" nodeType="withEffect">
                                  <p:stCondLst>
                                    <p:cond delay="1300"/>
                                  </p:stCondLst>
                                  <p:childTnLst>
                                    <p:set>
                                      <p:cBhvr>
                                        <p:cTn id="15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6" grpId="0" animBg="1"/>
      <p:bldP spid="2457" grpId="0" animBg="1"/>
      <p:bldP spid="2458" grpId="0" animBg="1"/>
      <p:bldP spid="2459" grpId="0" animBg="1"/>
      <p:bldP spid="2460" grpId="0" animBg="1"/>
      <p:bldP spid="2461" grpId="0" animBg="1"/>
      <p:bldP spid="2462" grpId="0" animBg="1"/>
      <p:bldP spid="2463" grpId="0" animBg="1"/>
      <p:bldP spid="2464" grpId="0" animBg="1"/>
      <p:bldP spid="2465" grpId="0" animBg="1"/>
      <p:bldP spid="2466" grpId="0" animBg="1"/>
      <p:bldP spid="2467" grpId="0" animBg="1"/>
      <p:bldP spid="2468" grpId="0" animBg="1"/>
      <p:bldP spid="2469" grpId="0" animBg="1"/>
      <p:bldP spid="2470" grpId="0" animBg="1"/>
      <p:bldP spid="2471" grpId="0" animBg="1"/>
      <p:bldP spid="2" grpId="0" animBg="1"/>
      <p:bldP spid="1237" grpId="0" animBg="1"/>
      <p:bldP spid="1237" grpId="1" animBg="1"/>
      <p:bldP spid="2455" grpId="0" animBg="1"/>
      <p:bldP spid="2455" grpId="1" animBg="1"/>
      <p:bldP spid="2472" grpId="0" animBg="1"/>
      <p:bldP spid="2472" grpId="1" animBg="1"/>
      <p:bldP spid="2473" grpId="0" animBg="1"/>
      <p:bldP spid="2473" grpId="1" animBg="1"/>
      <p:bldP spid="2474" grpId="0" animBg="1"/>
      <p:bldP spid="2474" grpId="1" animBg="1"/>
      <p:bldP spid="2475" grpId="0" animBg="1"/>
      <p:bldP spid="2475" grpId="1" animBg="1"/>
      <p:bldP spid="2476" grpId="0" animBg="1"/>
      <p:bldP spid="2476" grpId="1" animBg="1"/>
      <p:bldP spid="2477" grpId="0" animBg="1"/>
      <p:bldP spid="2477" grpId="1" animBg="1"/>
      <p:bldP spid="2478" grpId="0" animBg="1"/>
      <p:bldP spid="2478" grpId="1" animBg="1"/>
      <p:bldP spid="2479" grpId="0" animBg="1"/>
      <p:bldP spid="2479" grpId="1" animBg="1"/>
      <p:bldP spid="2480" grpId="0" animBg="1"/>
      <p:bldP spid="2480" grpId="1" animBg="1"/>
      <p:bldP spid="2481" grpId="0" animBg="1"/>
      <p:bldP spid="2481" grpId="1" animBg="1"/>
      <p:bldP spid="2482" grpId="0" animBg="1"/>
      <p:bldP spid="2482" grpId="1" animBg="1"/>
      <p:bldP spid="2483" grpId="0" animBg="1"/>
      <p:bldP spid="2483" grpId="1" animBg="1"/>
      <p:bldP spid="2484" grpId="0" animBg="1"/>
      <p:bldP spid="2484" grpId="1" animBg="1"/>
      <p:bldP spid="2485" grpId="0" animBg="1"/>
      <p:bldP spid="2485" grpId="1" animBg="1"/>
      <p:bldP spid="2486" grpId="0" animBg="1"/>
      <p:bldP spid="2486" grpId="1" animBg="1"/>
      <p:bldP spid="2487" grpId="0" animBg="1"/>
      <p:bldP spid="2487" grpId="1" animBg="1"/>
      <p:bldP spid="2488" grpId="0" animBg="1"/>
      <p:bldP spid="2488" grpId="1" animBg="1"/>
      <p:bldP spid="2489" grpId="0" animBg="1"/>
      <p:bldP spid="2489" grpId="1" animBg="1"/>
      <p:bldP spid="2490" grpId="0" animBg="1"/>
      <p:bldP spid="2490" grpId="1" animBg="1"/>
      <p:bldP spid="2491" grpId="0" animBg="1"/>
      <p:bldP spid="2491" grpId="1" animBg="1"/>
      <p:bldP spid="2492" grpId="0" animBg="1"/>
      <p:bldP spid="2493" grpId="0" animBg="1"/>
      <p:bldP spid="3" grpId="0"/>
      <p:bldP spid="2494" grpId="0"/>
    </p:bld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3" name="Group 22"/>
          <p:cNvGrpSpPr/>
          <p:nvPr/>
        </p:nvGrpSpPr>
        <p:grpSpPr>
          <a:xfrm>
            <a:off x="69435" y="707793"/>
            <a:ext cx="3782992" cy="2399978"/>
            <a:chOff x="69453" y="707084"/>
            <a:chExt cx="3783977" cy="2400603"/>
          </a:xfrm>
        </p:grpSpPr>
        <p:sp>
          <p:nvSpPr>
            <p:cNvPr id="13" name="TextBox 12"/>
            <p:cNvSpPr txBox="1"/>
            <p:nvPr/>
          </p:nvSpPr>
          <p:spPr>
            <a:xfrm>
              <a:off x="339183" y="2707577"/>
              <a:ext cx="3514247" cy="400110"/>
            </a:xfrm>
            <a:prstGeom prst="rect">
              <a:avLst/>
            </a:prstGeom>
            <a:noFill/>
          </p:spPr>
          <p:txBody>
            <a:bodyPr wrap="square" rtlCol="0">
              <a:spAutoFit/>
            </a:bodyPr>
            <a:lstStyle/>
            <a:p>
              <a:pPr algn="ctr" defTabSz="914126"/>
              <a:r>
                <a:rPr lang="en-US" sz="1999" dirty="0">
                  <a:solidFill>
                    <a:srgbClr val="FFFFFF"/>
                  </a:solidFill>
                  <a:latin typeface="Segoe UI Light"/>
                  <a:cs typeface="Segoe UI Light" panose="020B0502040204020203" pitchFamily="34" charset="0"/>
                </a:rPr>
                <a:t>Fortune 500 using Azure</a:t>
              </a:r>
              <a:endParaRPr lang="en-US" sz="1999" dirty="0">
                <a:solidFill>
                  <a:srgbClr val="FFFFFF"/>
                </a:solidFill>
                <a:latin typeface="Segoe UI Light"/>
              </a:endParaRPr>
            </a:p>
          </p:txBody>
        </p:sp>
        <p:sp>
          <p:nvSpPr>
            <p:cNvPr id="39" name="Rectangle 38"/>
            <p:cNvSpPr/>
            <p:nvPr/>
          </p:nvSpPr>
          <p:spPr>
            <a:xfrm>
              <a:off x="69453" y="707084"/>
              <a:ext cx="3679529" cy="2068338"/>
            </a:xfrm>
            <a:prstGeom prst="rect">
              <a:avLst/>
            </a:prstGeom>
          </p:spPr>
          <p:txBody>
            <a:bodyPr wrap="square" anchor="ctr">
              <a:spAutoFit/>
            </a:bodyPr>
            <a:lstStyle/>
            <a:p>
              <a:pPr algn="ctr" defTabSz="914126">
                <a:lnSpc>
                  <a:spcPct val="95000"/>
                </a:lnSpc>
                <a:buSzPct val="90000"/>
              </a:pPr>
              <a:r>
                <a:rPr lang="en-US" sz="13524" dirty="0">
                  <a:solidFill>
                    <a:srgbClr val="11C1FF"/>
                  </a:solidFill>
                  <a:latin typeface="Segoe UI Light" panose="020B0502040204020203" pitchFamily="34" charset="0"/>
                  <a:cs typeface="Segoe UI Light" panose="020B0502040204020203" pitchFamily="34" charset="0"/>
                </a:rPr>
                <a:t>&gt;</a:t>
              </a:r>
              <a:r>
                <a:rPr lang="en-US" sz="13524" dirty="0">
                  <a:solidFill>
                    <a:srgbClr val="FFFFFF"/>
                  </a:solidFill>
                  <a:latin typeface="Segoe UI Light" panose="020B0502040204020203" pitchFamily="34" charset="0"/>
                  <a:cs typeface="Segoe UI Light" panose="020B0502040204020203" pitchFamily="34" charset="0"/>
                </a:rPr>
                <a:t>57</a:t>
              </a:r>
              <a:r>
                <a:rPr lang="en-US" sz="5880" dirty="0">
                  <a:solidFill>
                    <a:srgbClr val="00B0F0"/>
                  </a:solidFill>
                  <a:latin typeface="Segoe UI Light" panose="020B0502040204020203" pitchFamily="34" charset="0"/>
                  <a:cs typeface="Segoe UI Light" panose="020B0502040204020203" pitchFamily="34" charset="0"/>
                </a:rPr>
                <a:t>%</a:t>
              </a:r>
              <a:endParaRPr lang="en-US" sz="13524" dirty="0">
                <a:solidFill>
                  <a:srgbClr val="00B0F0"/>
                </a:solidFill>
                <a:latin typeface="Segoe UI Light" panose="020B0502040204020203" pitchFamily="34" charset="0"/>
                <a:cs typeface="Segoe UI Light" panose="020B0502040204020203" pitchFamily="34" charset="0"/>
              </a:endParaRPr>
            </a:p>
          </p:txBody>
        </p:sp>
      </p:grpSp>
      <p:grpSp>
        <p:nvGrpSpPr>
          <p:cNvPr id="28" name="Group 27"/>
          <p:cNvGrpSpPr/>
          <p:nvPr/>
        </p:nvGrpSpPr>
        <p:grpSpPr>
          <a:xfrm>
            <a:off x="4274033" y="846194"/>
            <a:ext cx="4515936" cy="2309290"/>
            <a:chOff x="8249299" y="845521"/>
            <a:chExt cx="4517112" cy="2309892"/>
          </a:xfrm>
        </p:grpSpPr>
        <p:sp>
          <p:nvSpPr>
            <p:cNvPr id="51" name="Rectangle 50"/>
            <p:cNvSpPr/>
            <p:nvPr/>
          </p:nvSpPr>
          <p:spPr>
            <a:xfrm>
              <a:off x="8249299" y="845521"/>
              <a:ext cx="4517112" cy="1773562"/>
            </a:xfrm>
            <a:prstGeom prst="rect">
              <a:avLst/>
            </a:prstGeom>
          </p:spPr>
          <p:txBody>
            <a:bodyPr wrap="square" anchor="ctr">
              <a:spAutoFit/>
            </a:bodyPr>
            <a:lstStyle/>
            <a:p>
              <a:pPr defTabSz="914126">
                <a:lnSpc>
                  <a:spcPct val="95000"/>
                </a:lnSpc>
                <a:buSzPct val="90000"/>
              </a:pPr>
              <a:r>
                <a:rPr lang="en-US" sz="11497" dirty="0" smtClean="0">
                  <a:solidFill>
                    <a:srgbClr val="00B0F0"/>
                  </a:solidFill>
                  <a:latin typeface="Segoe UI Light" panose="020B0502040204020203" pitchFamily="34" charset="0"/>
                  <a:cs typeface="Segoe UI Light" panose="020B0502040204020203" pitchFamily="34" charset="0"/>
                </a:rPr>
                <a:t>&gt;</a:t>
              </a:r>
              <a:r>
                <a:rPr lang="en-US" sz="9597" dirty="0" smtClean="0">
                  <a:solidFill>
                    <a:srgbClr val="FFFFFF"/>
                  </a:solidFill>
                  <a:latin typeface="Segoe UI Light" panose="020B0502040204020203" pitchFamily="34" charset="0"/>
                  <a:cs typeface="Segoe UI Light" panose="020B0502040204020203" pitchFamily="34" charset="0"/>
                </a:rPr>
                <a:t>300</a:t>
              </a:r>
              <a:r>
                <a:rPr lang="en-US" sz="7998" dirty="0" smtClean="0">
                  <a:solidFill>
                    <a:srgbClr val="FFFFFF"/>
                  </a:solidFill>
                  <a:latin typeface="Segoe UI Light" panose="020B0502040204020203" pitchFamily="34" charset="0"/>
                  <a:cs typeface="Segoe UI Light" panose="020B0502040204020203" pitchFamily="34" charset="0"/>
                </a:rPr>
                <a:t>k</a:t>
              </a:r>
              <a:endParaRPr lang="en-US" sz="9597" dirty="0">
                <a:solidFill>
                  <a:srgbClr val="FFFFFF"/>
                </a:solidFill>
                <a:latin typeface="Segoe UI Light" panose="020B0502040204020203" pitchFamily="34" charset="0"/>
                <a:cs typeface="Segoe UI Light" panose="020B0502040204020203" pitchFamily="34" charset="0"/>
              </a:endParaRPr>
            </a:p>
          </p:txBody>
        </p:sp>
        <p:sp>
          <p:nvSpPr>
            <p:cNvPr id="52" name="Rectangle 51"/>
            <p:cNvSpPr/>
            <p:nvPr/>
          </p:nvSpPr>
          <p:spPr>
            <a:xfrm>
              <a:off x="8957492" y="2770692"/>
              <a:ext cx="2458322" cy="384721"/>
            </a:xfrm>
            <a:prstGeom prst="rect">
              <a:avLst/>
            </a:prstGeom>
          </p:spPr>
          <p:txBody>
            <a:bodyPr wrap="square" anchor="ctr">
              <a:spAutoFit/>
            </a:bodyPr>
            <a:lstStyle/>
            <a:p>
              <a:pPr algn="ctr" defTabSz="914126">
                <a:lnSpc>
                  <a:spcPct val="95000"/>
                </a:lnSpc>
                <a:buSzPct val="90000"/>
              </a:pPr>
              <a:r>
                <a:rPr lang="en-US" sz="1999" dirty="0">
                  <a:solidFill>
                    <a:srgbClr val="FFFFFF"/>
                  </a:solidFill>
                  <a:latin typeface="Segoe UI Light"/>
                  <a:cs typeface="Segoe UI Light" panose="020B0502040204020203" pitchFamily="34" charset="0"/>
                </a:rPr>
                <a:t>Active websites</a:t>
              </a:r>
              <a:endParaRPr lang="en-US" sz="3199" dirty="0">
                <a:solidFill>
                  <a:srgbClr val="FFFFFF"/>
                </a:solidFill>
                <a:latin typeface="Segoe UI Light"/>
                <a:cs typeface="Segoe UI Light" panose="020B0502040204020203" pitchFamily="34" charset="0"/>
              </a:endParaRPr>
            </a:p>
          </p:txBody>
        </p:sp>
      </p:grpSp>
      <p:cxnSp>
        <p:nvCxnSpPr>
          <p:cNvPr id="27" name="Straight Connector 26"/>
          <p:cNvCxnSpPr/>
          <p:nvPr/>
        </p:nvCxnSpPr>
        <p:spPr>
          <a:xfrm>
            <a:off x="4063229" y="1380"/>
            <a:ext cx="0" cy="6855241"/>
          </a:xfrm>
          <a:prstGeom prst="line">
            <a:avLst/>
          </a:prstGeom>
          <a:ln>
            <a:solidFill>
              <a:srgbClr val="11C1FF"/>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8095127" y="1380"/>
            <a:ext cx="0" cy="6855241"/>
          </a:xfrm>
          <a:prstGeom prst="line">
            <a:avLst/>
          </a:prstGeom>
          <a:ln>
            <a:solidFill>
              <a:srgbClr val="11C1FF"/>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865" y="3443449"/>
            <a:ext cx="12187096" cy="0"/>
          </a:xfrm>
          <a:prstGeom prst="line">
            <a:avLst/>
          </a:prstGeom>
          <a:ln>
            <a:solidFill>
              <a:srgbClr val="11C1FF"/>
            </a:solidFill>
          </a:ln>
        </p:spPr>
        <p:style>
          <a:lnRef idx="1">
            <a:schemeClr val="accent1"/>
          </a:lnRef>
          <a:fillRef idx="0">
            <a:schemeClr val="accent1"/>
          </a:fillRef>
          <a:effectRef idx="0">
            <a:schemeClr val="accent1"/>
          </a:effectRef>
          <a:fontRef idx="minor">
            <a:schemeClr val="tx1"/>
          </a:fontRef>
        </p:style>
      </p:cxnSp>
      <p:grpSp>
        <p:nvGrpSpPr>
          <p:cNvPr id="61" name="Group 60"/>
          <p:cNvGrpSpPr/>
          <p:nvPr/>
        </p:nvGrpSpPr>
        <p:grpSpPr>
          <a:xfrm>
            <a:off x="8292169" y="757121"/>
            <a:ext cx="3624053" cy="2386414"/>
            <a:chOff x="228133" y="2745825"/>
            <a:chExt cx="3624997" cy="2701148"/>
          </a:xfrm>
        </p:grpSpPr>
        <p:sp>
          <p:nvSpPr>
            <p:cNvPr id="20" name="Rectangle 19"/>
            <p:cNvSpPr/>
            <p:nvPr/>
          </p:nvSpPr>
          <p:spPr>
            <a:xfrm>
              <a:off x="228133" y="2745825"/>
              <a:ext cx="3624997" cy="1957317"/>
            </a:xfrm>
            <a:prstGeom prst="rect">
              <a:avLst/>
            </a:prstGeom>
          </p:spPr>
          <p:txBody>
            <a:bodyPr wrap="square" anchor="b">
              <a:spAutoFit/>
            </a:bodyPr>
            <a:lstStyle/>
            <a:p>
              <a:pPr algn="ctr" defTabSz="914126">
                <a:lnSpc>
                  <a:spcPct val="95000"/>
                </a:lnSpc>
                <a:buSzPct val="90000"/>
              </a:pPr>
              <a:r>
                <a:rPr lang="en-US" sz="3999" spc="-200" dirty="0" smtClean="0">
                  <a:solidFill>
                    <a:srgbClr val="00B0F0"/>
                  </a:solidFill>
                  <a:latin typeface="Segoe UI Light" panose="020B0502040204020203" pitchFamily="34" charset="0"/>
                  <a:cs typeface="Segoe UI Light" panose="020B0502040204020203" pitchFamily="34" charset="0"/>
                </a:rPr>
                <a:t>More </a:t>
              </a:r>
              <a:r>
                <a:rPr lang="en-US" sz="3999" spc="-200" dirty="0">
                  <a:solidFill>
                    <a:srgbClr val="00B0F0"/>
                  </a:solidFill>
                  <a:latin typeface="Segoe UI Light" panose="020B0502040204020203" pitchFamily="34" charset="0"/>
                  <a:cs typeface="Segoe UI Light" panose="020B0502040204020203" pitchFamily="34" charset="0"/>
                </a:rPr>
                <a:t>than</a:t>
              </a:r>
            </a:p>
            <a:p>
              <a:pPr algn="ctr" defTabSz="914126">
                <a:lnSpc>
                  <a:spcPct val="95000"/>
                </a:lnSpc>
                <a:buSzPct val="90000"/>
              </a:pPr>
              <a:r>
                <a:rPr lang="en-US" sz="7198" spc="-294" dirty="0">
                  <a:solidFill>
                    <a:srgbClr val="FFFFFF"/>
                  </a:solidFill>
                  <a:latin typeface="Segoe UI Light" panose="020B0502040204020203" pitchFamily="34" charset="0"/>
                  <a:cs typeface="Segoe UI Light" panose="020B0502040204020203" pitchFamily="34" charset="0"/>
                </a:rPr>
                <a:t>1,000,000</a:t>
              </a:r>
              <a:endParaRPr lang="en-US" sz="4799" spc="-294" dirty="0">
                <a:solidFill>
                  <a:srgbClr val="FFFFFF"/>
                </a:solidFill>
                <a:latin typeface="Segoe UI Light" panose="020B0502040204020203" pitchFamily="34" charset="0"/>
                <a:cs typeface="Segoe UI Light" panose="020B0502040204020203" pitchFamily="34" charset="0"/>
              </a:endParaRPr>
            </a:p>
          </p:txBody>
        </p:sp>
        <p:sp>
          <p:nvSpPr>
            <p:cNvPr id="30" name="TextBox 29"/>
            <p:cNvSpPr txBox="1"/>
            <p:nvPr/>
          </p:nvSpPr>
          <p:spPr>
            <a:xfrm>
              <a:off x="383396" y="4994211"/>
              <a:ext cx="3295372" cy="452762"/>
            </a:xfrm>
            <a:prstGeom prst="rect">
              <a:avLst/>
            </a:prstGeom>
            <a:noFill/>
          </p:spPr>
          <p:txBody>
            <a:bodyPr wrap="square" rtlCol="0">
              <a:spAutoFit/>
            </a:bodyPr>
            <a:lstStyle/>
            <a:p>
              <a:pPr algn="ctr" defTabSz="914126"/>
              <a:r>
                <a:rPr lang="en-US" sz="1999" dirty="0">
                  <a:solidFill>
                    <a:srgbClr val="FFFFFF"/>
                  </a:solidFill>
                  <a:latin typeface="Segoe UI Light"/>
                </a:rPr>
                <a:t>SQL Databases in Azure</a:t>
              </a:r>
            </a:p>
          </p:txBody>
        </p:sp>
      </p:grpSp>
      <p:grpSp>
        <p:nvGrpSpPr>
          <p:cNvPr id="60" name="Group 59"/>
          <p:cNvGrpSpPr/>
          <p:nvPr/>
        </p:nvGrpSpPr>
        <p:grpSpPr>
          <a:xfrm>
            <a:off x="-97875" y="3441524"/>
            <a:ext cx="4077340" cy="1739895"/>
            <a:chOff x="3993501" y="3441529"/>
            <a:chExt cx="4078402" cy="1740348"/>
          </a:xfrm>
        </p:grpSpPr>
        <p:sp>
          <p:nvSpPr>
            <p:cNvPr id="34" name="Rectangle 33"/>
            <p:cNvSpPr/>
            <p:nvPr/>
          </p:nvSpPr>
          <p:spPr>
            <a:xfrm>
              <a:off x="3993501" y="3441529"/>
              <a:ext cx="2578224" cy="1740348"/>
            </a:xfrm>
            <a:prstGeom prst="rect">
              <a:avLst/>
            </a:prstGeom>
          </p:spPr>
          <p:txBody>
            <a:bodyPr wrap="square" anchor="b">
              <a:spAutoFit/>
            </a:bodyPr>
            <a:lstStyle/>
            <a:p>
              <a:pPr algn="ctr" defTabSz="914126">
                <a:lnSpc>
                  <a:spcPct val="95000"/>
                </a:lnSpc>
                <a:buSzPct val="90000"/>
              </a:pPr>
              <a:r>
                <a:rPr lang="en-US" sz="11270" spc="-294" dirty="0" smtClean="0">
                  <a:solidFill>
                    <a:srgbClr val="00B0F0"/>
                  </a:solidFill>
                  <a:latin typeface="Segoe UI Light" panose="020B0502040204020203" pitchFamily="34" charset="0"/>
                  <a:cs typeface="Segoe UI Light" panose="020B0502040204020203" pitchFamily="34" charset="0"/>
                </a:rPr>
                <a:t>&gt;</a:t>
              </a:r>
              <a:r>
                <a:rPr lang="en-US" sz="11270" spc="-294" dirty="0" smtClean="0">
                  <a:solidFill>
                    <a:srgbClr val="FFFFFF"/>
                  </a:solidFill>
                  <a:latin typeface="Segoe UI Light" panose="020B0502040204020203" pitchFamily="34" charset="0"/>
                  <a:cs typeface="Segoe UI Light" panose="020B0502040204020203" pitchFamily="34" charset="0"/>
                </a:rPr>
                <a:t>30</a:t>
              </a:r>
              <a:endParaRPr lang="en-US" sz="9408" dirty="0">
                <a:solidFill>
                  <a:srgbClr val="11C1FF"/>
                </a:solidFill>
                <a:latin typeface="Segoe UI Light" panose="020B0502040204020203" pitchFamily="34" charset="0"/>
                <a:cs typeface="Segoe UI Light" panose="020B0502040204020203" pitchFamily="34" charset="0"/>
              </a:endParaRPr>
            </a:p>
          </p:txBody>
        </p:sp>
        <p:sp>
          <p:nvSpPr>
            <p:cNvPr id="47" name="Rectangle 46"/>
            <p:cNvSpPr/>
            <p:nvPr/>
          </p:nvSpPr>
          <p:spPr>
            <a:xfrm>
              <a:off x="6412042" y="3940654"/>
              <a:ext cx="1659861" cy="764896"/>
            </a:xfrm>
            <a:prstGeom prst="rect">
              <a:avLst/>
            </a:prstGeom>
          </p:spPr>
          <p:txBody>
            <a:bodyPr wrap="none">
              <a:spAutoFit/>
            </a:bodyPr>
            <a:lstStyle/>
            <a:p>
              <a:pPr defTabSz="914126">
                <a:lnSpc>
                  <a:spcPct val="95000"/>
                </a:lnSpc>
                <a:buSzPct val="90000"/>
              </a:pPr>
              <a:r>
                <a:rPr lang="en-US" sz="2799" b="1" dirty="0">
                  <a:solidFill>
                    <a:srgbClr val="11C1FF"/>
                  </a:solidFill>
                  <a:latin typeface="Segoe UI Light" panose="020B0502040204020203" pitchFamily="34" charset="0"/>
                  <a:cs typeface="Segoe UI Light" panose="020B0502040204020203" pitchFamily="34" charset="0"/>
                </a:rPr>
                <a:t>TRILLION</a:t>
              </a:r>
              <a:r>
                <a:rPr lang="en-US" sz="2799" dirty="0">
                  <a:solidFill>
                    <a:srgbClr val="11C1FF"/>
                  </a:solidFill>
                  <a:latin typeface="Segoe UI Light" panose="020B0502040204020203" pitchFamily="34" charset="0"/>
                  <a:cs typeface="Segoe UI Light" panose="020B0502040204020203" pitchFamily="34" charset="0"/>
                </a:rPr>
                <a:t/>
              </a:r>
              <a:br>
                <a:rPr lang="en-US" sz="2799" dirty="0">
                  <a:solidFill>
                    <a:srgbClr val="11C1FF"/>
                  </a:solidFill>
                  <a:latin typeface="Segoe UI Light" panose="020B0502040204020203" pitchFamily="34" charset="0"/>
                  <a:cs typeface="Segoe UI Light" panose="020B0502040204020203" pitchFamily="34" charset="0"/>
                </a:rPr>
              </a:br>
              <a:r>
                <a:rPr lang="en-US" dirty="0" smtClean="0">
                  <a:solidFill>
                    <a:srgbClr val="FFFFFF"/>
                  </a:solidFill>
                  <a:latin typeface="Segoe UI Light" panose="020B0502040204020203" pitchFamily="34" charset="0"/>
                  <a:cs typeface="Segoe UI Light" panose="020B0502040204020203" pitchFamily="34" charset="0"/>
                </a:rPr>
                <a:t>storage objects</a:t>
              </a:r>
              <a:endParaRPr lang="en-US" sz="8000" dirty="0">
                <a:solidFill>
                  <a:srgbClr val="FFFFFF"/>
                </a:solidFill>
                <a:latin typeface="Segoe UI Light" panose="020B0502040204020203" pitchFamily="34" charset="0"/>
                <a:cs typeface="Segoe UI Light" panose="020B0502040204020203" pitchFamily="34" charset="0"/>
              </a:endParaRPr>
            </a:p>
          </p:txBody>
        </p:sp>
      </p:grpSp>
      <p:grpSp>
        <p:nvGrpSpPr>
          <p:cNvPr id="62" name="Group 61"/>
          <p:cNvGrpSpPr/>
          <p:nvPr/>
        </p:nvGrpSpPr>
        <p:grpSpPr>
          <a:xfrm>
            <a:off x="4004791" y="3692091"/>
            <a:ext cx="4667028" cy="1446579"/>
            <a:chOff x="8097236" y="3692159"/>
            <a:chExt cx="4668244" cy="1446956"/>
          </a:xfrm>
        </p:grpSpPr>
        <p:grpSp>
          <p:nvGrpSpPr>
            <p:cNvPr id="58" name="Group 57"/>
            <p:cNvGrpSpPr/>
            <p:nvPr/>
          </p:nvGrpSpPr>
          <p:grpSpPr>
            <a:xfrm>
              <a:off x="8097236" y="3692159"/>
              <a:ext cx="4668244" cy="1446956"/>
              <a:chOff x="8097236" y="3692159"/>
              <a:chExt cx="4668244" cy="1446956"/>
            </a:xfrm>
          </p:grpSpPr>
          <p:cxnSp>
            <p:nvCxnSpPr>
              <p:cNvPr id="44" name="Straight Connector 43"/>
              <p:cNvCxnSpPr/>
              <p:nvPr/>
            </p:nvCxnSpPr>
            <p:spPr>
              <a:xfrm>
                <a:off x="8097236" y="5139115"/>
                <a:ext cx="4094764" cy="0"/>
              </a:xfrm>
              <a:prstGeom prst="line">
                <a:avLst/>
              </a:prstGeom>
              <a:ln w="9525">
                <a:prstDash val="sysDash"/>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8249298" y="3692159"/>
                <a:ext cx="2492813" cy="1261884"/>
              </a:xfrm>
              <a:prstGeom prst="rect">
                <a:avLst/>
              </a:prstGeom>
            </p:spPr>
            <p:txBody>
              <a:bodyPr wrap="square" anchor="ctr">
                <a:spAutoFit/>
              </a:bodyPr>
              <a:lstStyle/>
              <a:p>
                <a:pPr defTabSz="914126">
                  <a:lnSpc>
                    <a:spcPct val="95000"/>
                  </a:lnSpc>
                  <a:buSzPct val="90000"/>
                </a:pPr>
                <a:r>
                  <a:rPr lang="en-US" sz="7998" dirty="0">
                    <a:solidFill>
                      <a:srgbClr val="00B0F0"/>
                    </a:solidFill>
                    <a:latin typeface="Segoe UI Light" panose="020B0502040204020203" pitchFamily="34" charset="0"/>
                    <a:cs typeface="Segoe UI Light" panose="020B0502040204020203" pitchFamily="34" charset="0"/>
                  </a:rPr>
                  <a:t>&gt;</a:t>
                </a:r>
                <a:r>
                  <a:rPr lang="en-US" sz="7998" dirty="0">
                    <a:solidFill>
                      <a:srgbClr val="FFFFFF"/>
                    </a:solidFill>
                    <a:latin typeface="Segoe UI Light" panose="020B0502040204020203" pitchFamily="34" charset="0"/>
                    <a:cs typeface="Segoe UI Light" panose="020B0502040204020203" pitchFamily="34" charset="0"/>
                  </a:rPr>
                  <a:t>300</a:t>
                </a:r>
                <a:endParaRPr lang="en-US" sz="7998" dirty="0">
                  <a:solidFill>
                    <a:srgbClr val="00B0F0"/>
                  </a:solidFill>
                  <a:latin typeface="Segoe UI Light" panose="020B0502040204020203" pitchFamily="34" charset="0"/>
                  <a:cs typeface="Segoe UI Light" panose="020B0502040204020203" pitchFamily="34" charset="0"/>
                </a:endParaRPr>
              </a:p>
            </p:txBody>
          </p:sp>
          <p:sp>
            <p:nvSpPr>
              <p:cNvPr id="50" name="Rectangle 49"/>
              <p:cNvSpPr/>
              <p:nvPr/>
            </p:nvSpPr>
            <p:spPr>
              <a:xfrm>
                <a:off x="10588995" y="3911191"/>
                <a:ext cx="2176485" cy="501676"/>
              </a:xfrm>
              <a:prstGeom prst="rect">
                <a:avLst/>
              </a:prstGeom>
            </p:spPr>
            <p:txBody>
              <a:bodyPr wrap="square" anchor="ctr">
                <a:spAutoFit/>
              </a:bodyPr>
              <a:lstStyle/>
              <a:p>
                <a:pPr defTabSz="914126">
                  <a:lnSpc>
                    <a:spcPct val="95000"/>
                  </a:lnSpc>
                  <a:buSzPct val="90000"/>
                </a:pPr>
                <a:r>
                  <a:rPr lang="en-US" sz="2799" b="1" dirty="0">
                    <a:solidFill>
                      <a:srgbClr val="11C1FF"/>
                    </a:solidFill>
                    <a:latin typeface="Segoe UI Light"/>
                    <a:cs typeface="Segoe UI Light" panose="020B0502040204020203" pitchFamily="34" charset="0"/>
                  </a:rPr>
                  <a:t>MILLION</a:t>
                </a:r>
                <a:endParaRPr lang="en-US" sz="3599" b="1" dirty="0">
                  <a:solidFill>
                    <a:srgbClr val="11C1FF"/>
                  </a:solidFill>
                  <a:latin typeface="Segoe UI Light"/>
                  <a:cs typeface="Segoe UI Light" panose="020B0502040204020203" pitchFamily="34" charset="0"/>
                </a:endParaRPr>
              </a:p>
            </p:txBody>
          </p:sp>
        </p:grpSp>
        <p:sp>
          <p:nvSpPr>
            <p:cNvPr id="53" name="TextBox 52"/>
            <p:cNvSpPr txBox="1"/>
            <p:nvPr/>
          </p:nvSpPr>
          <p:spPr>
            <a:xfrm>
              <a:off x="10617567" y="4313736"/>
              <a:ext cx="1492298" cy="400110"/>
            </a:xfrm>
            <a:prstGeom prst="rect">
              <a:avLst/>
            </a:prstGeom>
            <a:noFill/>
          </p:spPr>
          <p:txBody>
            <a:bodyPr wrap="square" rtlCol="0">
              <a:spAutoFit/>
            </a:bodyPr>
            <a:lstStyle/>
            <a:p>
              <a:pPr defTabSz="914126"/>
              <a:r>
                <a:rPr lang="en-US" sz="1999" dirty="0" smtClean="0">
                  <a:solidFill>
                    <a:srgbClr val="FFFFFF"/>
                  </a:solidFill>
                  <a:latin typeface="Segoe UI Light"/>
                </a:rPr>
                <a:t>AAD </a:t>
              </a:r>
              <a:r>
                <a:rPr lang="en-US" sz="1999" dirty="0">
                  <a:solidFill>
                    <a:srgbClr val="FFFFFF"/>
                  </a:solidFill>
                  <a:latin typeface="Segoe UI Light"/>
                </a:rPr>
                <a:t>users</a:t>
              </a:r>
            </a:p>
          </p:txBody>
        </p:sp>
      </p:grpSp>
      <p:grpSp>
        <p:nvGrpSpPr>
          <p:cNvPr id="19" name="Group 18"/>
          <p:cNvGrpSpPr/>
          <p:nvPr/>
        </p:nvGrpSpPr>
        <p:grpSpPr>
          <a:xfrm>
            <a:off x="4156813" y="5310919"/>
            <a:ext cx="4065388" cy="1261555"/>
            <a:chOff x="8249298" y="5311409"/>
            <a:chExt cx="4066448" cy="1261884"/>
          </a:xfrm>
        </p:grpSpPr>
        <p:sp>
          <p:nvSpPr>
            <p:cNvPr id="54" name="Rectangle 53"/>
            <p:cNvSpPr/>
            <p:nvPr/>
          </p:nvSpPr>
          <p:spPr>
            <a:xfrm>
              <a:off x="8249298" y="5311409"/>
              <a:ext cx="2492813" cy="1261884"/>
            </a:xfrm>
            <a:prstGeom prst="rect">
              <a:avLst/>
            </a:prstGeom>
          </p:spPr>
          <p:txBody>
            <a:bodyPr wrap="square" anchor="ctr">
              <a:spAutoFit/>
            </a:bodyPr>
            <a:lstStyle/>
            <a:p>
              <a:pPr defTabSz="914126">
                <a:lnSpc>
                  <a:spcPct val="95000"/>
                </a:lnSpc>
                <a:buSzPct val="90000"/>
              </a:pPr>
              <a:r>
                <a:rPr lang="en-US" sz="7998" dirty="0" smtClean="0">
                  <a:solidFill>
                    <a:srgbClr val="00B0F0"/>
                  </a:solidFill>
                  <a:latin typeface="Segoe UI Light" panose="020B0502040204020203" pitchFamily="34" charset="0"/>
                  <a:cs typeface="Segoe UI Light" panose="020B0502040204020203" pitchFamily="34" charset="0"/>
                </a:rPr>
                <a:t>&gt;</a:t>
              </a:r>
              <a:r>
                <a:rPr lang="en-US" sz="7998" dirty="0" smtClean="0">
                  <a:solidFill>
                    <a:srgbClr val="FFFFFF"/>
                  </a:solidFill>
                  <a:latin typeface="Segoe UI Light" panose="020B0502040204020203" pitchFamily="34" charset="0"/>
                  <a:cs typeface="Segoe UI Light" panose="020B0502040204020203" pitchFamily="34" charset="0"/>
                </a:rPr>
                <a:t>13</a:t>
              </a:r>
              <a:endParaRPr lang="en-US" sz="7998" dirty="0">
                <a:solidFill>
                  <a:srgbClr val="00B0F0"/>
                </a:solidFill>
                <a:latin typeface="Segoe UI Light" panose="020B0502040204020203" pitchFamily="34" charset="0"/>
                <a:cs typeface="Segoe UI Light" panose="020B0502040204020203" pitchFamily="34" charset="0"/>
              </a:endParaRPr>
            </a:p>
          </p:txBody>
        </p:sp>
        <p:sp>
          <p:nvSpPr>
            <p:cNvPr id="55" name="Rectangle 54"/>
            <p:cNvSpPr/>
            <p:nvPr/>
          </p:nvSpPr>
          <p:spPr>
            <a:xfrm>
              <a:off x="10034961" y="5530441"/>
              <a:ext cx="2176485" cy="501676"/>
            </a:xfrm>
            <a:prstGeom prst="rect">
              <a:avLst/>
            </a:prstGeom>
          </p:spPr>
          <p:txBody>
            <a:bodyPr wrap="square" anchor="ctr">
              <a:spAutoFit/>
            </a:bodyPr>
            <a:lstStyle/>
            <a:p>
              <a:pPr defTabSz="914126">
                <a:lnSpc>
                  <a:spcPct val="95000"/>
                </a:lnSpc>
                <a:buSzPct val="90000"/>
              </a:pPr>
              <a:r>
                <a:rPr lang="en-US" sz="2799" b="1" dirty="0">
                  <a:solidFill>
                    <a:srgbClr val="11C1FF"/>
                  </a:solidFill>
                  <a:latin typeface="Segoe UI Light"/>
                  <a:cs typeface="Segoe UI Light" panose="020B0502040204020203" pitchFamily="34" charset="0"/>
                </a:rPr>
                <a:t>BILLION</a:t>
              </a:r>
              <a:endParaRPr lang="en-US" sz="3599" b="1" dirty="0">
                <a:solidFill>
                  <a:srgbClr val="11C1FF"/>
                </a:solidFill>
                <a:latin typeface="Segoe UI Light"/>
                <a:cs typeface="Segoe UI Light" panose="020B0502040204020203" pitchFamily="34" charset="0"/>
              </a:endParaRPr>
            </a:p>
          </p:txBody>
        </p:sp>
        <p:sp>
          <p:nvSpPr>
            <p:cNvPr id="56" name="TextBox 55"/>
            <p:cNvSpPr txBox="1"/>
            <p:nvPr/>
          </p:nvSpPr>
          <p:spPr>
            <a:xfrm>
              <a:off x="10034961" y="5932986"/>
              <a:ext cx="2280785" cy="400110"/>
            </a:xfrm>
            <a:prstGeom prst="rect">
              <a:avLst/>
            </a:prstGeom>
            <a:noFill/>
          </p:spPr>
          <p:txBody>
            <a:bodyPr wrap="square" rtlCol="0">
              <a:spAutoFit/>
            </a:bodyPr>
            <a:lstStyle/>
            <a:p>
              <a:pPr defTabSz="914126"/>
              <a:r>
                <a:rPr lang="en-US" sz="1999" dirty="0">
                  <a:solidFill>
                    <a:srgbClr val="FFFFFF"/>
                  </a:solidFill>
                  <a:latin typeface="Segoe UI Light"/>
                </a:rPr>
                <a:t>authentication/</a:t>
              </a:r>
              <a:r>
                <a:rPr lang="en-US" sz="1999" dirty="0" err="1">
                  <a:solidFill>
                    <a:srgbClr val="FFFFFF"/>
                  </a:solidFill>
                  <a:latin typeface="Segoe UI Light"/>
                </a:rPr>
                <a:t>wk</a:t>
              </a:r>
              <a:endParaRPr lang="en-US" sz="1999" dirty="0">
                <a:solidFill>
                  <a:srgbClr val="FFFFFF"/>
                </a:solidFill>
                <a:latin typeface="Segoe UI Light"/>
              </a:endParaRPr>
            </a:p>
          </p:txBody>
        </p:sp>
      </p:grpSp>
      <p:grpSp>
        <p:nvGrpSpPr>
          <p:cNvPr id="59" name="Group 58"/>
          <p:cNvGrpSpPr/>
          <p:nvPr/>
        </p:nvGrpSpPr>
        <p:grpSpPr>
          <a:xfrm>
            <a:off x="-27106" y="5103639"/>
            <a:ext cx="4069002" cy="1739895"/>
            <a:chOff x="4064288" y="5104075"/>
            <a:chExt cx="4070062" cy="1740348"/>
          </a:xfrm>
        </p:grpSpPr>
        <p:sp>
          <p:nvSpPr>
            <p:cNvPr id="45" name="Rectangle 44"/>
            <p:cNvSpPr/>
            <p:nvPr/>
          </p:nvSpPr>
          <p:spPr>
            <a:xfrm>
              <a:off x="4654573" y="5104075"/>
              <a:ext cx="2026882" cy="1740348"/>
            </a:xfrm>
            <a:prstGeom prst="rect">
              <a:avLst/>
            </a:prstGeom>
          </p:spPr>
          <p:txBody>
            <a:bodyPr wrap="square" anchor="b">
              <a:spAutoFit/>
            </a:bodyPr>
            <a:lstStyle/>
            <a:p>
              <a:pPr algn="ctr" defTabSz="914126">
                <a:lnSpc>
                  <a:spcPct val="95000"/>
                </a:lnSpc>
                <a:buSzPct val="90000"/>
              </a:pPr>
              <a:r>
                <a:rPr lang="en-US" sz="11270" spc="-294" dirty="0" smtClean="0">
                  <a:solidFill>
                    <a:srgbClr val="00B0F0"/>
                  </a:solidFill>
                  <a:latin typeface="Segoe UI Light" panose="020B0502040204020203" pitchFamily="34" charset="0"/>
                  <a:cs typeface="Segoe UI Light" panose="020B0502040204020203" pitchFamily="34" charset="0"/>
                </a:rPr>
                <a:t>&gt;</a:t>
              </a:r>
              <a:r>
                <a:rPr lang="en-US" sz="11270" spc="-294" dirty="0" smtClean="0">
                  <a:solidFill>
                    <a:srgbClr val="FFFFFF"/>
                  </a:solidFill>
                  <a:latin typeface="Segoe UI Light" panose="020B0502040204020203" pitchFamily="34" charset="0"/>
                  <a:cs typeface="Segoe UI Light" panose="020B0502040204020203" pitchFamily="34" charset="0"/>
                </a:rPr>
                <a:t>3</a:t>
              </a:r>
              <a:endParaRPr lang="en-US" sz="9408" dirty="0">
                <a:solidFill>
                  <a:srgbClr val="11C1FF"/>
                </a:solidFill>
                <a:latin typeface="Segoe UI Light" panose="020B0502040204020203" pitchFamily="34" charset="0"/>
                <a:cs typeface="Segoe UI Light" panose="020B0502040204020203" pitchFamily="34" charset="0"/>
              </a:endParaRPr>
            </a:p>
          </p:txBody>
        </p:sp>
        <p:sp>
          <p:nvSpPr>
            <p:cNvPr id="7" name="Rectangle 6"/>
            <p:cNvSpPr/>
            <p:nvPr/>
          </p:nvSpPr>
          <p:spPr>
            <a:xfrm>
              <a:off x="6439978" y="5319228"/>
              <a:ext cx="1507144" cy="794064"/>
            </a:xfrm>
            <a:prstGeom prst="rect">
              <a:avLst/>
            </a:prstGeom>
          </p:spPr>
          <p:txBody>
            <a:bodyPr wrap="none">
              <a:spAutoFit/>
            </a:bodyPr>
            <a:lstStyle/>
            <a:p>
              <a:pPr defTabSz="914126">
                <a:lnSpc>
                  <a:spcPct val="95000"/>
                </a:lnSpc>
                <a:buSzPct val="90000"/>
              </a:pPr>
              <a:r>
                <a:rPr lang="en-US" sz="2799" b="1" dirty="0">
                  <a:solidFill>
                    <a:srgbClr val="11C1FF"/>
                  </a:solidFill>
                  <a:latin typeface="Segoe UI Light" panose="020B0502040204020203" pitchFamily="34" charset="0"/>
                  <a:cs typeface="Segoe UI Light" panose="020B0502040204020203" pitchFamily="34" charset="0"/>
                </a:rPr>
                <a:t>MILLION</a:t>
              </a:r>
              <a:r>
                <a:rPr lang="en-US" sz="2799" dirty="0">
                  <a:solidFill>
                    <a:srgbClr val="11C1FF"/>
                  </a:solidFill>
                  <a:latin typeface="Segoe UI Light" panose="020B0502040204020203" pitchFamily="34" charset="0"/>
                  <a:cs typeface="Segoe UI Light" panose="020B0502040204020203" pitchFamily="34" charset="0"/>
                </a:rPr>
                <a:t/>
              </a:r>
              <a:br>
                <a:rPr lang="en-US" sz="2799" dirty="0">
                  <a:solidFill>
                    <a:srgbClr val="11C1FF"/>
                  </a:solidFill>
                  <a:latin typeface="Segoe UI Light" panose="020B0502040204020203" pitchFamily="34" charset="0"/>
                  <a:cs typeface="Segoe UI Light" panose="020B0502040204020203" pitchFamily="34" charset="0"/>
                </a:rPr>
              </a:br>
              <a:r>
                <a:rPr lang="en-US" sz="1999" dirty="0">
                  <a:solidFill>
                    <a:srgbClr val="FFFFFF"/>
                  </a:solidFill>
                  <a:latin typeface="Segoe UI Light" panose="020B0502040204020203" pitchFamily="34" charset="0"/>
                  <a:cs typeface="Segoe UI Light" panose="020B0502040204020203" pitchFamily="34" charset="0"/>
                </a:rPr>
                <a:t>requests/sec</a:t>
              </a:r>
              <a:endParaRPr lang="en-US" sz="7198" dirty="0">
                <a:solidFill>
                  <a:srgbClr val="FFFFFF"/>
                </a:solidFill>
                <a:latin typeface="Segoe UI Light" panose="020B0502040204020203" pitchFamily="34" charset="0"/>
                <a:cs typeface="Segoe UI Light" panose="020B0502040204020203" pitchFamily="34" charset="0"/>
              </a:endParaRPr>
            </a:p>
          </p:txBody>
        </p:sp>
        <p:cxnSp>
          <p:nvCxnSpPr>
            <p:cNvPr id="57" name="Straight Connector 56"/>
            <p:cNvCxnSpPr/>
            <p:nvPr/>
          </p:nvCxnSpPr>
          <p:spPr>
            <a:xfrm>
              <a:off x="4064288" y="5139115"/>
              <a:ext cx="4070062" cy="0"/>
            </a:xfrm>
            <a:prstGeom prst="line">
              <a:avLst/>
            </a:prstGeom>
            <a:ln w="9525">
              <a:prstDash val="sysDash"/>
            </a:ln>
          </p:spPr>
          <p:style>
            <a:lnRef idx="1">
              <a:schemeClr val="accent1"/>
            </a:lnRef>
            <a:fillRef idx="0">
              <a:schemeClr val="accent1"/>
            </a:fillRef>
            <a:effectRef idx="0">
              <a:schemeClr val="accent1"/>
            </a:effectRef>
            <a:fontRef idx="minor">
              <a:schemeClr val="tx1"/>
            </a:fontRef>
          </p:style>
        </p:cxnSp>
      </p:grpSp>
      <p:grpSp>
        <p:nvGrpSpPr>
          <p:cNvPr id="2" name="Group 1"/>
          <p:cNvGrpSpPr/>
          <p:nvPr/>
        </p:nvGrpSpPr>
        <p:grpSpPr>
          <a:xfrm>
            <a:off x="8223698" y="3641227"/>
            <a:ext cx="3879282" cy="2931247"/>
            <a:chOff x="8562657" y="3733877"/>
            <a:chExt cx="3880291" cy="2932011"/>
          </a:xfrm>
        </p:grpSpPr>
        <p:grpSp>
          <p:nvGrpSpPr>
            <p:cNvPr id="38" name="Group 37"/>
            <p:cNvGrpSpPr/>
            <p:nvPr/>
          </p:nvGrpSpPr>
          <p:grpSpPr>
            <a:xfrm>
              <a:off x="8562657" y="3733877"/>
              <a:ext cx="3825568" cy="2337320"/>
              <a:chOff x="4770033" y="4172205"/>
              <a:chExt cx="3825568" cy="2337320"/>
            </a:xfrm>
          </p:grpSpPr>
          <p:sp>
            <p:nvSpPr>
              <p:cNvPr id="40" name="Rectangle 39"/>
              <p:cNvSpPr/>
              <p:nvPr/>
            </p:nvSpPr>
            <p:spPr>
              <a:xfrm>
                <a:off x="4770033" y="4172205"/>
                <a:ext cx="3825568" cy="2066488"/>
              </a:xfrm>
              <a:prstGeom prst="rect">
                <a:avLst/>
              </a:prstGeom>
            </p:spPr>
            <p:txBody>
              <a:bodyPr wrap="square" anchor="b">
                <a:spAutoFit/>
              </a:bodyPr>
              <a:lstStyle/>
              <a:p>
                <a:pPr defTabSz="914126">
                  <a:lnSpc>
                    <a:spcPct val="95000"/>
                  </a:lnSpc>
                  <a:buSzPct val="90000"/>
                </a:pPr>
                <a:r>
                  <a:rPr lang="en-US" sz="11300" spc="-500" dirty="0">
                    <a:solidFill>
                      <a:srgbClr val="00B0F0"/>
                    </a:solidFill>
                    <a:latin typeface="Segoe UI Light" panose="020B0502040204020203" pitchFamily="34" charset="0"/>
                    <a:cs typeface="Segoe UI Light" panose="020B0502040204020203" pitchFamily="34" charset="0"/>
                  </a:rPr>
                  <a:t>&gt;</a:t>
                </a:r>
                <a:r>
                  <a:rPr lang="en-US" sz="13500" spc="-500" dirty="0" smtClean="0">
                    <a:solidFill>
                      <a:srgbClr val="FFFFFF"/>
                    </a:solidFill>
                    <a:latin typeface="Segoe UI Light" panose="020B0502040204020203" pitchFamily="34" charset="0"/>
                    <a:cs typeface="Segoe UI Light" panose="020B0502040204020203" pitchFamily="34" charset="0"/>
                  </a:rPr>
                  <a:t>1.65</a:t>
                </a:r>
                <a:endParaRPr lang="en-US" sz="19900" spc="-500" dirty="0">
                  <a:solidFill>
                    <a:srgbClr val="11C1FF"/>
                  </a:solidFill>
                  <a:latin typeface="Segoe UI Light" panose="020B0502040204020203" pitchFamily="34" charset="0"/>
                  <a:cs typeface="Segoe UI Light" panose="020B0502040204020203" pitchFamily="34" charset="0"/>
                </a:endParaRPr>
              </a:p>
            </p:txBody>
          </p:sp>
          <p:sp>
            <p:nvSpPr>
              <p:cNvPr id="41" name="Rectangle 40"/>
              <p:cNvSpPr/>
              <p:nvPr/>
            </p:nvSpPr>
            <p:spPr>
              <a:xfrm>
                <a:off x="5941446" y="6007846"/>
                <a:ext cx="1505932" cy="501679"/>
              </a:xfrm>
              <a:prstGeom prst="rect">
                <a:avLst/>
              </a:prstGeom>
            </p:spPr>
            <p:txBody>
              <a:bodyPr wrap="none">
                <a:spAutoFit/>
              </a:bodyPr>
              <a:lstStyle/>
              <a:p>
                <a:pPr defTabSz="914126">
                  <a:lnSpc>
                    <a:spcPct val="95000"/>
                  </a:lnSpc>
                  <a:buSzPct val="90000"/>
                </a:pPr>
                <a:r>
                  <a:rPr lang="en-US" sz="2799" b="1" dirty="0" smtClean="0">
                    <a:solidFill>
                      <a:srgbClr val="11C1FF"/>
                    </a:solidFill>
                    <a:latin typeface="Segoe UI Light" panose="020B0502040204020203" pitchFamily="34" charset="0"/>
                    <a:cs typeface="Segoe UI Light" panose="020B0502040204020203" pitchFamily="34" charset="0"/>
                  </a:rPr>
                  <a:t>MILLION</a:t>
                </a:r>
                <a:endParaRPr lang="en-US" sz="2799" b="1" dirty="0">
                  <a:solidFill>
                    <a:srgbClr val="11C1FF"/>
                  </a:solidFill>
                  <a:latin typeface="Segoe UI Light" panose="020B0502040204020203" pitchFamily="34" charset="0"/>
                  <a:cs typeface="Segoe UI Light" panose="020B0502040204020203" pitchFamily="34" charset="0"/>
                </a:endParaRPr>
              </a:p>
            </p:txBody>
          </p:sp>
        </p:grpSp>
        <p:sp>
          <p:nvSpPr>
            <p:cNvPr id="46" name="TextBox 45"/>
            <p:cNvSpPr txBox="1"/>
            <p:nvPr/>
          </p:nvSpPr>
          <p:spPr>
            <a:xfrm>
              <a:off x="9754321" y="6019646"/>
              <a:ext cx="2688627" cy="646242"/>
            </a:xfrm>
            <a:prstGeom prst="rect">
              <a:avLst/>
            </a:prstGeom>
            <a:noFill/>
          </p:spPr>
          <p:txBody>
            <a:bodyPr wrap="square" rtlCol="0">
              <a:spAutoFit/>
            </a:bodyPr>
            <a:lstStyle/>
            <a:p>
              <a:pPr defTabSz="914126"/>
              <a:r>
                <a:rPr lang="en-US" sz="1799" dirty="0">
                  <a:solidFill>
                    <a:srgbClr val="FFFFFF"/>
                  </a:solidFill>
                  <a:latin typeface="Segoe UI Light"/>
                </a:rPr>
                <a:t>Developers registered with Visual Studio Online</a:t>
              </a:r>
            </a:p>
          </p:txBody>
        </p:sp>
      </p:grpSp>
    </p:spTree>
    <p:extLst>
      <p:ext uri="{BB962C8B-B14F-4D97-AF65-F5344CB8AC3E}">
        <p14:creationId xmlns:p14="http://schemas.microsoft.com/office/powerpoint/2010/main" val="1346346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left)">
                                      <p:cBhvr>
                                        <p:cTn id="7" dur="500"/>
                                        <p:tgtEl>
                                          <p:spTgt spid="27"/>
                                        </p:tgtEl>
                                      </p:cBhvr>
                                    </p:animEffect>
                                  </p:childTnLst>
                                </p:cTn>
                              </p:par>
                              <p:par>
                                <p:cTn id="8" presetID="22" presetClass="entr" presetSubtype="8" fill="hold"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wipe(left)">
                                      <p:cBhvr>
                                        <p:cTn id="10" dur="500"/>
                                        <p:tgtEl>
                                          <p:spTgt spid="31"/>
                                        </p:tgtEl>
                                      </p:cBhvr>
                                    </p:animEffect>
                                  </p:childTnLst>
                                </p:cTn>
                              </p:par>
                              <p:par>
                                <p:cTn id="11" presetID="22" presetClass="entr" presetSubtype="8" fill="hold" nodeType="withEffect">
                                  <p:stCondLst>
                                    <p:cond delay="0"/>
                                  </p:stCondLst>
                                  <p:childTnLst>
                                    <p:set>
                                      <p:cBhvr>
                                        <p:cTn id="12" dur="1" fill="hold">
                                          <p:stCondLst>
                                            <p:cond delay="0"/>
                                          </p:stCondLst>
                                        </p:cTn>
                                        <p:tgtEl>
                                          <p:spTgt spid="32"/>
                                        </p:tgtEl>
                                        <p:attrNameLst>
                                          <p:attrName>style.visibility</p:attrName>
                                        </p:attrNameLst>
                                      </p:cBhvr>
                                      <p:to>
                                        <p:strVal val="visible"/>
                                      </p:to>
                                    </p:set>
                                    <p:animEffect transition="in" filter="wipe(left)">
                                      <p:cBhvr>
                                        <p:cTn id="13" dur="500"/>
                                        <p:tgtEl>
                                          <p:spTgt spid="32"/>
                                        </p:tgtEl>
                                      </p:cBhvr>
                                    </p:animEffec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fade">
                                      <p:cBhvr>
                                        <p:cTn id="17" dur="250"/>
                                        <p:tgtEl>
                                          <p:spTgt spid="23"/>
                                        </p:tgtEl>
                                      </p:cBhvr>
                                    </p:animEffect>
                                  </p:childTnLst>
                                </p:cTn>
                              </p:par>
                            </p:childTnLst>
                          </p:cTn>
                        </p:par>
                        <p:par>
                          <p:cTn id="18" fill="hold">
                            <p:stCondLst>
                              <p:cond delay="750"/>
                            </p:stCondLst>
                            <p:childTnLst>
                              <p:par>
                                <p:cTn id="19" presetID="10" presetClass="entr" presetSubtype="0" fill="hold" nodeType="afterEffect">
                                  <p:stCondLst>
                                    <p:cond delay="0"/>
                                  </p:stCondLst>
                                  <p:childTnLst>
                                    <p:set>
                                      <p:cBhvr>
                                        <p:cTn id="20" dur="1" fill="hold">
                                          <p:stCondLst>
                                            <p:cond delay="0"/>
                                          </p:stCondLst>
                                        </p:cTn>
                                        <p:tgtEl>
                                          <p:spTgt spid="28"/>
                                        </p:tgtEl>
                                        <p:attrNameLst>
                                          <p:attrName>style.visibility</p:attrName>
                                        </p:attrNameLst>
                                      </p:cBhvr>
                                      <p:to>
                                        <p:strVal val="visible"/>
                                      </p:to>
                                    </p:set>
                                    <p:animEffect transition="in" filter="fade">
                                      <p:cBhvr>
                                        <p:cTn id="21" dur="250"/>
                                        <p:tgtEl>
                                          <p:spTgt spid="28"/>
                                        </p:tgtEl>
                                      </p:cBhvr>
                                    </p:animEffect>
                                  </p:childTnLst>
                                </p:cTn>
                              </p:par>
                            </p:childTnLst>
                          </p:cTn>
                        </p:par>
                        <p:par>
                          <p:cTn id="22" fill="hold">
                            <p:stCondLst>
                              <p:cond delay="1000"/>
                            </p:stCondLst>
                            <p:childTnLst>
                              <p:par>
                                <p:cTn id="23" presetID="10" presetClass="entr" presetSubtype="0" fill="hold" nodeType="afterEffect">
                                  <p:stCondLst>
                                    <p:cond delay="0"/>
                                  </p:stCondLst>
                                  <p:childTnLst>
                                    <p:set>
                                      <p:cBhvr>
                                        <p:cTn id="24" dur="1" fill="hold">
                                          <p:stCondLst>
                                            <p:cond delay="0"/>
                                          </p:stCondLst>
                                        </p:cTn>
                                        <p:tgtEl>
                                          <p:spTgt spid="61"/>
                                        </p:tgtEl>
                                        <p:attrNameLst>
                                          <p:attrName>style.visibility</p:attrName>
                                        </p:attrNameLst>
                                      </p:cBhvr>
                                      <p:to>
                                        <p:strVal val="visible"/>
                                      </p:to>
                                    </p:set>
                                    <p:animEffect transition="in" filter="fade">
                                      <p:cBhvr>
                                        <p:cTn id="25" dur="250"/>
                                        <p:tgtEl>
                                          <p:spTgt spid="61"/>
                                        </p:tgtEl>
                                      </p:cBhvr>
                                    </p:animEffect>
                                  </p:childTnLst>
                                </p:cTn>
                              </p:par>
                            </p:childTnLst>
                          </p:cTn>
                        </p:par>
                        <p:par>
                          <p:cTn id="26" fill="hold">
                            <p:stCondLst>
                              <p:cond delay="1250"/>
                            </p:stCondLst>
                            <p:childTnLst>
                              <p:par>
                                <p:cTn id="27" presetID="10" presetClass="entr" presetSubtype="0" fill="hold" nodeType="afterEffect">
                                  <p:stCondLst>
                                    <p:cond delay="0"/>
                                  </p:stCondLst>
                                  <p:childTnLst>
                                    <p:set>
                                      <p:cBhvr>
                                        <p:cTn id="28" dur="1" fill="hold">
                                          <p:stCondLst>
                                            <p:cond delay="0"/>
                                          </p:stCondLst>
                                        </p:cTn>
                                        <p:tgtEl>
                                          <p:spTgt spid="62"/>
                                        </p:tgtEl>
                                        <p:attrNameLst>
                                          <p:attrName>style.visibility</p:attrName>
                                        </p:attrNameLst>
                                      </p:cBhvr>
                                      <p:to>
                                        <p:strVal val="visible"/>
                                      </p:to>
                                    </p:set>
                                    <p:animEffect transition="in" filter="fade">
                                      <p:cBhvr>
                                        <p:cTn id="29" dur="250"/>
                                        <p:tgtEl>
                                          <p:spTgt spid="62"/>
                                        </p:tgtEl>
                                      </p:cBhvr>
                                    </p:animEffect>
                                  </p:childTnLst>
                                </p:cTn>
                              </p:par>
                            </p:childTnLst>
                          </p:cTn>
                        </p:par>
                        <p:par>
                          <p:cTn id="30" fill="hold">
                            <p:stCondLst>
                              <p:cond delay="1500"/>
                            </p:stCondLst>
                            <p:childTnLst>
                              <p:par>
                                <p:cTn id="31" presetID="10" presetClass="entr" presetSubtype="0" fill="hold" nodeType="afterEffect">
                                  <p:stCondLst>
                                    <p:cond delay="0"/>
                                  </p:stCondLst>
                                  <p:childTnLst>
                                    <p:set>
                                      <p:cBhvr>
                                        <p:cTn id="32" dur="1" fill="hold">
                                          <p:stCondLst>
                                            <p:cond delay="0"/>
                                          </p:stCondLst>
                                        </p:cTn>
                                        <p:tgtEl>
                                          <p:spTgt spid="60"/>
                                        </p:tgtEl>
                                        <p:attrNameLst>
                                          <p:attrName>style.visibility</p:attrName>
                                        </p:attrNameLst>
                                      </p:cBhvr>
                                      <p:to>
                                        <p:strVal val="visible"/>
                                      </p:to>
                                    </p:set>
                                    <p:animEffect transition="in" filter="fade">
                                      <p:cBhvr>
                                        <p:cTn id="33" dur="250"/>
                                        <p:tgtEl>
                                          <p:spTgt spid="60"/>
                                        </p:tgtEl>
                                      </p:cBhvr>
                                    </p:animEffect>
                                  </p:childTnLst>
                                </p:cTn>
                              </p:par>
                            </p:childTnLst>
                          </p:cTn>
                        </p:par>
                        <p:par>
                          <p:cTn id="34" fill="hold">
                            <p:stCondLst>
                              <p:cond delay="1750"/>
                            </p:stCondLst>
                            <p:childTnLst>
                              <p:par>
                                <p:cTn id="35" presetID="10" presetClass="entr" presetSubtype="0" fill="hold" nodeType="afterEffect">
                                  <p:stCondLst>
                                    <p:cond delay="0"/>
                                  </p:stCondLst>
                                  <p:childTnLst>
                                    <p:set>
                                      <p:cBhvr>
                                        <p:cTn id="36" dur="1" fill="hold">
                                          <p:stCondLst>
                                            <p:cond delay="0"/>
                                          </p:stCondLst>
                                        </p:cTn>
                                        <p:tgtEl>
                                          <p:spTgt spid="59"/>
                                        </p:tgtEl>
                                        <p:attrNameLst>
                                          <p:attrName>style.visibility</p:attrName>
                                        </p:attrNameLst>
                                      </p:cBhvr>
                                      <p:to>
                                        <p:strVal val="visible"/>
                                      </p:to>
                                    </p:set>
                                    <p:animEffect transition="in" filter="fade">
                                      <p:cBhvr>
                                        <p:cTn id="37" dur="250"/>
                                        <p:tgtEl>
                                          <p:spTgt spid="59"/>
                                        </p:tgtEl>
                                      </p:cBhvr>
                                    </p:animEffect>
                                  </p:childTnLst>
                                </p:cTn>
                              </p:par>
                            </p:childTnLst>
                          </p:cTn>
                        </p:par>
                        <p:par>
                          <p:cTn id="38" fill="hold">
                            <p:stCondLst>
                              <p:cond delay="2000"/>
                            </p:stCondLst>
                            <p:childTnLst>
                              <p:par>
                                <p:cTn id="39" presetID="10" presetClass="entr" presetSubtype="0" fill="hold" nodeType="afterEffect">
                                  <p:stCondLst>
                                    <p:cond delay="0"/>
                                  </p:stCondLst>
                                  <p:childTnLst>
                                    <p:set>
                                      <p:cBhvr>
                                        <p:cTn id="40" dur="1" fill="hold">
                                          <p:stCondLst>
                                            <p:cond delay="0"/>
                                          </p:stCondLst>
                                        </p:cTn>
                                        <p:tgtEl>
                                          <p:spTgt spid="19"/>
                                        </p:tgtEl>
                                        <p:attrNameLst>
                                          <p:attrName>style.visibility</p:attrName>
                                        </p:attrNameLst>
                                      </p:cBhvr>
                                      <p:to>
                                        <p:strVal val="visible"/>
                                      </p:to>
                                    </p:set>
                                    <p:animEffect transition="in" filter="fade">
                                      <p:cBhvr>
                                        <p:cTn id="41" dur="250"/>
                                        <p:tgtEl>
                                          <p:spTgt spid="19"/>
                                        </p:tgtEl>
                                      </p:cBhvr>
                                    </p:animEffect>
                                  </p:childTnLst>
                                </p:cTn>
                              </p:par>
                              <p:par>
                                <p:cTn id="42" presetID="10" presetClass="entr" presetSubtype="0" fill="hold" nodeType="withEffect">
                                  <p:stCondLst>
                                    <p:cond delay="250"/>
                                  </p:stCondLst>
                                  <p:childTnLst>
                                    <p:set>
                                      <p:cBhvr>
                                        <p:cTn id="43" dur="1" fill="hold">
                                          <p:stCondLst>
                                            <p:cond delay="0"/>
                                          </p:stCondLst>
                                        </p:cTn>
                                        <p:tgtEl>
                                          <p:spTgt spid="2"/>
                                        </p:tgtEl>
                                        <p:attrNameLst>
                                          <p:attrName>style.visibility</p:attrName>
                                        </p:attrNameLst>
                                      </p:cBhvr>
                                      <p:to>
                                        <p:strVal val="visible"/>
                                      </p:to>
                                    </p:set>
                                    <p:animEffect transition="in" filter="fade">
                                      <p:cBhvr>
                                        <p:cTn id="44" dur="25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cxnSp>
        <p:nvCxnSpPr>
          <p:cNvPr id="68" name="Straight Connector 67"/>
          <p:cNvCxnSpPr/>
          <p:nvPr/>
        </p:nvCxnSpPr>
        <p:spPr>
          <a:xfrm>
            <a:off x="865" y="3443449"/>
            <a:ext cx="12187096"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
        <p:nvSpPr>
          <p:cNvPr id="4" name="Freeform 3"/>
          <p:cNvSpPr/>
          <p:nvPr/>
        </p:nvSpPr>
        <p:spPr bwMode="auto">
          <a:xfrm>
            <a:off x="-1" y="0"/>
            <a:ext cx="12242278" cy="6875139"/>
          </a:xfrm>
          <a:custGeom>
            <a:avLst/>
            <a:gdLst>
              <a:gd name="connsiteX0" fmla="*/ 2545861 w 12242278"/>
              <a:gd name="connsiteY0" fmla="*/ 0 h 6875139"/>
              <a:gd name="connsiteX1" fmla="*/ 2870609 w 12242278"/>
              <a:gd name="connsiteY1" fmla="*/ 0 h 6875139"/>
              <a:gd name="connsiteX2" fmla="*/ 2870610 w 12242278"/>
              <a:gd name="connsiteY2" fmla="*/ 0 h 6875139"/>
              <a:gd name="connsiteX3" fmla="*/ 12242278 w 12242278"/>
              <a:gd name="connsiteY3" fmla="*/ 0 h 6875139"/>
              <a:gd name="connsiteX4" fmla="*/ 12242278 w 12242278"/>
              <a:gd name="connsiteY4" fmla="*/ 6875139 h 6875139"/>
              <a:gd name="connsiteX5" fmla="*/ 0 w 12242278"/>
              <a:gd name="connsiteY5" fmla="*/ 6875139 h 6875139"/>
              <a:gd name="connsiteX6" fmla="*/ 0 w 12242278"/>
              <a:gd name="connsiteY6" fmla="*/ 2234631 h 6875139"/>
              <a:gd name="connsiteX7" fmla="*/ 830215 w 12242278"/>
              <a:gd name="connsiteY7" fmla="*/ 3131993 h 6875139"/>
              <a:gd name="connsiteX8" fmla="*/ 830216 w 12242278"/>
              <a:gd name="connsiteY8" fmla="*/ 3131993 h 6875139"/>
              <a:gd name="connsiteX9" fmla="*/ 1 w 12242278"/>
              <a:gd name="connsiteY9" fmla="*/ 2234631 h 6875139"/>
              <a:gd name="connsiteX10" fmla="*/ 1 w 12242278"/>
              <a:gd name="connsiteY10" fmla="*/ 1989399 h 6875139"/>
              <a:gd name="connsiteX11" fmla="*/ 85470 w 12242278"/>
              <a:gd name="connsiteY11" fmla="*/ 1899698 h 6875139"/>
              <a:gd name="connsiteX12" fmla="*/ 168752 w 12242278"/>
              <a:gd name="connsiteY12" fmla="*/ 1830105 h 6875139"/>
              <a:gd name="connsiteX13" fmla="*/ 199049 w 12242278"/>
              <a:gd name="connsiteY13" fmla="*/ 1808468 h 6875139"/>
              <a:gd name="connsiteX14" fmla="*/ 187837 w 12242278"/>
              <a:gd name="connsiteY14" fmla="*/ 1795050 h 6875139"/>
              <a:gd name="connsiteX15" fmla="*/ 245875 w 12242278"/>
              <a:gd name="connsiteY15" fmla="*/ 1152632 h 6875139"/>
              <a:gd name="connsiteX16" fmla="*/ 682992 w 12242278"/>
              <a:gd name="connsiteY16" fmla="*/ 1037347 h 6875139"/>
              <a:gd name="connsiteX17" fmla="*/ 694207 w 12242278"/>
              <a:gd name="connsiteY17" fmla="*/ 1040552 h 6875139"/>
              <a:gd name="connsiteX18" fmla="*/ 693808 w 12242278"/>
              <a:gd name="connsiteY18" fmla="*/ 995583 h 6875139"/>
              <a:gd name="connsiteX19" fmla="*/ 978752 w 12242278"/>
              <a:gd name="connsiteY19" fmla="*/ 376807 h 6875139"/>
              <a:gd name="connsiteX20" fmla="*/ 2101461 w 12242278"/>
              <a:gd name="connsiteY20" fmla="*/ 306304 h 6875139"/>
              <a:gd name="connsiteX21" fmla="*/ 2153250 w 12242278"/>
              <a:gd name="connsiteY21" fmla="*/ 347571 h 6875139"/>
              <a:gd name="connsiteX22" fmla="*/ 2180502 w 12242278"/>
              <a:gd name="connsiteY22" fmla="*/ 294370 h 6875139"/>
              <a:gd name="connsiteX23" fmla="*/ 2302483 w 12242278"/>
              <a:gd name="connsiteY23" fmla="*/ 141723 h 6875139"/>
              <a:gd name="connsiteX24" fmla="*/ 2485914 w 12242278"/>
              <a:gd name="connsiteY24" fmla="*/ 22065 h 6875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242278" h="6875139">
                <a:moveTo>
                  <a:pt x="2545861" y="0"/>
                </a:moveTo>
                <a:lnTo>
                  <a:pt x="2870609" y="0"/>
                </a:lnTo>
                <a:lnTo>
                  <a:pt x="2870610" y="0"/>
                </a:lnTo>
                <a:lnTo>
                  <a:pt x="12242278" y="0"/>
                </a:lnTo>
                <a:lnTo>
                  <a:pt x="12242278" y="6875139"/>
                </a:lnTo>
                <a:lnTo>
                  <a:pt x="0" y="6875139"/>
                </a:lnTo>
                <a:lnTo>
                  <a:pt x="0" y="2234631"/>
                </a:lnTo>
                <a:lnTo>
                  <a:pt x="830215" y="3131993"/>
                </a:lnTo>
                <a:lnTo>
                  <a:pt x="830216" y="3131993"/>
                </a:lnTo>
                <a:lnTo>
                  <a:pt x="1" y="2234631"/>
                </a:lnTo>
                <a:lnTo>
                  <a:pt x="1" y="1989399"/>
                </a:lnTo>
                <a:lnTo>
                  <a:pt x="85470" y="1899698"/>
                </a:lnTo>
                <a:cubicBezTo>
                  <a:pt x="112331" y="1874847"/>
                  <a:pt x="140134" y="1851651"/>
                  <a:pt x="168752" y="1830105"/>
                </a:cubicBezTo>
                <a:lnTo>
                  <a:pt x="199049" y="1808468"/>
                </a:lnTo>
                <a:lnTo>
                  <a:pt x="187837" y="1795050"/>
                </a:lnTo>
                <a:cubicBezTo>
                  <a:pt x="41092" y="1600138"/>
                  <a:pt x="62930" y="1321888"/>
                  <a:pt x="245875" y="1152632"/>
                </a:cubicBezTo>
                <a:cubicBezTo>
                  <a:pt x="367839" y="1039795"/>
                  <a:pt x="532540" y="1002105"/>
                  <a:pt x="682992" y="1037347"/>
                </a:cubicBezTo>
                <a:lnTo>
                  <a:pt x="694207" y="1040552"/>
                </a:lnTo>
                <a:lnTo>
                  <a:pt x="693808" y="995583"/>
                </a:lnTo>
                <a:cubicBezTo>
                  <a:pt x="702655" y="767966"/>
                  <a:pt x="798335" y="543723"/>
                  <a:pt x="978752" y="376807"/>
                </a:cubicBezTo>
                <a:cubicBezTo>
                  <a:pt x="1294480" y="84704"/>
                  <a:pt x="1765099" y="64949"/>
                  <a:pt x="2101461" y="306304"/>
                </a:cubicBezTo>
                <a:lnTo>
                  <a:pt x="2153250" y="347571"/>
                </a:lnTo>
                <a:lnTo>
                  <a:pt x="2180502" y="294370"/>
                </a:lnTo>
                <a:cubicBezTo>
                  <a:pt x="2212410" y="238988"/>
                  <a:pt x="2253097" y="187413"/>
                  <a:pt x="2302483" y="141723"/>
                </a:cubicBezTo>
                <a:cubicBezTo>
                  <a:pt x="2358042" y="90322"/>
                  <a:pt x="2420171" y="50474"/>
                  <a:pt x="2485914" y="22065"/>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extBox 1"/>
          <p:cNvSpPr txBox="1"/>
          <p:nvPr/>
        </p:nvSpPr>
        <p:spPr>
          <a:xfrm>
            <a:off x="1293812" y="304800"/>
            <a:ext cx="3086999" cy="1107996"/>
          </a:xfrm>
          <a:prstGeom prst="rect">
            <a:avLst/>
          </a:prstGeom>
          <a:noFill/>
        </p:spPr>
        <p:txBody>
          <a:bodyPr wrap="none" rtlCol="0">
            <a:spAutoFit/>
          </a:bodyPr>
          <a:lstStyle/>
          <a:p>
            <a:r>
              <a:rPr lang="en-US" sz="6600" dirty="0" smtClean="0">
                <a:latin typeface="+mj-lt"/>
              </a:rPr>
              <a:t>Partners</a:t>
            </a:r>
            <a:endParaRPr lang="en-US" sz="6600" dirty="0">
              <a:latin typeface="+mj-lt"/>
            </a:endParaRPr>
          </a:p>
        </p:txBody>
      </p:sp>
      <p:grpSp>
        <p:nvGrpSpPr>
          <p:cNvPr id="70" name="Group 69"/>
          <p:cNvGrpSpPr/>
          <p:nvPr/>
        </p:nvGrpSpPr>
        <p:grpSpPr>
          <a:xfrm>
            <a:off x="198788" y="304800"/>
            <a:ext cx="11882585" cy="6304506"/>
            <a:chOff x="198788" y="304800"/>
            <a:chExt cx="11882585" cy="6304506"/>
          </a:xfrm>
        </p:grpSpPr>
        <p:grpSp>
          <p:nvGrpSpPr>
            <p:cNvPr id="67" name="Group 66"/>
            <p:cNvGrpSpPr/>
            <p:nvPr/>
          </p:nvGrpSpPr>
          <p:grpSpPr>
            <a:xfrm>
              <a:off x="198788" y="304800"/>
              <a:ext cx="11882585" cy="6304506"/>
              <a:chOff x="198788" y="304800"/>
              <a:chExt cx="11882585" cy="6304506"/>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64069" y="1295812"/>
                <a:ext cx="1219328" cy="1142104"/>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27212" y="2369859"/>
                <a:ext cx="1147816" cy="794700"/>
              </a:xfrm>
              <a:prstGeom prst="rect">
                <a:avLst/>
              </a:prstGeom>
            </p:spPr>
          </p:pic>
          <p:pic>
            <p:nvPicPr>
              <p:cNvPr id="7" name="Picture 6"/>
              <p:cNvPicPr>
                <a:picLocks noChangeAspect="1"/>
              </p:cNvPicPr>
              <p:nvPr/>
            </p:nvPicPr>
            <p:blipFill>
              <a:blip r:embed="rId5"/>
              <a:stretch>
                <a:fillRect/>
              </a:stretch>
            </p:blipFill>
            <p:spPr>
              <a:xfrm>
                <a:off x="2212086" y="5181600"/>
                <a:ext cx="1011584" cy="380704"/>
              </a:xfrm>
              <a:prstGeom prst="rect">
                <a:avLst/>
              </a:prstGeom>
            </p:spPr>
          </p:pic>
          <p:pic>
            <p:nvPicPr>
              <p:cNvPr id="8" name="Picture 7"/>
              <p:cNvPicPr>
                <a:picLocks noChangeAspect="1"/>
              </p:cNvPicPr>
              <p:nvPr/>
            </p:nvPicPr>
            <p:blipFill rotWithShape="1">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a:xfrm>
                <a:off x="4609523" y="666759"/>
                <a:ext cx="1744395" cy="400041"/>
              </a:xfrm>
              <a:prstGeom prst="rect">
                <a:avLst/>
              </a:prstGeom>
              <a:noFill/>
              <a:ln>
                <a:noFill/>
              </a:ln>
            </p:spPr>
          </p:pic>
          <p:pic>
            <p:nvPicPr>
              <p:cNvPr id="9" name="Picture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904782" y="4103761"/>
                <a:ext cx="661156" cy="682494"/>
              </a:xfrm>
              <a:prstGeom prst="rect">
                <a:avLst/>
              </a:prstGeom>
              <a:noFill/>
              <a:ln>
                <a:noFill/>
              </a:ln>
            </p:spPr>
          </p:pic>
          <p:pic>
            <p:nvPicPr>
              <p:cNvPr id="10" name="Picture 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000897" y="1958974"/>
                <a:ext cx="1245526" cy="360787"/>
              </a:xfrm>
              <a:prstGeom prst="rect">
                <a:avLst/>
              </a:prstGeom>
            </p:spPr>
          </p:pic>
          <p:pic>
            <p:nvPicPr>
              <p:cNvPr id="11" name="Picture 1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923212" y="524652"/>
                <a:ext cx="945500" cy="465948"/>
              </a:xfrm>
              <a:prstGeom prst="rect">
                <a:avLst/>
              </a:prstGeom>
              <a:noFill/>
              <a:ln>
                <a:noFill/>
              </a:ln>
            </p:spPr>
          </p:pic>
          <p:pic>
            <p:nvPicPr>
              <p:cNvPr id="12" name="Picture 1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805263" y="4133196"/>
                <a:ext cx="1727549" cy="412533"/>
              </a:xfrm>
              <a:prstGeom prst="rect">
                <a:avLst/>
              </a:prstGeom>
              <a:noFill/>
              <a:ln>
                <a:noFill/>
              </a:ln>
            </p:spPr>
          </p:pic>
          <p:pic>
            <p:nvPicPr>
              <p:cNvPr id="13" name="Picture 12"/>
              <p:cNvPicPr>
                <a:picLocks noChangeAspect="1"/>
              </p:cNvPicPr>
              <p:nvPr/>
            </p:nvPicPr>
            <p:blipFill rotWithShape="1">
              <a:blip r:embed="rId11" cstate="print">
                <a:extLst>
                  <a:ext uri="{28A0092B-C50C-407E-A947-70E740481C1C}">
                    <a14:useLocalDpi xmlns:a14="http://schemas.microsoft.com/office/drawing/2010/main" val="0"/>
                  </a:ext>
                </a:extLst>
              </a:blip>
              <a:stretch/>
            </p:blipFill>
            <p:spPr>
              <a:xfrm>
                <a:off x="5213336" y="1345134"/>
                <a:ext cx="1727518" cy="721574"/>
              </a:xfrm>
              <a:prstGeom prst="rect">
                <a:avLst/>
              </a:prstGeom>
            </p:spPr>
          </p:pic>
          <p:pic>
            <p:nvPicPr>
              <p:cNvPr id="14" name="Picture 13"/>
              <p:cNvPicPr>
                <a:picLocks noChangeAspect="1"/>
              </p:cNvPicPr>
              <p:nvPr/>
            </p:nvPicPr>
            <p:blipFill>
              <a:blip r:embed="rId12" cstate="screen">
                <a:extLst>
                  <a:ext uri="{28A0092B-C50C-407E-A947-70E740481C1C}">
                    <a14:useLocalDpi xmlns:a14="http://schemas.microsoft.com/office/drawing/2010/main" val="0"/>
                  </a:ext>
                </a:extLst>
              </a:blip>
              <a:stretch>
                <a:fillRect/>
              </a:stretch>
            </p:blipFill>
            <p:spPr>
              <a:xfrm>
                <a:off x="230270" y="4794689"/>
                <a:ext cx="1392234" cy="350136"/>
              </a:xfrm>
              <a:prstGeom prst="rect">
                <a:avLst/>
              </a:prstGeom>
            </p:spPr>
          </p:pic>
          <p:pic>
            <p:nvPicPr>
              <p:cNvPr id="15" name="Picture 14"/>
              <p:cNvPicPr>
                <a:picLocks noChangeAspect="1"/>
              </p:cNvPicPr>
              <p:nvPr/>
            </p:nvPicPr>
            <p:blipFill rotWithShape="1">
              <a:blip r:embed="rId13" cstate="screen">
                <a:extLst>
                  <a:ext uri="{28A0092B-C50C-407E-A947-70E740481C1C}">
                    <a14:useLocalDpi xmlns:a14="http://schemas.microsoft.com/office/drawing/2010/main" val="0"/>
                  </a:ext>
                </a:extLst>
              </a:blip>
              <a:srcRect/>
              <a:stretch/>
            </p:blipFill>
            <p:spPr>
              <a:xfrm>
                <a:off x="4428810" y="4613676"/>
                <a:ext cx="551229" cy="510308"/>
              </a:xfrm>
              <a:prstGeom prst="rect">
                <a:avLst/>
              </a:prstGeom>
            </p:spPr>
          </p:pic>
          <p:sp>
            <p:nvSpPr>
              <p:cNvPr id="16" name="Freeform 5"/>
              <p:cNvSpPr>
                <a:spLocks noChangeAspect="1" noEditPoints="1"/>
              </p:cNvSpPr>
              <p:nvPr/>
            </p:nvSpPr>
            <p:spPr bwMode="auto">
              <a:xfrm>
                <a:off x="1874242" y="4714339"/>
                <a:ext cx="670869" cy="314861"/>
              </a:xfrm>
              <a:custGeom>
                <a:avLst/>
                <a:gdLst>
                  <a:gd name="T0" fmla="*/ 274 w 620"/>
                  <a:gd name="T1" fmla="*/ 60 h 302"/>
                  <a:gd name="T2" fmla="*/ 318 w 620"/>
                  <a:gd name="T3" fmla="*/ 40 h 302"/>
                  <a:gd name="T4" fmla="*/ 261 w 620"/>
                  <a:gd name="T5" fmla="*/ 39 h 302"/>
                  <a:gd name="T6" fmla="*/ 291 w 620"/>
                  <a:gd name="T7" fmla="*/ 0 h 302"/>
                  <a:gd name="T8" fmla="*/ 291 w 620"/>
                  <a:gd name="T9" fmla="*/ 78 h 302"/>
                  <a:gd name="T10" fmla="*/ 251 w 620"/>
                  <a:gd name="T11" fmla="*/ 52 h 302"/>
                  <a:gd name="T12" fmla="*/ 217 w 620"/>
                  <a:gd name="T13" fmla="*/ 66 h 302"/>
                  <a:gd name="T14" fmla="*/ 246 w 620"/>
                  <a:gd name="T15" fmla="*/ 83 h 302"/>
                  <a:gd name="T16" fmla="*/ 261 w 620"/>
                  <a:gd name="T17" fmla="*/ 86 h 302"/>
                  <a:gd name="T18" fmla="*/ 205 w 620"/>
                  <a:gd name="T19" fmla="*/ 66 h 302"/>
                  <a:gd name="T20" fmla="*/ 256 w 620"/>
                  <a:gd name="T21" fmla="*/ 41 h 302"/>
                  <a:gd name="T22" fmla="*/ 9 w 620"/>
                  <a:gd name="T23" fmla="*/ 121 h 302"/>
                  <a:gd name="T24" fmla="*/ 1 w 620"/>
                  <a:gd name="T25" fmla="*/ 247 h 302"/>
                  <a:gd name="T26" fmla="*/ 33 w 620"/>
                  <a:gd name="T27" fmla="*/ 233 h 302"/>
                  <a:gd name="T28" fmla="*/ 64 w 620"/>
                  <a:gd name="T29" fmla="*/ 177 h 302"/>
                  <a:gd name="T30" fmla="*/ 76 w 620"/>
                  <a:gd name="T31" fmla="*/ 162 h 302"/>
                  <a:gd name="T32" fmla="*/ 33 w 620"/>
                  <a:gd name="T33" fmla="*/ 120 h 302"/>
                  <a:gd name="T34" fmla="*/ 86 w 620"/>
                  <a:gd name="T35" fmla="*/ 130 h 302"/>
                  <a:gd name="T36" fmla="*/ 0 w 620"/>
                  <a:gd name="T37" fmla="*/ 106 h 302"/>
                  <a:gd name="T38" fmla="*/ 226 w 620"/>
                  <a:gd name="T39" fmla="*/ 118 h 302"/>
                  <a:gd name="T40" fmla="*/ 204 w 620"/>
                  <a:gd name="T41" fmla="*/ 302 h 302"/>
                  <a:gd name="T42" fmla="*/ 251 w 620"/>
                  <a:gd name="T43" fmla="*/ 118 h 302"/>
                  <a:gd name="T44" fmla="*/ 217 w 620"/>
                  <a:gd name="T45" fmla="*/ 106 h 302"/>
                  <a:gd name="T46" fmla="*/ 276 w 620"/>
                  <a:gd name="T47" fmla="*/ 118 h 302"/>
                  <a:gd name="T48" fmla="*/ 267 w 620"/>
                  <a:gd name="T49" fmla="*/ 247 h 302"/>
                  <a:gd name="T50" fmla="*/ 301 w 620"/>
                  <a:gd name="T51" fmla="*/ 233 h 302"/>
                  <a:gd name="T52" fmla="*/ 311 w 620"/>
                  <a:gd name="T53" fmla="*/ 106 h 302"/>
                  <a:gd name="T54" fmla="*/ 319 w 620"/>
                  <a:gd name="T55" fmla="*/ 106 h 302"/>
                  <a:gd name="T56" fmla="*/ 328 w 620"/>
                  <a:gd name="T57" fmla="*/ 121 h 302"/>
                  <a:gd name="T58" fmla="*/ 352 w 620"/>
                  <a:gd name="T59" fmla="*/ 233 h 302"/>
                  <a:gd name="T60" fmla="*/ 386 w 620"/>
                  <a:gd name="T61" fmla="*/ 247 h 302"/>
                  <a:gd name="T62" fmla="*/ 376 w 620"/>
                  <a:gd name="T63" fmla="*/ 121 h 302"/>
                  <a:gd name="T64" fmla="*/ 408 w 620"/>
                  <a:gd name="T65" fmla="*/ 131 h 302"/>
                  <a:gd name="T66" fmla="*/ 319 w 620"/>
                  <a:gd name="T67" fmla="*/ 106 h 302"/>
                  <a:gd name="T68" fmla="*/ 587 w 620"/>
                  <a:gd name="T69" fmla="*/ 118 h 302"/>
                  <a:gd name="T70" fmla="*/ 563 w 620"/>
                  <a:gd name="T71" fmla="*/ 234 h 302"/>
                  <a:gd name="T72" fmla="*/ 536 w 620"/>
                  <a:gd name="T73" fmla="*/ 118 h 302"/>
                  <a:gd name="T74" fmla="*/ 502 w 620"/>
                  <a:gd name="T75" fmla="*/ 106 h 302"/>
                  <a:gd name="T76" fmla="*/ 512 w 620"/>
                  <a:gd name="T77" fmla="*/ 204 h 302"/>
                  <a:gd name="T78" fmla="*/ 611 w 620"/>
                  <a:gd name="T79" fmla="*/ 204 h 302"/>
                  <a:gd name="T80" fmla="*/ 620 w 620"/>
                  <a:gd name="T81" fmla="*/ 106 h 302"/>
                  <a:gd name="T82" fmla="*/ 166 w 620"/>
                  <a:gd name="T83" fmla="*/ 106 h 302"/>
                  <a:gd name="T84" fmla="*/ 175 w 620"/>
                  <a:gd name="T85" fmla="*/ 203 h 302"/>
                  <a:gd name="T86" fmla="*/ 124 w 620"/>
                  <a:gd name="T87" fmla="*/ 203 h 302"/>
                  <a:gd name="T88" fmla="*/ 134 w 620"/>
                  <a:gd name="T89" fmla="*/ 106 h 302"/>
                  <a:gd name="T90" fmla="*/ 99 w 620"/>
                  <a:gd name="T91" fmla="*/ 118 h 302"/>
                  <a:gd name="T92" fmla="*/ 150 w 620"/>
                  <a:gd name="T93" fmla="*/ 249 h 302"/>
                  <a:gd name="T94" fmla="*/ 200 w 620"/>
                  <a:gd name="T95" fmla="*/ 118 h 302"/>
                  <a:gd name="T96" fmla="*/ 166 w 620"/>
                  <a:gd name="T97" fmla="*/ 106 h 302"/>
                  <a:gd name="T98" fmla="*/ 489 w 620"/>
                  <a:gd name="T99" fmla="*/ 107 h 302"/>
                  <a:gd name="T100" fmla="*/ 414 w 620"/>
                  <a:gd name="T101" fmla="*/ 142 h 302"/>
                  <a:gd name="T102" fmla="*/ 447 w 620"/>
                  <a:gd name="T103" fmla="*/ 234 h 302"/>
                  <a:gd name="T104" fmla="*/ 420 w 620"/>
                  <a:gd name="T105" fmla="*/ 246 h 302"/>
                  <a:gd name="T106" fmla="*/ 502 w 620"/>
                  <a:gd name="T107" fmla="*/ 208 h 302"/>
                  <a:gd name="T108" fmla="*/ 438 w 620"/>
                  <a:gd name="T109" fmla="*/ 139 h 302"/>
                  <a:gd name="T110" fmla="*/ 489 w 620"/>
                  <a:gd name="T111" fmla="*/ 128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20" h="302">
                    <a:moveTo>
                      <a:pt x="256" y="41"/>
                    </a:moveTo>
                    <a:cubicBezTo>
                      <a:pt x="262" y="46"/>
                      <a:pt x="268" y="55"/>
                      <a:pt x="274" y="60"/>
                    </a:cubicBezTo>
                    <a:cubicBezTo>
                      <a:pt x="279" y="64"/>
                      <a:pt x="285" y="66"/>
                      <a:pt x="291" y="66"/>
                    </a:cubicBezTo>
                    <a:cubicBezTo>
                      <a:pt x="306" y="66"/>
                      <a:pt x="318" y="54"/>
                      <a:pt x="318" y="40"/>
                    </a:cubicBezTo>
                    <a:cubicBezTo>
                      <a:pt x="318" y="25"/>
                      <a:pt x="306" y="13"/>
                      <a:pt x="291" y="13"/>
                    </a:cubicBezTo>
                    <a:cubicBezTo>
                      <a:pt x="276" y="13"/>
                      <a:pt x="266" y="24"/>
                      <a:pt x="261" y="39"/>
                    </a:cubicBezTo>
                    <a:cubicBezTo>
                      <a:pt x="261" y="16"/>
                      <a:pt x="261" y="16"/>
                      <a:pt x="261" y="16"/>
                    </a:cubicBezTo>
                    <a:cubicBezTo>
                      <a:pt x="268" y="7"/>
                      <a:pt x="279" y="0"/>
                      <a:pt x="291" y="0"/>
                    </a:cubicBezTo>
                    <a:cubicBezTo>
                      <a:pt x="313" y="0"/>
                      <a:pt x="330" y="18"/>
                      <a:pt x="330" y="40"/>
                    </a:cubicBezTo>
                    <a:cubicBezTo>
                      <a:pt x="330" y="61"/>
                      <a:pt x="313" y="79"/>
                      <a:pt x="291" y="78"/>
                    </a:cubicBezTo>
                    <a:cubicBezTo>
                      <a:pt x="280" y="78"/>
                      <a:pt x="270" y="74"/>
                      <a:pt x="263" y="66"/>
                    </a:cubicBezTo>
                    <a:cubicBezTo>
                      <a:pt x="260" y="63"/>
                      <a:pt x="254" y="55"/>
                      <a:pt x="251" y="52"/>
                    </a:cubicBezTo>
                    <a:cubicBezTo>
                      <a:pt x="247" y="48"/>
                      <a:pt x="242" y="46"/>
                      <a:pt x="237" y="46"/>
                    </a:cubicBezTo>
                    <a:cubicBezTo>
                      <a:pt x="225" y="46"/>
                      <a:pt x="217" y="56"/>
                      <a:pt x="217" y="66"/>
                    </a:cubicBezTo>
                    <a:cubicBezTo>
                      <a:pt x="217" y="77"/>
                      <a:pt x="226" y="85"/>
                      <a:pt x="237" y="85"/>
                    </a:cubicBezTo>
                    <a:cubicBezTo>
                      <a:pt x="240" y="85"/>
                      <a:pt x="243" y="85"/>
                      <a:pt x="246" y="83"/>
                    </a:cubicBezTo>
                    <a:cubicBezTo>
                      <a:pt x="251" y="81"/>
                      <a:pt x="258" y="74"/>
                      <a:pt x="261" y="69"/>
                    </a:cubicBezTo>
                    <a:cubicBezTo>
                      <a:pt x="261" y="86"/>
                      <a:pt x="261" y="86"/>
                      <a:pt x="261" y="86"/>
                    </a:cubicBezTo>
                    <a:cubicBezTo>
                      <a:pt x="255" y="93"/>
                      <a:pt x="246" y="97"/>
                      <a:pt x="237" y="97"/>
                    </a:cubicBezTo>
                    <a:cubicBezTo>
                      <a:pt x="219" y="97"/>
                      <a:pt x="205" y="83"/>
                      <a:pt x="205" y="66"/>
                    </a:cubicBezTo>
                    <a:cubicBezTo>
                      <a:pt x="205" y="48"/>
                      <a:pt x="219" y="34"/>
                      <a:pt x="237" y="34"/>
                    </a:cubicBezTo>
                    <a:cubicBezTo>
                      <a:pt x="244" y="34"/>
                      <a:pt x="251" y="37"/>
                      <a:pt x="256" y="41"/>
                    </a:cubicBezTo>
                    <a:moveTo>
                      <a:pt x="0" y="106"/>
                    </a:moveTo>
                    <a:cubicBezTo>
                      <a:pt x="0" y="106"/>
                      <a:pt x="9" y="111"/>
                      <a:pt x="9" y="121"/>
                    </a:cubicBezTo>
                    <a:cubicBezTo>
                      <a:pt x="9" y="233"/>
                      <a:pt x="9" y="233"/>
                      <a:pt x="9" y="233"/>
                    </a:cubicBezTo>
                    <a:cubicBezTo>
                      <a:pt x="9" y="242"/>
                      <a:pt x="1" y="247"/>
                      <a:pt x="1" y="247"/>
                    </a:cubicBezTo>
                    <a:cubicBezTo>
                      <a:pt x="42" y="247"/>
                      <a:pt x="42" y="247"/>
                      <a:pt x="42" y="247"/>
                    </a:cubicBezTo>
                    <a:cubicBezTo>
                      <a:pt x="42" y="247"/>
                      <a:pt x="33" y="242"/>
                      <a:pt x="33" y="233"/>
                    </a:cubicBezTo>
                    <a:cubicBezTo>
                      <a:pt x="33" y="177"/>
                      <a:pt x="33" y="177"/>
                      <a:pt x="33" y="177"/>
                    </a:cubicBezTo>
                    <a:cubicBezTo>
                      <a:pt x="64" y="177"/>
                      <a:pt x="64" y="177"/>
                      <a:pt x="64" y="177"/>
                    </a:cubicBezTo>
                    <a:cubicBezTo>
                      <a:pt x="74" y="177"/>
                      <a:pt x="76" y="184"/>
                      <a:pt x="76" y="184"/>
                    </a:cubicBezTo>
                    <a:cubicBezTo>
                      <a:pt x="76" y="162"/>
                      <a:pt x="76" y="162"/>
                      <a:pt x="76" y="162"/>
                    </a:cubicBezTo>
                    <a:cubicBezTo>
                      <a:pt x="33" y="162"/>
                      <a:pt x="33" y="162"/>
                      <a:pt x="33" y="162"/>
                    </a:cubicBezTo>
                    <a:cubicBezTo>
                      <a:pt x="33" y="120"/>
                      <a:pt x="33" y="120"/>
                      <a:pt x="33" y="120"/>
                    </a:cubicBezTo>
                    <a:cubicBezTo>
                      <a:pt x="72" y="120"/>
                      <a:pt x="72" y="120"/>
                      <a:pt x="72" y="120"/>
                    </a:cubicBezTo>
                    <a:cubicBezTo>
                      <a:pt x="82" y="120"/>
                      <a:pt x="86" y="130"/>
                      <a:pt x="86" y="130"/>
                    </a:cubicBezTo>
                    <a:cubicBezTo>
                      <a:pt x="86" y="106"/>
                      <a:pt x="86" y="106"/>
                      <a:pt x="86" y="106"/>
                    </a:cubicBezTo>
                    <a:cubicBezTo>
                      <a:pt x="0" y="106"/>
                      <a:pt x="0" y="106"/>
                      <a:pt x="0" y="106"/>
                    </a:cubicBezTo>
                    <a:moveTo>
                      <a:pt x="217" y="106"/>
                    </a:moveTo>
                    <a:cubicBezTo>
                      <a:pt x="217" y="106"/>
                      <a:pt x="226" y="111"/>
                      <a:pt x="226" y="118"/>
                    </a:cubicBezTo>
                    <a:cubicBezTo>
                      <a:pt x="226" y="250"/>
                      <a:pt x="226" y="250"/>
                      <a:pt x="226" y="250"/>
                    </a:cubicBezTo>
                    <a:cubicBezTo>
                      <a:pt x="226" y="284"/>
                      <a:pt x="207" y="300"/>
                      <a:pt x="204" y="302"/>
                    </a:cubicBezTo>
                    <a:cubicBezTo>
                      <a:pt x="206" y="302"/>
                      <a:pt x="251" y="295"/>
                      <a:pt x="251" y="250"/>
                    </a:cubicBezTo>
                    <a:cubicBezTo>
                      <a:pt x="251" y="118"/>
                      <a:pt x="251" y="118"/>
                      <a:pt x="251" y="118"/>
                    </a:cubicBezTo>
                    <a:cubicBezTo>
                      <a:pt x="251" y="111"/>
                      <a:pt x="261" y="106"/>
                      <a:pt x="261" y="106"/>
                    </a:cubicBezTo>
                    <a:cubicBezTo>
                      <a:pt x="217" y="106"/>
                      <a:pt x="217" y="106"/>
                      <a:pt x="217" y="106"/>
                    </a:cubicBezTo>
                    <a:moveTo>
                      <a:pt x="267" y="106"/>
                    </a:moveTo>
                    <a:cubicBezTo>
                      <a:pt x="267" y="106"/>
                      <a:pt x="276" y="111"/>
                      <a:pt x="276" y="118"/>
                    </a:cubicBezTo>
                    <a:cubicBezTo>
                      <a:pt x="276" y="233"/>
                      <a:pt x="276" y="233"/>
                      <a:pt x="276" y="233"/>
                    </a:cubicBezTo>
                    <a:cubicBezTo>
                      <a:pt x="276" y="242"/>
                      <a:pt x="267" y="247"/>
                      <a:pt x="267" y="247"/>
                    </a:cubicBezTo>
                    <a:cubicBezTo>
                      <a:pt x="311" y="247"/>
                      <a:pt x="311" y="247"/>
                      <a:pt x="311" y="247"/>
                    </a:cubicBezTo>
                    <a:cubicBezTo>
                      <a:pt x="311" y="247"/>
                      <a:pt x="301" y="242"/>
                      <a:pt x="301" y="233"/>
                    </a:cubicBezTo>
                    <a:cubicBezTo>
                      <a:pt x="301" y="118"/>
                      <a:pt x="301" y="118"/>
                      <a:pt x="301" y="118"/>
                    </a:cubicBezTo>
                    <a:cubicBezTo>
                      <a:pt x="301" y="111"/>
                      <a:pt x="311" y="106"/>
                      <a:pt x="311" y="106"/>
                    </a:cubicBezTo>
                    <a:cubicBezTo>
                      <a:pt x="267" y="106"/>
                      <a:pt x="267" y="106"/>
                      <a:pt x="267" y="106"/>
                    </a:cubicBezTo>
                    <a:moveTo>
                      <a:pt x="319" y="106"/>
                    </a:moveTo>
                    <a:cubicBezTo>
                      <a:pt x="311" y="134"/>
                      <a:pt x="311" y="134"/>
                      <a:pt x="311" y="134"/>
                    </a:cubicBezTo>
                    <a:cubicBezTo>
                      <a:pt x="311" y="134"/>
                      <a:pt x="321" y="121"/>
                      <a:pt x="328" y="121"/>
                    </a:cubicBezTo>
                    <a:cubicBezTo>
                      <a:pt x="352" y="121"/>
                      <a:pt x="352" y="121"/>
                      <a:pt x="352" y="121"/>
                    </a:cubicBezTo>
                    <a:cubicBezTo>
                      <a:pt x="352" y="233"/>
                      <a:pt x="352" y="233"/>
                      <a:pt x="352" y="233"/>
                    </a:cubicBezTo>
                    <a:cubicBezTo>
                      <a:pt x="352" y="241"/>
                      <a:pt x="343" y="247"/>
                      <a:pt x="343" y="247"/>
                    </a:cubicBezTo>
                    <a:cubicBezTo>
                      <a:pt x="386" y="247"/>
                      <a:pt x="386" y="247"/>
                      <a:pt x="386" y="247"/>
                    </a:cubicBezTo>
                    <a:cubicBezTo>
                      <a:pt x="386" y="247"/>
                      <a:pt x="376" y="240"/>
                      <a:pt x="376" y="233"/>
                    </a:cubicBezTo>
                    <a:cubicBezTo>
                      <a:pt x="376" y="121"/>
                      <a:pt x="376" y="121"/>
                      <a:pt x="376" y="121"/>
                    </a:cubicBezTo>
                    <a:cubicBezTo>
                      <a:pt x="396" y="121"/>
                      <a:pt x="396" y="121"/>
                      <a:pt x="396" y="121"/>
                    </a:cubicBezTo>
                    <a:cubicBezTo>
                      <a:pt x="406" y="121"/>
                      <a:pt x="408" y="131"/>
                      <a:pt x="408" y="131"/>
                    </a:cubicBezTo>
                    <a:cubicBezTo>
                      <a:pt x="416" y="106"/>
                      <a:pt x="416" y="106"/>
                      <a:pt x="416" y="106"/>
                    </a:cubicBezTo>
                    <a:cubicBezTo>
                      <a:pt x="319" y="106"/>
                      <a:pt x="319" y="106"/>
                      <a:pt x="319" y="106"/>
                    </a:cubicBezTo>
                    <a:moveTo>
                      <a:pt x="578" y="106"/>
                    </a:moveTo>
                    <a:cubicBezTo>
                      <a:pt x="578" y="106"/>
                      <a:pt x="587" y="111"/>
                      <a:pt x="587" y="118"/>
                    </a:cubicBezTo>
                    <a:cubicBezTo>
                      <a:pt x="587" y="204"/>
                      <a:pt x="587" y="204"/>
                      <a:pt x="587" y="204"/>
                    </a:cubicBezTo>
                    <a:cubicBezTo>
                      <a:pt x="587" y="221"/>
                      <a:pt x="577" y="234"/>
                      <a:pt x="563" y="234"/>
                    </a:cubicBezTo>
                    <a:cubicBezTo>
                      <a:pt x="548" y="234"/>
                      <a:pt x="536" y="222"/>
                      <a:pt x="536" y="204"/>
                    </a:cubicBezTo>
                    <a:cubicBezTo>
                      <a:pt x="536" y="118"/>
                      <a:pt x="536" y="118"/>
                      <a:pt x="536" y="118"/>
                    </a:cubicBezTo>
                    <a:cubicBezTo>
                      <a:pt x="536" y="111"/>
                      <a:pt x="546" y="106"/>
                      <a:pt x="546" y="106"/>
                    </a:cubicBezTo>
                    <a:cubicBezTo>
                      <a:pt x="502" y="106"/>
                      <a:pt x="502" y="106"/>
                      <a:pt x="502" y="106"/>
                    </a:cubicBezTo>
                    <a:cubicBezTo>
                      <a:pt x="502" y="106"/>
                      <a:pt x="512" y="111"/>
                      <a:pt x="512" y="118"/>
                    </a:cubicBezTo>
                    <a:cubicBezTo>
                      <a:pt x="512" y="204"/>
                      <a:pt x="512" y="204"/>
                      <a:pt x="512" y="204"/>
                    </a:cubicBezTo>
                    <a:cubicBezTo>
                      <a:pt x="512" y="238"/>
                      <a:pt x="543" y="249"/>
                      <a:pt x="563" y="249"/>
                    </a:cubicBezTo>
                    <a:cubicBezTo>
                      <a:pt x="582" y="249"/>
                      <a:pt x="611" y="238"/>
                      <a:pt x="611" y="204"/>
                    </a:cubicBezTo>
                    <a:cubicBezTo>
                      <a:pt x="611" y="118"/>
                      <a:pt x="611" y="118"/>
                      <a:pt x="611" y="118"/>
                    </a:cubicBezTo>
                    <a:cubicBezTo>
                      <a:pt x="611" y="111"/>
                      <a:pt x="620" y="106"/>
                      <a:pt x="620" y="106"/>
                    </a:cubicBezTo>
                    <a:cubicBezTo>
                      <a:pt x="578" y="106"/>
                      <a:pt x="578" y="106"/>
                      <a:pt x="578" y="106"/>
                    </a:cubicBezTo>
                    <a:moveTo>
                      <a:pt x="166" y="106"/>
                    </a:moveTo>
                    <a:cubicBezTo>
                      <a:pt x="166" y="106"/>
                      <a:pt x="175" y="111"/>
                      <a:pt x="175" y="118"/>
                    </a:cubicBezTo>
                    <a:cubicBezTo>
                      <a:pt x="175" y="203"/>
                      <a:pt x="175" y="203"/>
                      <a:pt x="175" y="203"/>
                    </a:cubicBezTo>
                    <a:cubicBezTo>
                      <a:pt x="175" y="221"/>
                      <a:pt x="164" y="234"/>
                      <a:pt x="150" y="234"/>
                    </a:cubicBezTo>
                    <a:cubicBezTo>
                      <a:pt x="136" y="234"/>
                      <a:pt x="124" y="221"/>
                      <a:pt x="124" y="203"/>
                    </a:cubicBezTo>
                    <a:cubicBezTo>
                      <a:pt x="124" y="118"/>
                      <a:pt x="124" y="118"/>
                      <a:pt x="124" y="118"/>
                    </a:cubicBezTo>
                    <a:cubicBezTo>
                      <a:pt x="124" y="111"/>
                      <a:pt x="134" y="106"/>
                      <a:pt x="134" y="106"/>
                    </a:cubicBezTo>
                    <a:cubicBezTo>
                      <a:pt x="90" y="106"/>
                      <a:pt x="90" y="106"/>
                      <a:pt x="90" y="106"/>
                    </a:cubicBezTo>
                    <a:cubicBezTo>
                      <a:pt x="90" y="106"/>
                      <a:pt x="99" y="111"/>
                      <a:pt x="99" y="118"/>
                    </a:cubicBezTo>
                    <a:cubicBezTo>
                      <a:pt x="99" y="203"/>
                      <a:pt x="99" y="203"/>
                      <a:pt x="99" y="203"/>
                    </a:cubicBezTo>
                    <a:cubicBezTo>
                      <a:pt x="99" y="238"/>
                      <a:pt x="130" y="249"/>
                      <a:pt x="150" y="249"/>
                    </a:cubicBezTo>
                    <a:cubicBezTo>
                      <a:pt x="170" y="249"/>
                      <a:pt x="200" y="238"/>
                      <a:pt x="200" y="203"/>
                    </a:cubicBezTo>
                    <a:cubicBezTo>
                      <a:pt x="200" y="203"/>
                      <a:pt x="200" y="118"/>
                      <a:pt x="200" y="118"/>
                    </a:cubicBezTo>
                    <a:cubicBezTo>
                      <a:pt x="200" y="111"/>
                      <a:pt x="209" y="106"/>
                      <a:pt x="209" y="106"/>
                    </a:cubicBezTo>
                    <a:cubicBezTo>
                      <a:pt x="166" y="106"/>
                      <a:pt x="166" y="106"/>
                      <a:pt x="166" y="106"/>
                    </a:cubicBezTo>
                    <a:moveTo>
                      <a:pt x="489" y="128"/>
                    </a:moveTo>
                    <a:cubicBezTo>
                      <a:pt x="489" y="107"/>
                      <a:pt x="489" y="107"/>
                      <a:pt x="489" y="107"/>
                    </a:cubicBezTo>
                    <a:cubicBezTo>
                      <a:pt x="489" y="107"/>
                      <a:pt x="476" y="103"/>
                      <a:pt x="463" y="103"/>
                    </a:cubicBezTo>
                    <a:cubicBezTo>
                      <a:pt x="425" y="103"/>
                      <a:pt x="414" y="126"/>
                      <a:pt x="414" y="142"/>
                    </a:cubicBezTo>
                    <a:cubicBezTo>
                      <a:pt x="414" y="188"/>
                      <a:pt x="478" y="183"/>
                      <a:pt x="478" y="211"/>
                    </a:cubicBezTo>
                    <a:cubicBezTo>
                      <a:pt x="478" y="225"/>
                      <a:pt x="461" y="234"/>
                      <a:pt x="447" y="234"/>
                    </a:cubicBezTo>
                    <a:cubicBezTo>
                      <a:pt x="433" y="234"/>
                      <a:pt x="419" y="226"/>
                      <a:pt x="412" y="219"/>
                    </a:cubicBezTo>
                    <a:cubicBezTo>
                      <a:pt x="420" y="246"/>
                      <a:pt x="420" y="246"/>
                      <a:pt x="420" y="246"/>
                    </a:cubicBezTo>
                    <a:cubicBezTo>
                      <a:pt x="420" y="246"/>
                      <a:pt x="435" y="249"/>
                      <a:pt x="446" y="249"/>
                    </a:cubicBezTo>
                    <a:cubicBezTo>
                      <a:pt x="482" y="249"/>
                      <a:pt x="502" y="230"/>
                      <a:pt x="502" y="208"/>
                    </a:cubicBezTo>
                    <a:cubicBezTo>
                      <a:pt x="502" y="183"/>
                      <a:pt x="480" y="173"/>
                      <a:pt x="464" y="165"/>
                    </a:cubicBezTo>
                    <a:cubicBezTo>
                      <a:pt x="449" y="158"/>
                      <a:pt x="438" y="153"/>
                      <a:pt x="438" y="139"/>
                    </a:cubicBezTo>
                    <a:cubicBezTo>
                      <a:pt x="438" y="127"/>
                      <a:pt x="448" y="118"/>
                      <a:pt x="466" y="118"/>
                    </a:cubicBezTo>
                    <a:cubicBezTo>
                      <a:pt x="483" y="118"/>
                      <a:pt x="489" y="128"/>
                      <a:pt x="489" y="128"/>
                    </a:cubicBezTo>
                  </a:path>
                </a:pathLst>
              </a:custGeom>
              <a:solidFill>
                <a:srgbClr val="ED1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68217A"/>
                  </a:solidFill>
                </a:endParaRPr>
              </a:p>
            </p:txBody>
          </p:sp>
          <p:pic>
            <p:nvPicPr>
              <p:cNvPr id="17" name="Picture 16"/>
              <p:cNvPicPr>
                <a:picLocks noChangeAspect="1"/>
              </p:cNvPicPr>
              <p:nvPr/>
            </p:nvPicPr>
            <p:blipFill>
              <a:blip r:embed="rId14" cstate="screen">
                <a:extLst>
                  <a:ext uri="{28A0092B-C50C-407E-A947-70E740481C1C}">
                    <a14:useLocalDpi xmlns:a14="http://schemas.microsoft.com/office/drawing/2010/main" val="0"/>
                  </a:ext>
                </a:extLst>
              </a:blip>
              <a:stretch>
                <a:fillRect/>
              </a:stretch>
            </p:blipFill>
            <p:spPr>
              <a:xfrm>
                <a:off x="3147239" y="4719955"/>
                <a:ext cx="1018481" cy="300322"/>
              </a:xfrm>
              <a:prstGeom prst="rect">
                <a:avLst/>
              </a:prstGeom>
            </p:spPr>
          </p:pic>
          <p:pic>
            <p:nvPicPr>
              <p:cNvPr id="18" name="Picture 17"/>
              <p:cNvPicPr>
                <a:picLocks noChangeAspect="1"/>
              </p:cNvPicPr>
              <p:nvPr/>
            </p:nvPicPr>
            <p:blipFill rotWithShape="1">
              <a:blip r:embed="rId15" cstate="screen">
                <a:extLst>
                  <a:ext uri="{28A0092B-C50C-407E-A947-70E740481C1C}">
                    <a14:useLocalDpi xmlns:a14="http://schemas.microsoft.com/office/drawing/2010/main" val="0"/>
                  </a:ext>
                </a:extLst>
              </a:blip>
              <a:srcRect/>
              <a:stretch/>
            </p:blipFill>
            <p:spPr>
              <a:xfrm>
                <a:off x="5364140" y="4898678"/>
                <a:ext cx="1077682" cy="233687"/>
              </a:xfrm>
              <a:prstGeom prst="rect">
                <a:avLst/>
              </a:prstGeom>
            </p:spPr>
          </p:pic>
          <p:pic>
            <p:nvPicPr>
              <p:cNvPr id="19" name="Picture 18"/>
              <p:cNvPicPr>
                <a:picLocks noChangeAspect="1"/>
              </p:cNvPicPr>
              <p:nvPr/>
            </p:nvPicPr>
            <p:blipFill>
              <a:blip r:embed="rId16"/>
              <a:stretch>
                <a:fillRect/>
              </a:stretch>
            </p:blipFill>
            <p:spPr>
              <a:xfrm>
                <a:off x="8381525" y="4750096"/>
                <a:ext cx="1731356" cy="344548"/>
              </a:xfrm>
              <a:prstGeom prst="rect">
                <a:avLst/>
              </a:prstGeom>
              <a:noFill/>
              <a:ln>
                <a:noFill/>
              </a:ln>
            </p:spPr>
          </p:pic>
          <p:pic>
            <p:nvPicPr>
              <p:cNvPr id="20" name="Picture 19"/>
              <p:cNvPicPr>
                <a:picLocks noChangeAspect="1"/>
              </p:cNvPicPr>
              <p:nvPr/>
            </p:nvPicPr>
            <p:blipFill>
              <a:blip r:embed="rId17"/>
              <a:stretch>
                <a:fillRect/>
              </a:stretch>
            </p:blipFill>
            <p:spPr>
              <a:xfrm>
                <a:off x="6768692" y="4740238"/>
                <a:ext cx="1040031" cy="340200"/>
              </a:xfrm>
              <a:prstGeom prst="rect">
                <a:avLst/>
              </a:prstGeom>
              <a:noFill/>
              <a:ln>
                <a:noFill/>
              </a:ln>
            </p:spPr>
          </p:pic>
          <p:pic>
            <p:nvPicPr>
              <p:cNvPr id="21" name="Picture 20"/>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0520075" y="5099505"/>
                <a:ext cx="1225948" cy="199439"/>
              </a:xfrm>
              <a:prstGeom prst="rect">
                <a:avLst/>
              </a:prstGeom>
            </p:spPr>
          </p:pic>
          <p:pic>
            <p:nvPicPr>
              <p:cNvPr id="22" name="Picture 21"/>
              <p:cNvPicPr>
                <a:picLocks noChangeAspect="1"/>
              </p:cNvPicPr>
              <p:nvPr/>
            </p:nvPicPr>
            <p:blipFill>
              <a:blip r:embed="rId19"/>
              <a:stretch>
                <a:fillRect/>
              </a:stretch>
            </p:blipFill>
            <p:spPr>
              <a:xfrm>
                <a:off x="2537382" y="3740329"/>
                <a:ext cx="1297514" cy="277378"/>
              </a:xfrm>
              <a:prstGeom prst="rect">
                <a:avLst/>
              </a:prstGeom>
              <a:noFill/>
              <a:ln>
                <a:noFill/>
              </a:ln>
            </p:spPr>
          </p:pic>
          <p:pic>
            <p:nvPicPr>
              <p:cNvPr id="23" name="Picture 22"/>
              <p:cNvPicPr>
                <a:picLocks noChangeAspect="1"/>
              </p:cNvPicPr>
              <p:nvPr/>
            </p:nvPicPr>
            <p:blipFill>
              <a:blip r:embed="rId20"/>
              <a:stretch>
                <a:fillRect/>
              </a:stretch>
            </p:blipFill>
            <p:spPr>
              <a:xfrm>
                <a:off x="6612456" y="5452929"/>
                <a:ext cx="1196267" cy="374514"/>
              </a:xfrm>
              <a:prstGeom prst="rect">
                <a:avLst/>
              </a:prstGeom>
              <a:noFill/>
              <a:ln>
                <a:noFill/>
              </a:ln>
            </p:spPr>
          </p:pic>
          <p:pic>
            <p:nvPicPr>
              <p:cNvPr id="24" name="Picture 2"/>
              <p:cNvPicPr>
                <a:picLocks noChangeAspect="1" noChangeArrowheads="1"/>
              </p:cNvPicPr>
              <p:nvPr/>
            </p:nvPicPr>
            <p:blipFill rotWithShape="1">
              <a:blip r:embed="rId21" cstate="print">
                <a:extLst>
                  <a:ext uri="{28A0092B-C50C-407E-A947-70E740481C1C}">
                    <a14:useLocalDpi xmlns:a14="http://schemas.microsoft.com/office/drawing/2010/main" val="0"/>
                  </a:ext>
                </a:extLst>
              </a:blip>
              <a:srcRect t="21795" b="16666"/>
              <a:stretch/>
            </p:blipFill>
            <p:spPr bwMode="auto">
              <a:xfrm>
                <a:off x="379412" y="6107904"/>
                <a:ext cx="599780" cy="3690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Picture 24"/>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1233448" y="6096000"/>
                <a:ext cx="785164" cy="230071"/>
              </a:xfrm>
              <a:prstGeom prst="rect">
                <a:avLst/>
              </a:prstGeom>
            </p:spPr>
          </p:pic>
          <p:pic>
            <p:nvPicPr>
              <p:cNvPr id="26" name="Picture 4" descr="also digital logo"/>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2565217" y="6019800"/>
                <a:ext cx="938395" cy="2677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Picture 22" descr="http://norton.symantec.com/norton/ps/images/smb/logo_symantec_tagline.png"/>
              <p:cNvPicPr>
                <a:picLocks noChangeAspect="1" noChangeArrowheads="1"/>
              </p:cNvPicPr>
              <p:nvPr/>
            </p:nvPicPr>
            <p:blipFill rotWithShape="1">
              <a:blip r:embed="rId24">
                <a:extLst>
                  <a:ext uri="{28A0092B-C50C-407E-A947-70E740481C1C}">
                    <a14:useLocalDpi xmlns:a14="http://schemas.microsoft.com/office/drawing/2010/main" val="0"/>
                  </a:ext>
                </a:extLst>
              </a:blip>
              <a:srcRect b="-9096"/>
              <a:stretch/>
            </p:blipFill>
            <p:spPr bwMode="auto">
              <a:xfrm>
                <a:off x="3424373" y="5502610"/>
                <a:ext cx="1482694" cy="420654"/>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10" descr="text"/>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4480469" y="6177859"/>
                <a:ext cx="1348272" cy="431447"/>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8"/>
              <p:cNvPicPr>
                <a:picLocks noChangeAspect="1"/>
              </p:cNvPicPr>
              <p:nvPr/>
            </p:nvPicPr>
            <p:blipFill>
              <a:blip r:embed="rId26"/>
              <a:stretch>
                <a:fillRect/>
              </a:stretch>
            </p:blipFill>
            <p:spPr>
              <a:xfrm>
                <a:off x="6738153" y="6019800"/>
                <a:ext cx="1318236" cy="433393"/>
              </a:xfrm>
              <a:prstGeom prst="rect">
                <a:avLst/>
              </a:prstGeom>
            </p:spPr>
          </p:pic>
          <p:pic>
            <p:nvPicPr>
              <p:cNvPr id="30" name="Picture 29"/>
              <p:cNvPicPr>
                <a:picLocks noChangeAspect="1"/>
              </p:cNvPicPr>
              <p:nvPr/>
            </p:nvPicPr>
            <p:blipFill>
              <a:blip r:embed="rId27"/>
              <a:stretch>
                <a:fillRect/>
              </a:stretch>
            </p:blipFill>
            <p:spPr>
              <a:xfrm>
                <a:off x="8546337" y="6038401"/>
                <a:ext cx="539313" cy="514799"/>
              </a:xfrm>
              <a:prstGeom prst="rect">
                <a:avLst/>
              </a:prstGeom>
            </p:spPr>
          </p:pic>
          <p:pic>
            <p:nvPicPr>
              <p:cNvPr id="31" name="Picture 2" descr="https://cloudant.com/wp-content/themes/cloudant/images/cloudant_logo_2012_retina.png"/>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7138381" y="1237598"/>
                <a:ext cx="1269996" cy="362856"/>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31"/>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2866500" y="3219427"/>
                <a:ext cx="1013683" cy="441966"/>
              </a:xfrm>
              <a:prstGeom prst="rect">
                <a:avLst/>
              </a:prstGeom>
            </p:spPr>
          </p:pic>
          <p:pic>
            <p:nvPicPr>
              <p:cNvPr id="33" name="Picture 32"/>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555858" y="3311437"/>
                <a:ext cx="1543700" cy="346163"/>
              </a:xfrm>
              <a:prstGeom prst="rect">
                <a:avLst/>
              </a:prstGeom>
            </p:spPr>
          </p:pic>
          <p:pic>
            <p:nvPicPr>
              <p:cNvPr id="34" name="Picture 2" descr="http://www.customerthermometer.com/voiceofthecustomer/wp-content/uploads/2012/03/bt-logo.png"/>
              <p:cNvPicPr>
                <a:picLocks noChangeAspect="1" noChangeArrowheads="1"/>
              </p:cNvPicPr>
              <p:nvPr/>
            </p:nvPicPr>
            <p:blipFill>
              <a:blip r:embed="rId31" cstate="screen">
                <a:extLst>
                  <a:ext uri="{28A0092B-C50C-407E-A947-70E740481C1C}">
                    <a14:useLocalDpi xmlns:a14="http://schemas.microsoft.com/office/drawing/2010/main" val="0"/>
                  </a:ext>
                </a:extLst>
              </a:blip>
              <a:srcRect/>
              <a:stretch>
                <a:fillRect/>
              </a:stretch>
            </p:blipFill>
            <p:spPr bwMode="auto">
              <a:xfrm>
                <a:off x="8368889" y="2933858"/>
                <a:ext cx="829128" cy="396274"/>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34"/>
              <p:cNvPicPr>
                <a:picLocks noChangeAspect="1"/>
              </p:cNvPicPr>
              <p:nvPr/>
            </p:nvPicPr>
            <p:blipFill>
              <a:blip r:embed="rId32"/>
              <a:stretch>
                <a:fillRect/>
              </a:stretch>
            </p:blipFill>
            <p:spPr>
              <a:xfrm>
                <a:off x="10328818" y="458773"/>
                <a:ext cx="1415036" cy="531827"/>
              </a:xfrm>
              <a:prstGeom prst="rect">
                <a:avLst/>
              </a:prstGeom>
            </p:spPr>
          </p:pic>
          <p:pic>
            <p:nvPicPr>
              <p:cNvPr id="36" name="Picture 35"/>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2284412" y="4393798"/>
                <a:ext cx="887449" cy="254402"/>
              </a:xfrm>
              <a:prstGeom prst="rect">
                <a:avLst/>
              </a:prstGeom>
            </p:spPr>
          </p:pic>
          <p:pic>
            <p:nvPicPr>
              <p:cNvPr id="37" name="Picture 36"/>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a:off x="9787201" y="3843146"/>
                <a:ext cx="882483" cy="661862"/>
              </a:xfrm>
              <a:prstGeom prst="rect">
                <a:avLst/>
              </a:prstGeom>
            </p:spPr>
          </p:pic>
          <p:pic>
            <p:nvPicPr>
              <p:cNvPr id="38" name="Picture 2"/>
              <p:cNvPicPr>
                <a:picLocks noChangeAspect="1" noChangeArrowheads="1"/>
              </p:cNvPicPr>
              <p:nvPr/>
            </p:nvPicPr>
            <p:blipFill>
              <a:blip r:embed="rId35" cstate="print">
                <a:extLst>
                  <a:ext uri="{28A0092B-C50C-407E-A947-70E740481C1C}">
                    <a14:useLocalDpi xmlns:a14="http://schemas.microsoft.com/office/drawing/2010/main" val="0"/>
                  </a:ext>
                </a:extLst>
              </a:blip>
              <a:stretch>
                <a:fillRect/>
              </a:stretch>
            </p:blipFill>
            <p:spPr bwMode="auto">
              <a:xfrm>
                <a:off x="8808329" y="2196281"/>
                <a:ext cx="1284767" cy="3104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9" name="Picture 38"/>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a:off x="3913566" y="1470074"/>
                <a:ext cx="711288" cy="711288"/>
              </a:xfrm>
              <a:prstGeom prst="rect">
                <a:avLst/>
              </a:prstGeom>
            </p:spPr>
          </p:pic>
          <p:pic>
            <p:nvPicPr>
              <p:cNvPr id="40" name="Picture 39"/>
              <p:cNvPicPr>
                <a:picLocks noChangeAspect="1"/>
              </p:cNvPicPr>
              <p:nvPr/>
            </p:nvPicPr>
            <p:blipFill>
              <a:blip r:embed="rId37"/>
              <a:stretch>
                <a:fillRect/>
              </a:stretch>
            </p:blipFill>
            <p:spPr>
              <a:xfrm>
                <a:off x="9947047" y="5562831"/>
                <a:ext cx="536721" cy="622595"/>
              </a:xfrm>
              <a:prstGeom prst="rect">
                <a:avLst/>
              </a:prstGeom>
            </p:spPr>
          </p:pic>
          <p:pic>
            <p:nvPicPr>
              <p:cNvPr id="41" name="Picture 40"/>
              <p:cNvPicPr>
                <a:picLocks noChangeAspect="1"/>
              </p:cNvPicPr>
              <p:nvPr/>
            </p:nvPicPr>
            <p:blipFill>
              <a:blip r:embed="rId38"/>
              <a:stretch>
                <a:fillRect/>
              </a:stretch>
            </p:blipFill>
            <p:spPr>
              <a:xfrm>
                <a:off x="5309875" y="5515854"/>
                <a:ext cx="992139" cy="347989"/>
              </a:xfrm>
              <a:prstGeom prst="rect">
                <a:avLst/>
              </a:prstGeom>
            </p:spPr>
          </p:pic>
          <p:pic>
            <p:nvPicPr>
              <p:cNvPr id="42" name="Picture 41"/>
              <p:cNvPicPr>
                <a:picLocks noChangeAspect="1"/>
              </p:cNvPicPr>
              <p:nvPr/>
            </p:nvPicPr>
            <p:blipFill>
              <a:blip r:embed="rId39" cstate="print">
                <a:extLst>
                  <a:ext uri="{28A0092B-C50C-407E-A947-70E740481C1C}">
                    <a14:useLocalDpi xmlns:a14="http://schemas.microsoft.com/office/drawing/2010/main" val="0"/>
                  </a:ext>
                </a:extLst>
              </a:blip>
              <a:stretch>
                <a:fillRect/>
              </a:stretch>
            </p:blipFill>
            <p:spPr>
              <a:xfrm>
                <a:off x="8265896" y="5564434"/>
                <a:ext cx="910414" cy="263009"/>
              </a:xfrm>
              <a:prstGeom prst="rect">
                <a:avLst/>
              </a:prstGeom>
            </p:spPr>
          </p:pic>
          <p:pic>
            <p:nvPicPr>
              <p:cNvPr id="43" name="Picture 42"/>
              <p:cNvPicPr>
                <a:picLocks noChangeAspect="1"/>
              </p:cNvPicPr>
              <p:nvPr/>
            </p:nvPicPr>
            <p:blipFill>
              <a:blip r:embed="rId40"/>
              <a:stretch>
                <a:fillRect/>
              </a:stretch>
            </p:blipFill>
            <p:spPr>
              <a:xfrm>
                <a:off x="977939" y="5410200"/>
                <a:ext cx="925473" cy="394861"/>
              </a:xfrm>
              <a:prstGeom prst="rect">
                <a:avLst/>
              </a:prstGeom>
            </p:spPr>
          </p:pic>
          <p:pic>
            <p:nvPicPr>
              <p:cNvPr id="44" name="Picture 43"/>
              <p:cNvPicPr>
                <a:picLocks noChangeAspect="1"/>
              </p:cNvPicPr>
              <p:nvPr/>
            </p:nvPicPr>
            <p:blipFill>
              <a:blip r:embed="rId41">
                <a:extLst>
                  <a:ext uri="{28A0092B-C50C-407E-A947-70E740481C1C}">
                    <a14:useLocalDpi xmlns:a14="http://schemas.microsoft.com/office/drawing/2010/main" val="0"/>
                  </a:ext>
                </a:extLst>
              </a:blip>
              <a:stretch>
                <a:fillRect/>
              </a:stretch>
            </p:blipFill>
            <p:spPr>
              <a:xfrm>
                <a:off x="6523966" y="304800"/>
                <a:ext cx="1246846" cy="884127"/>
              </a:xfrm>
              <a:prstGeom prst="rect">
                <a:avLst/>
              </a:prstGeom>
            </p:spPr>
          </p:pic>
          <p:pic>
            <p:nvPicPr>
              <p:cNvPr id="45" name="Picture 4" descr="http://endzonerealtycom.r.worldssl.net/wp-content/uploads/2013/06/DotLoop-vs-zipForm-DocuSign-Cartavi.png"/>
              <p:cNvPicPr>
                <a:picLocks noChangeAspect="1" noChangeArrowheads="1"/>
              </p:cNvPicPr>
              <p:nvPr/>
            </p:nvPicPr>
            <p:blipFill rotWithShape="1">
              <a:blip r:embed="rId4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bwMode="auto">
              <a:xfrm>
                <a:off x="325205" y="3953686"/>
                <a:ext cx="1884471" cy="465914"/>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8" descr="Dell Software"/>
              <p:cNvPicPr>
                <a:picLocks noChangeAspect="1" noChangeArrowheads="1"/>
              </p:cNvPicPr>
              <p:nvPr/>
            </p:nvPicPr>
            <p:blipFill>
              <a:blip r:embed="rId43">
                <a:extLst>
                  <a:ext uri="{28A0092B-C50C-407E-A947-70E740481C1C}">
                    <a14:useLocalDpi xmlns:a14="http://schemas.microsoft.com/office/drawing/2010/main" val="0"/>
                  </a:ext>
                </a:extLst>
              </a:blip>
              <a:srcRect/>
              <a:stretch>
                <a:fillRect/>
              </a:stretch>
            </p:blipFill>
            <p:spPr bwMode="auto">
              <a:xfrm>
                <a:off x="10632949" y="1765419"/>
                <a:ext cx="1152525" cy="476250"/>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2" descr="http://ww1.prweb.com/prfiles/2011/09/09/9778631/gI_74134_hanuLogo_withTagline.jpg"/>
              <p:cNvPicPr>
                <a:picLocks noChangeAspect="1" noChangeArrowheads="1"/>
              </p:cNvPicPr>
              <p:nvPr/>
            </p:nvPicPr>
            <p:blipFill>
              <a:blip r:embed="rId44" cstate="print">
                <a:extLst>
                  <a:ext uri="{28A0092B-C50C-407E-A947-70E740481C1C}">
                    <a14:useLocalDpi xmlns:a14="http://schemas.microsoft.com/office/drawing/2010/main" val="0"/>
                  </a:ext>
                </a:extLst>
              </a:blip>
              <a:srcRect/>
              <a:stretch>
                <a:fillRect/>
              </a:stretch>
            </p:blipFill>
            <p:spPr bwMode="auto">
              <a:xfrm>
                <a:off x="948904" y="1732192"/>
                <a:ext cx="1005843" cy="553415"/>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47"/>
              <p:cNvPicPr>
                <a:picLocks noChangeAspect="1"/>
              </p:cNvPicPr>
              <p:nvPr/>
            </p:nvPicPr>
            <p:blipFill>
              <a:blip r:embed="rId45">
                <a:extLst>
                  <a:ext uri="{28A0092B-C50C-407E-A947-70E740481C1C}">
                    <a14:useLocalDpi xmlns:a14="http://schemas.microsoft.com/office/drawing/2010/main" val="0"/>
                  </a:ext>
                </a:extLst>
              </a:blip>
              <a:stretch>
                <a:fillRect/>
              </a:stretch>
            </p:blipFill>
            <p:spPr>
              <a:xfrm>
                <a:off x="10882729" y="5774132"/>
                <a:ext cx="1079946" cy="461905"/>
              </a:xfrm>
              <a:prstGeom prst="rect">
                <a:avLst/>
              </a:prstGeom>
            </p:spPr>
          </p:pic>
          <p:pic>
            <p:nvPicPr>
              <p:cNvPr id="49" name="Picture 4" descr="custom software applications in the cloud">
                <a:hlinkClick r:id="rId46"/>
              </p:cNvPr>
              <p:cNvPicPr>
                <a:picLocks noChangeAspect="1" noChangeArrowheads="1"/>
              </p:cNvPicPr>
              <p:nvPr/>
            </p:nvPicPr>
            <p:blipFill>
              <a:blip r:embed="rId47">
                <a:extLst>
                  <a:ext uri="{28A0092B-C50C-407E-A947-70E740481C1C}">
                    <a14:useLocalDpi xmlns:a14="http://schemas.microsoft.com/office/drawing/2010/main" val="0"/>
                  </a:ext>
                </a:extLst>
              </a:blip>
              <a:srcRect/>
              <a:stretch>
                <a:fillRect/>
              </a:stretch>
            </p:blipFill>
            <p:spPr bwMode="auto">
              <a:xfrm>
                <a:off x="3732212" y="3762583"/>
                <a:ext cx="1223072" cy="605030"/>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49"/>
              <p:cNvPicPr>
                <a:picLocks noChangeAspect="1"/>
              </p:cNvPicPr>
              <p:nvPr/>
            </p:nvPicPr>
            <p:blipFill>
              <a:blip r:embed="rId48"/>
              <a:stretch>
                <a:fillRect/>
              </a:stretch>
            </p:blipFill>
            <p:spPr>
              <a:xfrm>
                <a:off x="6189357" y="2567474"/>
                <a:ext cx="1833425" cy="231195"/>
              </a:xfrm>
              <a:prstGeom prst="rect">
                <a:avLst/>
              </a:prstGeom>
            </p:spPr>
          </p:pic>
          <p:pic>
            <p:nvPicPr>
              <p:cNvPr id="51" name="Picture 6" descr="Dot Net Solutions">
                <a:hlinkClick r:id="rId49"/>
              </p:cNvPr>
              <p:cNvPicPr>
                <a:picLocks noChangeAspect="1" noChangeArrowheads="1"/>
              </p:cNvPicPr>
              <p:nvPr/>
            </p:nvPicPr>
            <p:blipFill>
              <a:blip r:embed="rId50">
                <a:extLst>
                  <a:ext uri="{28A0092B-C50C-407E-A947-70E740481C1C}">
                    <a14:useLocalDpi xmlns:a14="http://schemas.microsoft.com/office/drawing/2010/main" val="0"/>
                  </a:ext>
                </a:extLst>
              </a:blip>
              <a:srcRect/>
              <a:stretch>
                <a:fillRect/>
              </a:stretch>
            </p:blipFill>
            <p:spPr bwMode="auto">
              <a:xfrm>
                <a:off x="9780797" y="2815286"/>
                <a:ext cx="754647" cy="687065"/>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51"/>
              <p:cNvPicPr>
                <a:picLocks noChangeAspect="1"/>
              </p:cNvPicPr>
              <p:nvPr/>
            </p:nvPicPr>
            <p:blipFill>
              <a:blip r:embed="rId51"/>
              <a:stretch>
                <a:fillRect/>
              </a:stretch>
            </p:blipFill>
            <p:spPr>
              <a:xfrm>
                <a:off x="6664407" y="3090897"/>
                <a:ext cx="1216566" cy="481423"/>
              </a:xfrm>
              <a:prstGeom prst="rect">
                <a:avLst/>
              </a:prstGeom>
            </p:spPr>
          </p:pic>
          <p:pic>
            <p:nvPicPr>
              <p:cNvPr id="53" name="Picture 10" descr="Home"/>
              <p:cNvPicPr>
                <a:picLocks noChangeAspect="1" noChangeArrowheads="1"/>
              </p:cNvPicPr>
              <p:nvPr/>
            </p:nvPicPr>
            <p:blipFill>
              <a:blip r:embed="rId52">
                <a:extLst>
                  <a:ext uri="{28A0092B-C50C-407E-A947-70E740481C1C}">
                    <a14:useLocalDpi xmlns:a14="http://schemas.microsoft.com/office/drawing/2010/main" val="0"/>
                  </a:ext>
                </a:extLst>
              </a:blip>
              <a:srcRect/>
              <a:stretch>
                <a:fillRect/>
              </a:stretch>
            </p:blipFill>
            <p:spPr bwMode="auto">
              <a:xfrm>
                <a:off x="198788" y="2448254"/>
                <a:ext cx="1317269" cy="403246"/>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53"/>
              <p:cNvPicPr>
                <a:picLocks noChangeAspect="1"/>
              </p:cNvPicPr>
              <p:nvPr/>
            </p:nvPicPr>
            <p:blipFill>
              <a:blip r:embed="rId53"/>
              <a:stretch>
                <a:fillRect/>
              </a:stretch>
            </p:blipFill>
            <p:spPr>
              <a:xfrm>
                <a:off x="3198812" y="2513123"/>
                <a:ext cx="999732" cy="409339"/>
              </a:xfrm>
              <a:prstGeom prst="rect">
                <a:avLst/>
              </a:prstGeom>
            </p:spPr>
          </p:pic>
          <p:pic>
            <p:nvPicPr>
              <p:cNvPr id="55" name="Picture 54"/>
              <p:cNvPicPr>
                <a:picLocks noChangeAspect="1"/>
              </p:cNvPicPr>
              <p:nvPr/>
            </p:nvPicPr>
            <p:blipFill>
              <a:blip r:embed="rId54">
                <a:extLst>
                  <a:ext uri="{28A0092B-C50C-407E-A947-70E740481C1C}">
                    <a14:useLocalDpi xmlns:a14="http://schemas.microsoft.com/office/drawing/2010/main" val="0"/>
                  </a:ext>
                </a:extLst>
              </a:blip>
              <a:stretch>
                <a:fillRect/>
              </a:stretch>
            </p:blipFill>
            <p:spPr>
              <a:xfrm>
                <a:off x="8513089" y="1567836"/>
                <a:ext cx="1301141" cy="481423"/>
              </a:xfrm>
              <a:prstGeom prst="rect">
                <a:avLst/>
              </a:prstGeom>
            </p:spPr>
          </p:pic>
          <p:pic>
            <p:nvPicPr>
              <p:cNvPr id="56" name="Picture 55"/>
              <p:cNvPicPr>
                <a:picLocks noChangeAspect="1"/>
              </p:cNvPicPr>
              <p:nvPr/>
            </p:nvPicPr>
            <p:blipFill>
              <a:blip r:embed="rId55">
                <a:extLst>
                  <a:ext uri="{28A0092B-C50C-407E-A947-70E740481C1C}">
                    <a14:useLocalDpi xmlns:a14="http://schemas.microsoft.com/office/drawing/2010/main" val="0"/>
                  </a:ext>
                </a:extLst>
              </a:blip>
              <a:stretch>
                <a:fillRect/>
              </a:stretch>
            </p:blipFill>
            <p:spPr>
              <a:xfrm>
                <a:off x="8990012" y="511046"/>
                <a:ext cx="1034406" cy="403354"/>
              </a:xfrm>
              <a:prstGeom prst="rect">
                <a:avLst/>
              </a:prstGeom>
            </p:spPr>
          </p:pic>
          <p:pic>
            <p:nvPicPr>
              <p:cNvPr id="57" name="Picture 56"/>
              <p:cNvPicPr>
                <a:picLocks noChangeAspect="1"/>
              </p:cNvPicPr>
              <p:nvPr/>
            </p:nvPicPr>
            <p:blipFill>
              <a:blip r:embed="rId56">
                <a:extLst>
                  <a:ext uri="{28A0092B-C50C-407E-A947-70E740481C1C}">
                    <a14:useLocalDpi xmlns:a14="http://schemas.microsoft.com/office/drawing/2010/main" val="0"/>
                  </a:ext>
                </a:extLst>
              </a:blip>
              <a:stretch>
                <a:fillRect/>
              </a:stretch>
            </p:blipFill>
            <p:spPr>
              <a:xfrm>
                <a:off x="4646612" y="2514600"/>
                <a:ext cx="1073441" cy="273240"/>
              </a:xfrm>
              <a:prstGeom prst="rect">
                <a:avLst/>
              </a:prstGeom>
            </p:spPr>
          </p:pic>
          <p:pic>
            <p:nvPicPr>
              <p:cNvPr id="58" name="Picture 57" descr="http://diyblogger.net/wp-content/uploads/2012/12/sendgrid.jpeg"/>
              <p:cNvPicPr>
                <a:picLocks noChangeAspect="1" noChangeArrowheads="1"/>
              </p:cNvPicPr>
              <p:nvPr/>
            </p:nvPicPr>
            <p:blipFill>
              <a:blip r:embed="rId57" cstate="print">
                <a:extLst>
                  <a:ext uri="{28A0092B-C50C-407E-A947-70E740481C1C}">
                    <a14:useLocalDpi xmlns:a14="http://schemas.microsoft.com/office/drawing/2010/main" val="0"/>
                  </a:ext>
                </a:extLst>
              </a:blip>
              <a:srcRect/>
              <a:stretch>
                <a:fillRect/>
              </a:stretch>
            </p:blipFill>
            <p:spPr bwMode="auto">
              <a:xfrm>
                <a:off x="4805488" y="3120522"/>
                <a:ext cx="1582572" cy="482685"/>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58"/>
              <p:cNvPicPr>
                <a:picLocks noChangeAspect="1"/>
              </p:cNvPicPr>
              <p:nvPr/>
            </p:nvPicPr>
            <p:blipFill>
              <a:blip r:embed="rId58">
                <a:extLst>
                  <a:ext uri="{28A0092B-C50C-407E-A947-70E740481C1C}">
                    <a14:useLocalDpi xmlns:a14="http://schemas.microsoft.com/office/drawing/2010/main" val="0"/>
                  </a:ext>
                </a:extLst>
              </a:blip>
              <a:stretch>
                <a:fillRect/>
              </a:stretch>
            </p:blipFill>
            <p:spPr>
              <a:xfrm>
                <a:off x="9980612" y="1197458"/>
                <a:ext cx="1531414" cy="402742"/>
              </a:xfrm>
              <a:prstGeom prst="rect">
                <a:avLst/>
              </a:prstGeom>
            </p:spPr>
          </p:pic>
          <p:pic>
            <p:nvPicPr>
              <p:cNvPr id="60" name="Picture 59"/>
              <p:cNvPicPr>
                <a:picLocks noChangeAspect="1"/>
              </p:cNvPicPr>
              <p:nvPr/>
            </p:nvPicPr>
            <p:blipFill>
              <a:blip r:embed="rId59">
                <a:extLst>
                  <a:ext uri="{28A0092B-C50C-407E-A947-70E740481C1C}">
                    <a14:useLocalDpi xmlns:a14="http://schemas.microsoft.com/office/drawing/2010/main" val="0"/>
                  </a:ext>
                </a:extLst>
              </a:blip>
              <a:stretch>
                <a:fillRect/>
              </a:stretch>
            </p:blipFill>
            <p:spPr>
              <a:xfrm>
                <a:off x="7566391" y="3766829"/>
                <a:ext cx="1618981" cy="437125"/>
              </a:xfrm>
              <a:prstGeom prst="rect">
                <a:avLst/>
              </a:prstGeom>
            </p:spPr>
          </p:pic>
          <p:pic>
            <p:nvPicPr>
              <p:cNvPr id="61" name="Picture 60"/>
              <p:cNvPicPr>
                <a:picLocks noChangeAspect="1"/>
              </p:cNvPicPr>
              <p:nvPr/>
            </p:nvPicPr>
            <p:blipFill>
              <a:blip r:embed="rId60">
                <a:extLst>
                  <a:ext uri="{28A0092B-C50C-407E-A947-70E740481C1C}">
                    <a14:useLocalDpi xmlns:a14="http://schemas.microsoft.com/office/drawing/2010/main" val="0"/>
                  </a:ext>
                </a:extLst>
              </a:blip>
              <a:stretch>
                <a:fillRect/>
              </a:stretch>
            </p:blipFill>
            <p:spPr>
              <a:xfrm>
                <a:off x="10747225" y="2691890"/>
                <a:ext cx="1334148" cy="889432"/>
              </a:xfrm>
              <a:prstGeom prst="rect">
                <a:avLst/>
              </a:prstGeom>
            </p:spPr>
          </p:pic>
        </p:grpSp>
        <p:pic>
          <p:nvPicPr>
            <p:cNvPr id="1026" name="Picture 6" descr="Slides Master - 51.jpg"/>
            <p:cNvPicPr>
              <a:picLocks noChangeAspect="1" noChangeArrowheads="1"/>
            </p:cNvPicPr>
            <p:nvPr/>
          </p:nvPicPr>
          <p:blipFill>
            <a:blip r:embed="rId61">
              <a:extLst>
                <a:ext uri="{28A0092B-C50C-407E-A947-70E740481C1C}">
                  <a14:useLocalDpi xmlns:a14="http://schemas.microsoft.com/office/drawing/2010/main" val="0"/>
                </a:ext>
              </a:extLst>
            </a:blip>
            <a:srcRect/>
            <a:stretch>
              <a:fillRect/>
            </a:stretch>
          </p:blipFill>
          <p:spPr bwMode="auto">
            <a:xfrm>
              <a:off x="5481720" y="3754290"/>
              <a:ext cx="836331" cy="9297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670905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outHorizontal)">
                                      <p:cBhvr>
                                        <p:cTn id="7" dur="1000"/>
                                        <p:tgtEl>
                                          <p:spTgt spid="4"/>
                                        </p:tgtEl>
                                      </p:cBhvr>
                                    </p:animEffect>
                                  </p:childTnLst>
                                </p:cTn>
                              </p:par>
                              <p:par>
                                <p:cTn id="8" presetID="10" presetClass="entr" presetSubtype="0" fill="hold" grpId="0" nodeType="withEffect">
                                  <p:stCondLst>
                                    <p:cond delay="75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par>
                          <p:cTn id="11" fill="hold">
                            <p:stCondLst>
                              <p:cond delay="1250"/>
                            </p:stCondLst>
                            <p:childTnLst>
                              <p:par>
                                <p:cTn id="12" presetID="10" presetClass="entr" presetSubtype="0" fill="hold" nodeType="afterEffect">
                                  <p:stCondLst>
                                    <p:cond delay="0"/>
                                  </p:stCondLst>
                                  <p:childTnLst>
                                    <p:set>
                                      <p:cBhvr>
                                        <p:cTn id="13" dur="1" fill="hold">
                                          <p:stCondLst>
                                            <p:cond delay="0"/>
                                          </p:stCondLst>
                                        </p:cTn>
                                        <p:tgtEl>
                                          <p:spTgt spid="70"/>
                                        </p:tgtEl>
                                        <p:attrNameLst>
                                          <p:attrName>style.visibility</p:attrName>
                                        </p:attrNameLst>
                                      </p:cBhvr>
                                      <p:to>
                                        <p:strVal val="visible"/>
                                      </p:to>
                                    </p:set>
                                    <p:animEffect transition="in" filter="fade">
                                      <p:cBhvr>
                                        <p:cTn id="14"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Content Placeholder 2"/>
          <p:cNvSpPr txBox="1">
            <a:spLocks/>
          </p:cNvSpPr>
          <p:nvPr/>
        </p:nvSpPr>
        <p:spPr>
          <a:xfrm>
            <a:off x="1535896" y="3567684"/>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t>.NET Support</a:t>
            </a:r>
          </a:p>
        </p:txBody>
      </p:sp>
      <p:sp>
        <p:nvSpPr>
          <p:cNvPr id="67" name="Content Placeholder 2"/>
          <p:cNvSpPr txBox="1">
            <a:spLocks/>
          </p:cNvSpPr>
          <p:nvPr/>
        </p:nvSpPr>
        <p:spPr>
          <a:xfrm>
            <a:off x="3134975" y="2078113"/>
            <a:ext cx="5179122" cy="2143530"/>
          </a:xfrm>
          <a:prstGeom prst="rect">
            <a:avLst/>
          </a:prstGeom>
        </p:spPr>
        <p:txBody>
          <a:bodyPr vert="horz" lIns="91416" tIns="45708" rIns="91416" bIns="45708"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6595" dirty="0">
                <a:solidFill>
                  <a:schemeClr val="tx1"/>
                </a:solidFill>
                <a:latin typeface="+mj-lt"/>
              </a:rPr>
              <a:t>2014</a:t>
            </a:r>
          </a:p>
        </p:txBody>
      </p:sp>
      <p:sp>
        <p:nvSpPr>
          <p:cNvPr id="68" name="Content Placeholder 2"/>
          <p:cNvSpPr txBox="1">
            <a:spLocks/>
          </p:cNvSpPr>
          <p:nvPr/>
        </p:nvSpPr>
        <p:spPr>
          <a:xfrm>
            <a:off x="1290698" y="5490119"/>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t>Offline Sync</a:t>
            </a:r>
          </a:p>
        </p:txBody>
      </p:sp>
      <p:sp>
        <p:nvSpPr>
          <p:cNvPr id="69" name="Content Placeholder 2"/>
          <p:cNvSpPr txBox="1">
            <a:spLocks/>
          </p:cNvSpPr>
          <p:nvPr/>
        </p:nvSpPr>
        <p:spPr>
          <a:xfrm>
            <a:off x="618010" y="5070138"/>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b="1" dirty="0">
                <a:solidFill>
                  <a:schemeClr val="bg2"/>
                </a:solidFill>
              </a:rPr>
              <a:t>Mobile Services</a:t>
            </a:r>
          </a:p>
        </p:txBody>
      </p:sp>
      <p:sp>
        <p:nvSpPr>
          <p:cNvPr id="70" name="Content Placeholder 2"/>
          <p:cNvSpPr txBox="1">
            <a:spLocks/>
          </p:cNvSpPr>
          <p:nvPr/>
        </p:nvSpPr>
        <p:spPr>
          <a:xfrm>
            <a:off x="4412352" y="4458115"/>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b="1" dirty="0">
                <a:solidFill>
                  <a:schemeClr val="bg2"/>
                </a:solidFill>
              </a:rPr>
              <a:t>Networking</a:t>
            </a:r>
          </a:p>
        </p:txBody>
      </p:sp>
      <p:sp>
        <p:nvSpPr>
          <p:cNvPr id="71" name="Content Placeholder 2"/>
          <p:cNvSpPr txBox="1">
            <a:spLocks/>
          </p:cNvSpPr>
          <p:nvPr/>
        </p:nvSpPr>
        <p:spPr>
          <a:xfrm>
            <a:off x="6878752" y="4434671"/>
            <a:ext cx="3386090" cy="489608"/>
          </a:xfrm>
          <a:prstGeom prst="rect">
            <a:avLst/>
          </a:prstGeom>
        </p:spPr>
        <p:txBody>
          <a:bodyPr vert="horz" lIns="91416" tIns="45708" rIns="91416" bIns="45708"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b="1" dirty="0">
                <a:solidFill>
                  <a:schemeClr val="bg2"/>
                </a:solidFill>
              </a:rPr>
              <a:t>Visual Studio &amp; .NET</a:t>
            </a:r>
          </a:p>
        </p:txBody>
      </p:sp>
      <p:sp>
        <p:nvSpPr>
          <p:cNvPr id="72" name="Content Placeholder 2"/>
          <p:cNvSpPr txBox="1">
            <a:spLocks/>
          </p:cNvSpPr>
          <p:nvPr/>
        </p:nvSpPr>
        <p:spPr>
          <a:xfrm>
            <a:off x="7800364" y="423290"/>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b="1" dirty="0">
                <a:solidFill>
                  <a:schemeClr val="bg2"/>
                </a:solidFill>
              </a:rPr>
              <a:t>Virtual Machines</a:t>
            </a:r>
          </a:p>
        </p:txBody>
      </p:sp>
      <p:sp>
        <p:nvSpPr>
          <p:cNvPr id="73" name="Content Placeholder 2"/>
          <p:cNvSpPr txBox="1">
            <a:spLocks/>
          </p:cNvSpPr>
          <p:nvPr/>
        </p:nvSpPr>
        <p:spPr>
          <a:xfrm>
            <a:off x="6525329" y="862424"/>
            <a:ext cx="3154138" cy="489608"/>
          </a:xfrm>
          <a:prstGeom prst="rect">
            <a:avLst/>
          </a:prstGeom>
        </p:spPr>
        <p:txBody>
          <a:bodyPr vert="horz" lIns="91416" tIns="45708" rIns="91416" bIns="45708"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t>Memory Optimized</a:t>
            </a:r>
          </a:p>
        </p:txBody>
      </p:sp>
      <p:sp>
        <p:nvSpPr>
          <p:cNvPr id="74" name="Content Placeholder 2"/>
          <p:cNvSpPr txBox="1">
            <a:spLocks/>
          </p:cNvSpPr>
          <p:nvPr/>
        </p:nvSpPr>
        <p:spPr>
          <a:xfrm>
            <a:off x="9679467" y="820446"/>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t>Disk Optimized</a:t>
            </a:r>
          </a:p>
        </p:txBody>
      </p:sp>
      <p:sp>
        <p:nvSpPr>
          <p:cNvPr id="76" name="Content Placeholder 2"/>
          <p:cNvSpPr txBox="1">
            <a:spLocks/>
          </p:cNvSpPr>
          <p:nvPr/>
        </p:nvSpPr>
        <p:spPr>
          <a:xfrm>
            <a:off x="146389" y="1651630"/>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t>Resource Manager</a:t>
            </a:r>
          </a:p>
        </p:txBody>
      </p:sp>
      <p:sp>
        <p:nvSpPr>
          <p:cNvPr id="77" name="Content Placeholder 2"/>
          <p:cNvSpPr txBox="1">
            <a:spLocks/>
          </p:cNvSpPr>
          <p:nvPr/>
        </p:nvSpPr>
        <p:spPr>
          <a:xfrm>
            <a:off x="659431" y="216917"/>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b="1" dirty="0">
                <a:solidFill>
                  <a:schemeClr val="bg2"/>
                </a:solidFill>
              </a:rPr>
              <a:t>Portal</a:t>
            </a:r>
          </a:p>
        </p:txBody>
      </p:sp>
      <p:sp>
        <p:nvSpPr>
          <p:cNvPr id="92" name="Content Placeholder 2"/>
          <p:cNvSpPr txBox="1">
            <a:spLocks/>
          </p:cNvSpPr>
          <p:nvPr/>
        </p:nvSpPr>
        <p:spPr>
          <a:xfrm>
            <a:off x="6185340" y="5746223"/>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t>VSO GA</a:t>
            </a:r>
          </a:p>
        </p:txBody>
      </p:sp>
      <p:sp>
        <p:nvSpPr>
          <p:cNvPr id="93" name="Content Placeholder 2"/>
          <p:cNvSpPr txBox="1">
            <a:spLocks/>
          </p:cNvSpPr>
          <p:nvPr/>
        </p:nvSpPr>
        <p:spPr>
          <a:xfrm>
            <a:off x="8102398" y="4989702"/>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err="1"/>
              <a:t>Xamarin</a:t>
            </a:r>
            <a:endParaRPr lang="en-US" sz="2799" dirty="0"/>
          </a:p>
        </p:txBody>
      </p:sp>
      <p:sp>
        <p:nvSpPr>
          <p:cNvPr id="94" name="Content Placeholder 2"/>
          <p:cNvSpPr txBox="1">
            <a:spLocks/>
          </p:cNvSpPr>
          <p:nvPr/>
        </p:nvSpPr>
        <p:spPr>
          <a:xfrm>
            <a:off x="4703721" y="4892068"/>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t>Point-to-site VPN</a:t>
            </a:r>
          </a:p>
        </p:txBody>
      </p:sp>
      <p:sp>
        <p:nvSpPr>
          <p:cNvPr id="95" name="Content Placeholder 2"/>
          <p:cNvSpPr txBox="1">
            <a:spLocks/>
          </p:cNvSpPr>
          <p:nvPr/>
        </p:nvSpPr>
        <p:spPr>
          <a:xfrm>
            <a:off x="598339" y="2721547"/>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b="1" dirty="0">
                <a:solidFill>
                  <a:schemeClr val="bg2"/>
                </a:solidFill>
              </a:rPr>
              <a:t>Web Sites</a:t>
            </a:r>
          </a:p>
        </p:txBody>
      </p:sp>
      <p:sp>
        <p:nvSpPr>
          <p:cNvPr id="96" name="Content Placeholder 2"/>
          <p:cNvSpPr txBox="1">
            <a:spLocks/>
          </p:cNvSpPr>
          <p:nvPr/>
        </p:nvSpPr>
        <p:spPr>
          <a:xfrm>
            <a:off x="3039742" y="666044"/>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t>SMB File System</a:t>
            </a:r>
          </a:p>
        </p:txBody>
      </p:sp>
      <p:sp>
        <p:nvSpPr>
          <p:cNvPr id="97" name="Content Placeholder 2"/>
          <p:cNvSpPr txBox="1">
            <a:spLocks/>
          </p:cNvSpPr>
          <p:nvPr/>
        </p:nvSpPr>
        <p:spPr>
          <a:xfrm>
            <a:off x="407860" y="1078836"/>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t>IBIZA</a:t>
            </a:r>
          </a:p>
        </p:txBody>
      </p:sp>
      <p:sp>
        <p:nvSpPr>
          <p:cNvPr id="98" name="Content Placeholder 2"/>
          <p:cNvSpPr txBox="1">
            <a:spLocks/>
          </p:cNvSpPr>
          <p:nvPr/>
        </p:nvSpPr>
        <p:spPr>
          <a:xfrm>
            <a:off x="9162869" y="41168"/>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t>Remote Debug</a:t>
            </a:r>
          </a:p>
        </p:txBody>
      </p:sp>
      <p:sp>
        <p:nvSpPr>
          <p:cNvPr id="99" name="Content Placeholder 2"/>
          <p:cNvSpPr txBox="1">
            <a:spLocks/>
          </p:cNvSpPr>
          <p:nvPr/>
        </p:nvSpPr>
        <p:spPr>
          <a:xfrm>
            <a:off x="9447838" y="5825419"/>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t>VM Management</a:t>
            </a:r>
          </a:p>
        </p:txBody>
      </p:sp>
      <p:sp>
        <p:nvSpPr>
          <p:cNvPr id="100" name="Content Placeholder 2"/>
          <p:cNvSpPr txBox="1">
            <a:spLocks/>
          </p:cNvSpPr>
          <p:nvPr/>
        </p:nvSpPr>
        <p:spPr>
          <a:xfrm>
            <a:off x="9118342" y="2681396"/>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b="1" dirty="0">
                <a:solidFill>
                  <a:schemeClr val="bg2"/>
                </a:solidFill>
              </a:rPr>
              <a:t>SQL Database</a:t>
            </a:r>
          </a:p>
        </p:txBody>
      </p:sp>
      <p:sp>
        <p:nvSpPr>
          <p:cNvPr id="101" name="Content Placeholder 2"/>
          <p:cNvSpPr txBox="1">
            <a:spLocks/>
          </p:cNvSpPr>
          <p:nvPr/>
        </p:nvSpPr>
        <p:spPr>
          <a:xfrm>
            <a:off x="6996984" y="1722238"/>
            <a:ext cx="3672320" cy="489608"/>
          </a:xfrm>
          <a:prstGeom prst="rect">
            <a:avLst/>
          </a:prstGeom>
        </p:spPr>
        <p:txBody>
          <a:bodyPr vert="horz" lIns="91416" tIns="45708" rIns="91416" bIns="45708"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t>Puppet   Chef     </a:t>
            </a:r>
            <a:r>
              <a:rPr lang="en-US" sz="2799" dirty="0" err="1"/>
              <a:t>Docker</a:t>
            </a:r>
            <a:endParaRPr lang="en-US" sz="2799" dirty="0"/>
          </a:p>
        </p:txBody>
      </p:sp>
      <p:sp>
        <p:nvSpPr>
          <p:cNvPr id="102" name="Content Placeholder 2"/>
          <p:cNvSpPr txBox="1">
            <a:spLocks/>
          </p:cNvSpPr>
          <p:nvPr/>
        </p:nvSpPr>
        <p:spPr>
          <a:xfrm>
            <a:off x="5202807" y="1313216"/>
            <a:ext cx="3672320"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err="1"/>
              <a:t>Powershell</a:t>
            </a:r>
            <a:r>
              <a:rPr lang="en-US" sz="2799" dirty="0"/>
              <a:t> and DSC</a:t>
            </a:r>
          </a:p>
        </p:txBody>
      </p:sp>
      <p:sp>
        <p:nvSpPr>
          <p:cNvPr id="103" name="Content Placeholder 2"/>
          <p:cNvSpPr txBox="1">
            <a:spLocks/>
          </p:cNvSpPr>
          <p:nvPr/>
        </p:nvSpPr>
        <p:spPr>
          <a:xfrm>
            <a:off x="9161286" y="2179155"/>
            <a:ext cx="3672320"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t>Capture / Deploy</a:t>
            </a:r>
          </a:p>
        </p:txBody>
      </p:sp>
      <p:sp>
        <p:nvSpPr>
          <p:cNvPr id="104" name="Content Placeholder 2"/>
          <p:cNvSpPr txBox="1">
            <a:spLocks/>
          </p:cNvSpPr>
          <p:nvPr/>
        </p:nvSpPr>
        <p:spPr>
          <a:xfrm>
            <a:off x="4639710" y="5877201"/>
            <a:ext cx="3672320"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err="1"/>
              <a:t>Autoscale</a:t>
            </a:r>
            <a:endParaRPr lang="en-US" sz="2799" dirty="0"/>
          </a:p>
        </p:txBody>
      </p:sp>
      <p:sp>
        <p:nvSpPr>
          <p:cNvPr id="105" name="Content Placeholder 2"/>
          <p:cNvSpPr txBox="1">
            <a:spLocks/>
          </p:cNvSpPr>
          <p:nvPr/>
        </p:nvSpPr>
        <p:spPr>
          <a:xfrm>
            <a:off x="3524646" y="5476107"/>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t>Dynamic Routing</a:t>
            </a:r>
          </a:p>
        </p:txBody>
      </p:sp>
      <p:sp>
        <p:nvSpPr>
          <p:cNvPr id="106" name="Content Placeholder 2"/>
          <p:cNvSpPr txBox="1">
            <a:spLocks/>
          </p:cNvSpPr>
          <p:nvPr/>
        </p:nvSpPr>
        <p:spPr>
          <a:xfrm>
            <a:off x="204991" y="2153992"/>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t>Subnet Routing</a:t>
            </a:r>
          </a:p>
        </p:txBody>
      </p:sp>
      <p:sp>
        <p:nvSpPr>
          <p:cNvPr id="107" name="Content Placeholder 2"/>
          <p:cNvSpPr txBox="1">
            <a:spLocks/>
          </p:cNvSpPr>
          <p:nvPr/>
        </p:nvSpPr>
        <p:spPr>
          <a:xfrm>
            <a:off x="8620580" y="1292069"/>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t>Static IP</a:t>
            </a:r>
          </a:p>
        </p:txBody>
      </p:sp>
      <p:sp>
        <p:nvSpPr>
          <p:cNvPr id="108" name="Content Placeholder 2"/>
          <p:cNvSpPr txBox="1">
            <a:spLocks/>
          </p:cNvSpPr>
          <p:nvPr/>
        </p:nvSpPr>
        <p:spPr>
          <a:xfrm>
            <a:off x="3256603" y="209268"/>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b="1" dirty="0">
                <a:solidFill>
                  <a:schemeClr val="bg2"/>
                </a:solidFill>
              </a:rPr>
              <a:t>Storage</a:t>
            </a:r>
          </a:p>
        </p:txBody>
      </p:sp>
      <p:sp>
        <p:nvSpPr>
          <p:cNvPr id="109" name="Content Placeholder 2"/>
          <p:cNvSpPr txBox="1">
            <a:spLocks/>
          </p:cNvSpPr>
          <p:nvPr/>
        </p:nvSpPr>
        <p:spPr>
          <a:xfrm>
            <a:off x="-39535" y="3652234"/>
            <a:ext cx="3672320"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err="1"/>
              <a:t>Autoscale</a:t>
            </a:r>
            <a:endParaRPr lang="en-US" sz="2799" dirty="0"/>
          </a:p>
        </p:txBody>
      </p:sp>
      <p:sp>
        <p:nvSpPr>
          <p:cNvPr id="110" name="Content Placeholder 2"/>
          <p:cNvSpPr txBox="1">
            <a:spLocks/>
          </p:cNvSpPr>
          <p:nvPr/>
        </p:nvSpPr>
        <p:spPr>
          <a:xfrm>
            <a:off x="1369434" y="706628"/>
            <a:ext cx="3672320"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t>Traffic </a:t>
            </a:r>
            <a:r>
              <a:rPr lang="en-US" sz="2799" dirty="0" err="1"/>
              <a:t>Mgr</a:t>
            </a:r>
            <a:endParaRPr lang="en-US" sz="2799" dirty="0"/>
          </a:p>
        </p:txBody>
      </p:sp>
      <p:sp>
        <p:nvSpPr>
          <p:cNvPr id="111" name="Content Placeholder 2"/>
          <p:cNvSpPr txBox="1">
            <a:spLocks/>
          </p:cNvSpPr>
          <p:nvPr/>
        </p:nvSpPr>
        <p:spPr>
          <a:xfrm>
            <a:off x="10011016" y="4712187"/>
            <a:ext cx="2541581"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t>Web Jobs</a:t>
            </a:r>
          </a:p>
        </p:txBody>
      </p:sp>
      <p:sp>
        <p:nvSpPr>
          <p:cNvPr id="112" name="Content Placeholder 2"/>
          <p:cNvSpPr txBox="1">
            <a:spLocks/>
          </p:cNvSpPr>
          <p:nvPr/>
        </p:nvSpPr>
        <p:spPr>
          <a:xfrm>
            <a:off x="3117052" y="2137049"/>
            <a:ext cx="2541581"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t>Backup</a:t>
            </a:r>
          </a:p>
        </p:txBody>
      </p:sp>
      <p:sp>
        <p:nvSpPr>
          <p:cNvPr id="113" name="Content Placeholder 2"/>
          <p:cNvSpPr txBox="1">
            <a:spLocks/>
          </p:cNvSpPr>
          <p:nvPr/>
        </p:nvSpPr>
        <p:spPr>
          <a:xfrm>
            <a:off x="57143" y="4358819"/>
            <a:ext cx="2541581"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t>Java Support</a:t>
            </a:r>
          </a:p>
        </p:txBody>
      </p:sp>
      <p:sp>
        <p:nvSpPr>
          <p:cNvPr id="114" name="Content Placeholder 2"/>
          <p:cNvSpPr txBox="1">
            <a:spLocks/>
          </p:cNvSpPr>
          <p:nvPr/>
        </p:nvSpPr>
        <p:spPr>
          <a:xfrm>
            <a:off x="4853585" y="249464"/>
            <a:ext cx="2680590" cy="489608"/>
          </a:xfrm>
          <a:prstGeom prst="rect">
            <a:avLst/>
          </a:prstGeom>
        </p:spPr>
        <p:txBody>
          <a:bodyPr vert="horz" lIns="91416" tIns="45708" rIns="91416" bIns="45708"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t>ASP.NET MVC 5.1</a:t>
            </a:r>
          </a:p>
        </p:txBody>
      </p:sp>
      <p:sp>
        <p:nvSpPr>
          <p:cNvPr id="115" name="Content Placeholder 2"/>
          <p:cNvSpPr txBox="1">
            <a:spLocks/>
          </p:cNvSpPr>
          <p:nvPr/>
        </p:nvSpPr>
        <p:spPr>
          <a:xfrm>
            <a:off x="1247182" y="4690759"/>
            <a:ext cx="3129446" cy="489608"/>
          </a:xfrm>
          <a:prstGeom prst="rect">
            <a:avLst/>
          </a:prstGeom>
        </p:spPr>
        <p:txBody>
          <a:bodyPr vert="horz" lIns="91416" tIns="45708" rIns="91416" bIns="45708"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t>ASP.NET Web API 2.1</a:t>
            </a:r>
          </a:p>
        </p:txBody>
      </p:sp>
      <p:sp>
        <p:nvSpPr>
          <p:cNvPr id="116" name="Content Placeholder 2"/>
          <p:cNvSpPr txBox="1">
            <a:spLocks/>
          </p:cNvSpPr>
          <p:nvPr/>
        </p:nvSpPr>
        <p:spPr>
          <a:xfrm>
            <a:off x="287808" y="5863771"/>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t>AD support</a:t>
            </a:r>
          </a:p>
        </p:txBody>
      </p:sp>
      <p:sp>
        <p:nvSpPr>
          <p:cNvPr id="117" name="Content Placeholder 2"/>
          <p:cNvSpPr txBox="1">
            <a:spLocks/>
          </p:cNvSpPr>
          <p:nvPr/>
        </p:nvSpPr>
        <p:spPr>
          <a:xfrm>
            <a:off x="0" y="3167981"/>
            <a:ext cx="3672320" cy="489608"/>
          </a:xfrm>
          <a:prstGeom prst="rect">
            <a:avLst/>
          </a:prstGeom>
        </p:spPr>
        <p:txBody>
          <a:bodyPr vert="horz" lIns="91416" tIns="45708" rIns="91416" bIns="45708"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err="1"/>
              <a:t>Powershell</a:t>
            </a:r>
            <a:r>
              <a:rPr lang="en-US" sz="2799" dirty="0"/>
              <a:t> Automation</a:t>
            </a:r>
          </a:p>
        </p:txBody>
      </p:sp>
      <p:sp>
        <p:nvSpPr>
          <p:cNvPr id="118" name="Content Placeholder 2"/>
          <p:cNvSpPr txBox="1">
            <a:spLocks/>
          </p:cNvSpPr>
          <p:nvPr/>
        </p:nvSpPr>
        <p:spPr>
          <a:xfrm>
            <a:off x="3343823" y="3964419"/>
            <a:ext cx="4095901" cy="944554"/>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t>Node.JS project support</a:t>
            </a:r>
          </a:p>
        </p:txBody>
      </p:sp>
      <p:sp>
        <p:nvSpPr>
          <p:cNvPr id="119" name="Content Placeholder 2"/>
          <p:cNvSpPr txBox="1">
            <a:spLocks/>
          </p:cNvSpPr>
          <p:nvPr/>
        </p:nvSpPr>
        <p:spPr>
          <a:xfrm>
            <a:off x="370507" y="6329417"/>
            <a:ext cx="3154138" cy="489608"/>
          </a:xfrm>
          <a:prstGeom prst="rect">
            <a:avLst/>
          </a:prstGeom>
        </p:spPr>
        <p:txBody>
          <a:bodyPr vert="horz" lIns="91416" tIns="45708" rIns="91416" bIns="45708"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t>Remote Debugging</a:t>
            </a:r>
          </a:p>
        </p:txBody>
      </p:sp>
      <p:sp>
        <p:nvSpPr>
          <p:cNvPr id="120" name="Content Placeholder 2"/>
          <p:cNvSpPr txBox="1">
            <a:spLocks/>
          </p:cNvSpPr>
          <p:nvPr/>
        </p:nvSpPr>
        <p:spPr>
          <a:xfrm>
            <a:off x="2265029" y="5904049"/>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t>Kindle Support</a:t>
            </a:r>
          </a:p>
        </p:txBody>
      </p:sp>
      <p:sp>
        <p:nvSpPr>
          <p:cNvPr id="121" name="Content Placeholder 2"/>
          <p:cNvSpPr txBox="1">
            <a:spLocks/>
          </p:cNvSpPr>
          <p:nvPr/>
        </p:nvSpPr>
        <p:spPr>
          <a:xfrm>
            <a:off x="7856197" y="3129229"/>
            <a:ext cx="3183281" cy="496511"/>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t>BD’s up to 500GB</a:t>
            </a:r>
          </a:p>
        </p:txBody>
      </p:sp>
      <p:sp>
        <p:nvSpPr>
          <p:cNvPr id="122" name="Content Placeholder 2"/>
          <p:cNvSpPr txBox="1">
            <a:spLocks/>
          </p:cNvSpPr>
          <p:nvPr/>
        </p:nvSpPr>
        <p:spPr>
          <a:xfrm>
            <a:off x="3031201" y="1721869"/>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t>99.95% SLA</a:t>
            </a:r>
          </a:p>
        </p:txBody>
      </p:sp>
      <p:sp>
        <p:nvSpPr>
          <p:cNvPr id="123" name="Content Placeholder 2"/>
          <p:cNvSpPr txBox="1">
            <a:spLocks/>
          </p:cNvSpPr>
          <p:nvPr/>
        </p:nvSpPr>
        <p:spPr>
          <a:xfrm>
            <a:off x="8132491" y="4034386"/>
            <a:ext cx="3763442" cy="489608"/>
          </a:xfrm>
          <a:prstGeom prst="rect">
            <a:avLst/>
          </a:prstGeom>
        </p:spPr>
        <p:txBody>
          <a:bodyPr vert="horz" lIns="91416" tIns="45708" rIns="91416" bIns="45708"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t>Self Service Site Recovery</a:t>
            </a:r>
          </a:p>
        </p:txBody>
      </p:sp>
      <p:sp>
        <p:nvSpPr>
          <p:cNvPr id="124" name="Content Placeholder 2"/>
          <p:cNvSpPr txBox="1">
            <a:spLocks/>
          </p:cNvSpPr>
          <p:nvPr/>
        </p:nvSpPr>
        <p:spPr>
          <a:xfrm>
            <a:off x="7217080" y="3692101"/>
            <a:ext cx="3763442"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t>Active GEO replication</a:t>
            </a:r>
          </a:p>
        </p:txBody>
      </p:sp>
      <p:sp>
        <p:nvSpPr>
          <p:cNvPr id="125" name="Content Placeholder 2"/>
          <p:cNvSpPr txBox="1">
            <a:spLocks/>
          </p:cNvSpPr>
          <p:nvPr/>
        </p:nvSpPr>
        <p:spPr>
          <a:xfrm>
            <a:off x="7434184" y="5616203"/>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b="1" dirty="0" err="1">
                <a:solidFill>
                  <a:schemeClr val="bg2"/>
                </a:solidFill>
              </a:rPr>
              <a:t>HDInsight</a:t>
            </a:r>
            <a:endParaRPr lang="en-US" sz="2799" b="1" dirty="0">
              <a:solidFill>
                <a:schemeClr val="bg2"/>
              </a:solidFill>
            </a:endParaRPr>
          </a:p>
        </p:txBody>
      </p:sp>
      <p:sp>
        <p:nvSpPr>
          <p:cNvPr id="126" name="Content Placeholder 2"/>
          <p:cNvSpPr txBox="1">
            <a:spLocks/>
          </p:cNvSpPr>
          <p:nvPr/>
        </p:nvSpPr>
        <p:spPr>
          <a:xfrm>
            <a:off x="9987697" y="1242907"/>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t>Hadoop 2.2</a:t>
            </a:r>
          </a:p>
        </p:txBody>
      </p:sp>
      <p:sp>
        <p:nvSpPr>
          <p:cNvPr id="127" name="Content Placeholder 2"/>
          <p:cNvSpPr txBox="1">
            <a:spLocks/>
          </p:cNvSpPr>
          <p:nvPr/>
        </p:nvSpPr>
        <p:spPr>
          <a:xfrm>
            <a:off x="6125657" y="6278294"/>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t>YARN support</a:t>
            </a:r>
          </a:p>
        </p:txBody>
      </p:sp>
      <p:sp>
        <p:nvSpPr>
          <p:cNvPr id="128" name="Content Placeholder 2"/>
          <p:cNvSpPr txBox="1">
            <a:spLocks/>
          </p:cNvSpPr>
          <p:nvPr/>
        </p:nvSpPr>
        <p:spPr>
          <a:xfrm>
            <a:off x="7754453" y="2646523"/>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t>.NET 4.5</a:t>
            </a:r>
          </a:p>
        </p:txBody>
      </p:sp>
      <p:sp>
        <p:nvSpPr>
          <p:cNvPr id="129" name="Content Placeholder 2"/>
          <p:cNvSpPr txBox="1">
            <a:spLocks/>
          </p:cNvSpPr>
          <p:nvPr/>
        </p:nvSpPr>
        <p:spPr>
          <a:xfrm>
            <a:off x="8372886" y="6340339"/>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t>.NET Foundation</a:t>
            </a:r>
          </a:p>
        </p:txBody>
      </p:sp>
      <p:sp>
        <p:nvSpPr>
          <p:cNvPr id="130" name="Content Placeholder 2"/>
          <p:cNvSpPr txBox="1">
            <a:spLocks/>
          </p:cNvSpPr>
          <p:nvPr/>
        </p:nvSpPr>
        <p:spPr>
          <a:xfrm>
            <a:off x="1990702" y="1180131"/>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t>Azure </a:t>
            </a:r>
            <a:r>
              <a:rPr lang="en-US" sz="2799" dirty="0" err="1"/>
              <a:t>Redis</a:t>
            </a:r>
            <a:r>
              <a:rPr lang="en-US" sz="2799" dirty="0"/>
              <a:t> Cache</a:t>
            </a:r>
          </a:p>
        </p:txBody>
      </p:sp>
      <p:sp>
        <p:nvSpPr>
          <p:cNvPr id="131" name="Content Placeholder 2"/>
          <p:cNvSpPr txBox="1">
            <a:spLocks/>
          </p:cNvSpPr>
          <p:nvPr/>
        </p:nvSpPr>
        <p:spPr>
          <a:xfrm>
            <a:off x="9184361" y="3427133"/>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b="1" dirty="0">
                <a:solidFill>
                  <a:schemeClr val="bg2"/>
                </a:solidFill>
              </a:rPr>
              <a:t>API Management</a:t>
            </a:r>
          </a:p>
        </p:txBody>
      </p:sp>
      <p:sp>
        <p:nvSpPr>
          <p:cNvPr id="132" name="Content Placeholder 2"/>
          <p:cNvSpPr txBox="1">
            <a:spLocks/>
          </p:cNvSpPr>
          <p:nvPr/>
        </p:nvSpPr>
        <p:spPr>
          <a:xfrm>
            <a:off x="3614219" y="6332660"/>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b="1" dirty="0">
                <a:solidFill>
                  <a:schemeClr val="bg2"/>
                </a:solidFill>
              </a:rPr>
              <a:t>Site Recovery</a:t>
            </a:r>
          </a:p>
        </p:txBody>
      </p:sp>
      <p:sp>
        <p:nvSpPr>
          <p:cNvPr id="133" name="Content Placeholder 2"/>
          <p:cNvSpPr txBox="1">
            <a:spLocks/>
          </p:cNvSpPr>
          <p:nvPr/>
        </p:nvSpPr>
        <p:spPr>
          <a:xfrm>
            <a:off x="2053716" y="4315120"/>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b="1" dirty="0">
                <a:solidFill>
                  <a:schemeClr val="bg2"/>
                </a:solidFill>
              </a:rPr>
              <a:t>Remote Apps</a:t>
            </a:r>
          </a:p>
        </p:txBody>
      </p:sp>
      <p:sp>
        <p:nvSpPr>
          <p:cNvPr id="134" name="Content Placeholder 2"/>
          <p:cNvSpPr txBox="1">
            <a:spLocks/>
          </p:cNvSpPr>
          <p:nvPr/>
        </p:nvSpPr>
        <p:spPr>
          <a:xfrm>
            <a:off x="10515444" y="3067100"/>
            <a:ext cx="1673380" cy="440995"/>
          </a:xfrm>
          <a:prstGeom prst="rect">
            <a:avLst/>
          </a:prstGeom>
        </p:spPr>
        <p:txBody>
          <a:bodyPr vert="horz" lIns="91416" tIns="45708" rIns="91416" bIns="45708"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t>Cordova</a:t>
            </a:r>
          </a:p>
        </p:txBody>
      </p:sp>
      <p:sp>
        <p:nvSpPr>
          <p:cNvPr id="135" name="Content Placeholder 2"/>
          <p:cNvSpPr txBox="1">
            <a:spLocks/>
          </p:cNvSpPr>
          <p:nvPr/>
        </p:nvSpPr>
        <p:spPr>
          <a:xfrm>
            <a:off x="9723158" y="5226012"/>
            <a:ext cx="2632640" cy="783546"/>
          </a:xfrm>
          <a:prstGeom prst="rect">
            <a:avLst/>
          </a:prstGeom>
        </p:spPr>
        <p:txBody>
          <a:bodyPr vert="horz" lIns="91416" tIns="45708" rIns="91416" bIns="45708"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t>VSO Open </a:t>
            </a:r>
            <a:r>
              <a:rPr lang="en-US" sz="2799" dirty="0" err="1"/>
              <a:t>Api’s</a:t>
            </a:r>
            <a:endParaRPr lang="en-US" sz="2799" dirty="0"/>
          </a:p>
        </p:txBody>
      </p:sp>
      <p:sp>
        <p:nvSpPr>
          <p:cNvPr id="136" name="Content Placeholder 2"/>
          <p:cNvSpPr txBox="1">
            <a:spLocks/>
          </p:cNvSpPr>
          <p:nvPr/>
        </p:nvSpPr>
        <p:spPr>
          <a:xfrm>
            <a:off x="5177276" y="1856825"/>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b="1" dirty="0">
                <a:solidFill>
                  <a:schemeClr val="bg2"/>
                </a:solidFill>
              </a:rPr>
              <a:t>Event Hub</a:t>
            </a:r>
          </a:p>
        </p:txBody>
      </p:sp>
    </p:spTree>
    <p:extLst>
      <p:ext uri="{BB962C8B-B14F-4D97-AF65-F5344CB8AC3E}">
        <p14:creationId xmlns:p14="http://schemas.microsoft.com/office/powerpoint/2010/main" val="454235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69"/>
                                        </p:tgtEl>
                                        <p:attrNameLst>
                                          <p:attrName>style.visibility</p:attrName>
                                        </p:attrNameLst>
                                      </p:cBhvr>
                                      <p:to>
                                        <p:strVal val="visible"/>
                                      </p:to>
                                    </p:set>
                                    <p:anim calcmode="lin" valueType="num">
                                      <p:cBhvr>
                                        <p:cTn id="7" dur="500" fill="hold"/>
                                        <p:tgtEl>
                                          <p:spTgt spid="69"/>
                                        </p:tgtEl>
                                        <p:attrNameLst>
                                          <p:attrName>ppt_w</p:attrName>
                                        </p:attrNameLst>
                                      </p:cBhvr>
                                      <p:tavLst>
                                        <p:tav tm="0">
                                          <p:val>
                                            <p:fltVal val="0"/>
                                          </p:val>
                                        </p:tav>
                                        <p:tav tm="100000">
                                          <p:val>
                                            <p:strVal val="#ppt_w"/>
                                          </p:val>
                                        </p:tav>
                                      </p:tavLst>
                                    </p:anim>
                                    <p:anim calcmode="lin" valueType="num">
                                      <p:cBhvr>
                                        <p:cTn id="8" dur="500" fill="hold"/>
                                        <p:tgtEl>
                                          <p:spTgt spid="69"/>
                                        </p:tgtEl>
                                        <p:attrNameLst>
                                          <p:attrName>ppt_h</p:attrName>
                                        </p:attrNameLst>
                                      </p:cBhvr>
                                      <p:tavLst>
                                        <p:tav tm="0">
                                          <p:val>
                                            <p:fltVal val="0"/>
                                          </p:val>
                                        </p:tav>
                                        <p:tav tm="100000">
                                          <p:val>
                                            <p:strVal val="#ppt_h"/>
                                          </p:val>
                                        </p:tav>
                                      </p:tavLst>
                                    </p:anim>
                                    <p:animEffect transition="in" filter="fade">
                                      <p:cBhvr>
                                        <p:cTn id="9" dur="500"/>
                                        <p:tgtEl>
                                          <p:spTgt spid="69"/>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70"/>
                                        </p:tgtEl>
                                        <p:attrNameLst>
                                          <p:attrName>style.visibility</p:attrName>
                                        </p:attrNameLst>
                                      </p:cBhvr>
                                      <p:to>
                                        <p:strVal val="visible"/>
                                      </p:to>
                                    </p:set>
                                    <p:anim calcmode="lin" valueType="num">
                                      <p:cBhvr>
                                        <p:cTn id="12" dur="500" fill="hold"/>
                                        <p:tgtEl>
                                          <p:spTgt spid="70"/>
                                        </p:tgtEl>
                                        <p:attrNameLst>
                                          <p:attrName>ppt_w</p:attrName>
                                        </p:attrNameLst>
                                      </p:cBhvr>
                                      <p:tavLst>
                                        <p:tav tm="0">
                                          <p:val>
                                            <p:fltVal val="0"/>
                                          </p:val>
                                        </p:tav>
                                        <p:tav tm="100000">
                                          <p:val>
                                            <p:strVal val="#ppt_w"/>
                                          </p:val>
                                        </p:tav>
                                      </p:tavLst>
                                    </p:anim>
                                    <p:anim calcmode="lin" valueType="num">
                                      <p:cBhvr>
                                        <p:cTn id="13" dur="500" fill="hold"/>
                                        <p:tgtEl>
                                          <p:spTgt spid="70"/>
                                        </p:tgtEl>
                                        <p:attrNameLst>
                                          <p:attrName>ppt_h</p:attrName>
                                        </p:attrNameLst>
                                      </p:cBhvr>
                                      <p:tavLst>
                                        <p:tav tm="0">
                                          <p:val>
                                            <p:fltVal val="0"/>
                                          </p:val>
                                        </p:tav>
                                        <p:tav tm="100000">
                                          <p:val>
                                            <p:strVal val="#ppt_h"/>
                                          </p:val>
                                        </p:tav>
                                      </p:tavLst>
                                    </p:anim>
                                    <p:animEffect transition="in" filter="fade">
                                      <p:cBhvr>
                                        <p:cTn id="14" dur="500"/>
                                        <p:tgtEl>
                                          <p:spTgt spid="70"/>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71"/>
                                        </p:tgtEl>
                                        <p:attrNameLst>
                                          <p:attrName>style.visibility</p:attrName>
                                        </p:attrNameLst>
                                      </p:cBhvr>
                                      <p:to>
                                        <p:strVal val="visible"/>
                                      </p:to>
                                    </p:set>
                                    <p:anim calcmode="lin" valueType="num">
                                      <p:cBhvr>
                                        <p:cTn id="17" dur="500" fill="hold"/>
                                        <p:tgtEl>
                                          <p:spTgt spid="71"/>
                                        </p:tgtEl>
                                        <p:attrNameLst>
                                          <p:attrName>ppt_w</p:attrName>
                                        </p:attrNameLst>
                                      </p:cBhvr>
                                      <p:tavLst>
                                        <p:tav tm="0">
                                          <p:val>
                                            <p:fltVal val="0"/>
                                          </p:val>
                                        </p:tav>
                                        <p:tav tm="100000">
                                          <p:val>
                                            <p:strVal val="#ppt_w"/>
                                          </p:val>
                                        </p:tav>
                                      </p:tavLst>
                                    </p:anim>
                                    <p:anim calcmode="lin" valueType="num">
                                      <p:cBhvr>
                                        <p:cTn id="18" dur="500" fill="hold"/>
                                        <p:tgtEl>
                                          <p:spTgt spid="71"/>
                                        </p:tgtEl>
                                        <p:attrNameLst>
                                          <p:attrName>ppt_h</p:attrName>
                                        </p:attrNameLst>
                                      </p:cBhvr>
                                      <p:tavLst>
                                        <p:tav tm="0">
                                          <p:val>
                                            <p:fltVal val="0"/>
                                          </p:val>
                                        </p:tav>
                                        <p:tav tm="100000">
                                          <p:val>
                                            <p:strVal val="#ppt_h"/>
                                          </p:val>
                                        </p:tav>
                                      </p:tavLst>
                                    </p:anim>
                                    <p:animEffect transition="in" filter="fade">
                                      <p:cBhvr>
                                        <p:cTn id="19" dur="500"/>
                                        <p:tgtEl>
                                          <p:spTgt spid="71"/>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72"/>
                                        </p:tgtEl>
                                        <p:attrNameLst>
                                          <p:attrName>style.visibility</p:attrName>
                                        </p:attrNameLst>
                                      </p:cBhvr>
                                      <p:to>
                                        <p:strVal val="visible"/>
                                      </p:to>
                                    </p:set>
                                    <p:anim calcmode="lin" valueType="num">
                                      <p:cBhvr>
                                        <p:cTn id="22" dur="500" fill="hold"/>
                                        <p:tgtEl>
                                          <p:spTgt spid="72"/>
                                        </p:tgtEl>
                                        <p:attrNameLst>
                                          <p:attrName>ppt_w</p:attrName>
                                        </p:attrNameLst>
                                      </p:cBhvr>
                                      <p:tavLst>
                                        <p:tav tm="0">
                                          <p:val>
                                            <p:fltVal val="0"/>
                                          </p:val>
                                        </p:tav>
                                        <p:tav tm="100000">
                                          <p:val>
                                            <p:strVal val="#ppt_w"/>
                                          </p:val>
                                        </p:tav>
                                      </p:tavLst>
                                    </p:anim>
                                    <p:anim calcmode="lin" valueType="num">
                                      <p:cBhvr>
                                        <p:cTn id="23" dur="500" fill="hold"/>
                                        <p:tgtEl>
                                          <p:spTgt spid="72"/>
                                        </p:tgtEl>
                                        <p:attrNameLst>
                                          <p:attrName>ppt_h</p:attrName>
                                        </p:attrNameLst>
                                      </p:cBhvr>
                                      <p:tavLst>
                                        <p:tav tm="0">
                                          <p:val>
                                            <p:fltVal val="0"/>
                                          </p:val>
                                        </p:tav>
                                        <p:tav tm="100000">
                                          <p:val>
                                            <p:strVal val="#ppt_h"/>
                                          </p:val>
                                        </p:tav>
                                      </p:tavLst>
                                    </p:anim>
                                    <p:animEffect transition="in" filter="fade">
                                      <p:cBhvr>
                                        <p:cTn id="24" dur="500"/>
                                        <p:tgtEl>
                                          <p:spTgt spid="72"/>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anim calcmode="lin" valueType="num">
                                      <p:cBhvr>
                                        <p:cTn id="27" dur="500" fill="hold"/>
                                        <p:tgtEl>
                                          <p:spTgt spid="68"/>
                                        </p:tgtEl>
                                        <p:attrNameLst>
                                          <p:attrName>ppt_w</p:attrName>
                                        </p:attrNameLst>
                                      </p:cBhvr>
                                      <p:tavLst>
                                        <p:tav tm="0">
                                          <p:val>
                                            <p:fltVal val="0"/>
                                          </p:val>
                                        </p:tav>
                                        <p:tav tm="100000">
                                          <p:val>
                                            <p:strVal val="#ppt_w"/>
                                          </p:val>
                                        </p:tav>
                                      </p:tavLst>
                                    </p:anim>
                                    <p:anim calcmode="lin" valueType="num">
                                      <p:cBhvr>
                                        <p:cTn id="28" dur="500" fill="hold"/>
                                        <p:tgtEl>
                                          <p:spTgt spid="68"/>
                                        </p:tgtEl>
                                        <p:attrNameLst>
                                          <p:attrName>ppt_h</p:attrName>
                                        </p:attrNameLst>
                                      </p:cBhvr>
                                      <p:tavLst>
                                        <p:tav tm="0">
                                          <p:val>
                                            <p:fltVal val="0"/>
                                          </p:val>
                                        </p:tav>
                                        <p:tav tm="100000">
                                          <p:val>
                                            <p:strVal val="#ppt_h"/>
                                          </p:val>
                                        </p:tav>
                                      </p:tavLst>
                                    </p:anim>
                                    <p:animEffect transition="in" filter="fade">
                                      <p:cBhvr>
                                        <p:cTn id="29" dur="500"/>
                                        <p:tgtEl>
                                          <p:spTgt spid="68"/>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73"/>
                                        </p:tgtEl>
                                        <p:attrNameLst>
                                          <p:attrName>style.visibility</p:attrName>
                                        </p:attrNameLst>
                                      </p:cBhvr>
                                      <p:to>
                                        <p:strVal val="visible"/>
                                      </p:to>
                                    </p:set>
                                    <p:anim calcmode="lin" valueType="num">
                                      <p:cBhvr>
                                        <p:cTn id="32" dur="500" fill="hold"/>
                                        <p:tgtEl>
                                          <p:spTgt spid="73"/>
                                        </p:tgtEl>
                                        <p:attrNameLst>
                                          <p:attrName>ppt_w</p:attrName>
                                        </p:attrNameLst>
                                      </p:cBhvr>
                                      <p:tavLst>
                                        <p:tav tm="0">
                                          <p:val>
                                            <p:fltVal val="0"/>
                                          </p:val>
                                        </p:tav>
                                        <p:tav tm="100000">
                                          <p:val>
                                            <p:strVal val="#ppt_w"/>
                                          </p:val>
                                        </p:tav>
                                      </p:tavLst>
                                    </p:anim>
                                    <p:anim calcmode="lin" valueType="num">
                                      <p:cBhvr>
                                        <p:cTn id="33" dur="500" fill="hold"/>
                                        <p:tgtEl>
                                          <p:spTgt spid="73"/>
                                        </p:tgtEl>
                                        <p:attrNameLst>
                                          <p:attrName>ppt_h</p:attrName>
                                        </p:attrNameLst>
                                      </p:cBhvr>
                                      <p:tavLst>
                                        <p:tav tm="0">
                                          <p:val>
                                            <p:fltVal val="0"/>
                                          </p:val>
                                        </p:tav>
                                        <p:tav tm="100000">
                                          <p:val>
                                            <p:strVal val="#ppt_h"/>
                                          </p:val>
                                        </p:tav>
                                      </p:tavLst>
                                    </p:anim>
                                    <p:animEffect transition="in" filter="fade">
                                      <p:cBhvr>
                                        <p:cTn id="34" dur="500"/>
                                        <p:tgtEl>
                                          <p:spTgt spid="73"/>
                                        </p:tgtEl>
                                      </p:cBhvr>
                                    </p:animEffect>
                                  </p:childTnLst>
                                </p:cTn>
                              </p:par>
                              <p:par>
                                <p:cTn id="35" presetID="53" presetClass="entr" presetSubtype="16" fill="hold" grpId="0" nodeType="withEffect">
                                  <p:stCondLst>
                                    <p:cond delay="0"/>
                                  </p:stCondLst>
                                  <p:childTnLst>
                                    <p:set>
                                      <p:cBhvr>
                                        <p:cTn id="36" dur="1" fill="hold">
                                          <p:stCondLst>
                                            <p:cond delay="0"/>
                                          </p:stCondLst>
                                        </p:cTn>
                                        <p:tgtEl>
                                          <p:spTgt spid="74"/>
                                        </p:tgtEl>
                                        <p:attrNameLst>
                                          <p:attrName>style.visibility</p:attrName>
                                        </p:attrNameLst>
                                      </p:cBhvr>
                                      <p:to>
                                        <p:strVal val="visible"/>
                                      </p:to>
                                    </p:set>
                                    <p:anim calcmode="lin" valueType="num">
                                      <p:cBhvr>
                                        <p:cTn id="37" dur="500" fill="hold"/>
                                        <p:tgtEl>
                                          <p:spTgt spid="74"/>
                                        </p:tgtEl>
                                        <p:attrNameLst>
                                          <p:attrName>ppt_w</p:attrName>
                                        </p:attrNameLst>
                                      </p:cBhvr>
                                      <p:tavLst>
                                        <p:tav tm="0">
                                          <p:val>
                                            <p:fltVal val="0"/>
                                          </p:val>
                                        </p:tav>
                                        <p:tav tm="100000">
                                          <p:val>
                                            <p:strVal val="#ppt_w"/>
                                          </p:val>
                                        </p:tav>
                                      </p:tavLst>
                                    </p:anim>
                                    <p:anim calcmode="lin" valueType="num">
                                      <p:cBhvr>
                                        <p:cTn id="38" dur="500" fill="hold"/>
                                        <p:tgtEl>
                                          <p:spTgt spid="74"/>
                                        </p:tgtEl>
                                        <p:attrNameLst>
                                          <p:attrName>ppt_h</p:attrName>
                                        </p:attrNameLst>
                                      </p:cBhvr>
                                      <p:tavLst>
                                        <p:tav tm="0">
                                          <p:val>
                                            <p:fltVal val="0"/>
                                          </p:val>
                                        </p:tav>
                                        <p:tav tm="100000">
                                          <p:val>
                                            <p:strVal val="#ppt_h"/>
                                          </p:val>
                                        </p:tav>
                                      </p:tavLst>
                                    </p:anim>
                                    <p:animEffect transition="in" filter="fade">
                                      <p:cBhvr>
                                        <p:cTn id="39" dur="500"/>
                                        <p:tgtEl>
                                          <p:spTgt spid="74"/>
                                        </p:tgtEl>
                                      </p:cBhvr>
                                    </p:animEffect>
                                  </p:childTnLst>
                                </p:cTn>
                              </p:par>
                              <p:par>
                                <p:cTn id="40" presetID="53" presetClass="entr" presetSubtype="16" fill="hold" grpId="0" nodeType="withEffect">
                                  <p:stCondLst>
                                    <p:cond delay="0"/>
                                  </p:stCondLst>
                                  <p:childTnLst>
                                    <p:set>
                                      <p:cBhvr>
                                        <p:cTn id="41" dur="1" fill="hold">
                                          <p:stCondLst>
                                            <p:cond delay="0"/>
                                          </p:stCondLst>
                                        </p:cTn>
                                        <p:tgtEl>
                                          <p:spTgt spid="62"/>
                                        </p:tgtEl>
                                        <p:attrNameLst>
                                          <p:attrName>style.visibility</p:attrName>
                                        </p:attrNameLst>
                                      </p:cBhvr>
                                      <p:to>
                                        <p:strVal val="visible"/>
                                      </p:to>
                                    </p:set>
                                    <p:anim calcmode="lin" valueType="num">
                                      <p:cBhvr>
                                        <p:cTn id="42" dur="500" fill="hold"/>
                                        <p:tgtEl>
                                          <p:spTgt spid="62"/>
                                        </p:tgtEl>
                                        <p:attrNameLst>
                                          <p:attrName>ppt_w</p:attrName>
                                        </p:attrNameLst>
                                      </p:cBhvr>
                                      <p:tavLst>
                                        <p:tav tm="0">
                                          <p:val>
                                            <p:fltVal val="0"/>
                                          </p:val>
                                        </p:tav>
                                        <p:tav tm="100000">
                                          <p:val>
                                            <p:strVal val="#ppt_w"/>
                                          </p:val>
                                        </p:tav>
                                      </p:tavLst>
                                    </p:anim>
                                    <p:anim calcmode="lin" valueType="num">
                                      <p:cBhvr>
                                        <p:cTn id="43" dur="500" fill="hold"/>
                                        <p:tgtEl>
                                          <p:spTgt spid="62"/>
                                        </p:tgtEl>
                                        <p:attrNameLst>
                                          <p:attrName>ppt_h</p:attrName>
                                        </p:attrNameLst>
                                      </p:cBhvr>
                                      <p:tavLst>
                                        <p:tav tm="0">
                                          <p:val>
                                            <p:fltVal val="0"/>
                                          </p:val>
                                        </p:tav>
                                        <p:tav tm="100000">
                                          <p:val>
                                            <p:strVal val="#ppt_h"/>
                                          </p:val>
                                        </p:tav>
                                      </p:tavLst>
                                    </p:anim>
                                    <p:animEffect transition="in" filter="fade">
                                      <p:cBhvr>
                                        <p:cTn id="44" dur="500"/>
                                        <p:tgtEl>
                                          <p:spTgt spid="62"/>
                                        </p:tgtEl>
                                      </p:cBhvr>
                                    </p:animEffect>
                                  </p:childTnLst>
                                </p:cTn>
                              </p:par>
                              <p:par>
                                <p:cTn id="45" presetID="53" presetClass="entr" presetSubtype="16" fill="hold" grpId="0" nodeType="withEffect">
                                  <p:stCondLst>
                                    <p:cond delay="0"/>
                                  </p:stCondLst>
                                  <p:childTnLst>
                                    <p:set>
                                      <p:cBhvr>
                                        <p:cTn id="46" dur="1" fill="hold">
                                          <p:stCondLst>
                                            <p:cond delay="0"/>
                                          </p:stCondLst>
                                        </p:cTn>
                                        <p:tgtEl>
                                          <p:spTgt spid="76"/>
                                        </p:tgtEl>
                                        <p:attrNameLst>
                                          <p:attrName>style.visibility</p:attrName>
                                        </p:attrNameLst>
                                      </p:cBhvr>
                                      <p:to>
                                        <p:strVal val="visible"/>
                                      </p:to>
                                    </p:set>
                                    <p:anim calcmode="lin" valueType="num">
                                      <p:cBhvr>
                                        <p:cTn id="47" dur="500" fill="hold"/>
                                        <p:tgtEl>
                                          <p:spTgt spid="76"/>
                                        </p:tgtEl>
                                        <p:attrNameLst>
                                          <p:attrName>ppt_w</p:attrName>
                                        </p:attrNameLst>
                                      </p:cBhvr>
                                      <p:tavLst>
                                        <p:tav tm="0">
                                          <p:val>
                                            <p:fltVal val="0"/>
                                          </p:val>
                                        </p:tav>
                                        <p:tav tm="100000">
                                          <p:val>
                                            <p:strVal val="#ppt_w"/>
                                          </p:val>
                                        </p:tav>
                                      </p:tavLst>
                                    </p:anim>
                                    <p:anim calcmode="lin" valueType="num">
                                      <p:cBhvr>
                                        <p:cTn id="48" dur="500" fill="hold"/>
                                        <p:tgtEl>
                                          <p:spTgt spid="76"/>
                                        </p:tgtEl>
                                        <p:attrNameLst>
                                          <p:attrName>ppt_h</p:attrName>
                                        </p:attrNameLst>
                                      </p:cBhvr>
                                      <p:tavLst>
                                        <p:tav tm="0">
                                          <p:val>
                                            <p:fltVal val="0"/>
                                          </p:val>
                                        </p:tav>
                                        <p:tav tm="100000">
                                          <p:val>
                                            <p:strVal val="#ppt_h"/>
                                          </p:val>
                                        </p:tav>
                                      </p:tavLst>
                                    </p:anim>
                                    <p:animEffect transition="in" filter="fade">
                                      <p:cBhvr>
                                        <p:cTn id="49" dur="500"/>
                                        <p:tgtEl>
                                          <p:spTgt spid="76"/>
                                        </p:tgtEl>
                                      </p:cBhvr>
                                    </p:animEffect>
                                  </p:childTnLst>
                                </p:cTn>
                              </p:par>
                              <p:par>
                                <p:cTn id="50" presetID="53" presetClass="entr" presetSubtype="16" fill="hold" grpId="0" nodeType="withEffect">
                                  <p:stCondLst>
                                    <p:cond delay="0"/>
                                  </p:stCondLst>
                                  <p:childTnLst>
                                    <p:set>
                                      <p:cBhvr>
                                        <p:cTn id="51" dur="1" fill="hold">
                                          <p:stCondLst>
                                            <p:cond delay="0"/>
                                          </p:stCondLst>
                                        </p:cTn>
                                        <p:tgtEl>
                                          <p:spTgt spid="77"/>
                                        </p:tgtEl>
                                        <p:attrNameLst>
                                          <p:attrName>style.visibility</p:attrName>
                                        </p:attrNameLst>
                                      </p:cBhvr>
                                      <p:to>
                                        <p:strVal val="visible"/>
                                      </p:to>
                                    </p:set>
                                    <p:anim calcmode="lin" valueType="num">
                                      <p:cBhvr>
                                        <p:cTn id="52" dur="500" fill="hold"/>
                                        <p:tgtEl>
                                          <p:spTgt spid="77"/>
                                        </p:tgtEl>
                                        <p:attrNameLst>
                                          <p:attrName>ppt_w</p:attrName>
                                        </p:attrNameLst>
                                      </p:cBhvr>
                                      <p:tavLst>
                                        <p:tav tm="0">
                                          <p:val>
                                            <p:fltVal val="0"/>
                                          </p:val>
                                        </p:tav>
                                        <p:tav tm="100000">
                                          <p:val>
                                            <p:strVal val="#ppt_w"/>
                                          </p:val>
                                        </p:tav>
                                      </p:tavLst>
                                    </p:anim>
                                    <p:anim calcmode="lin" valueType="num">
                                      <p:cBhvr>
                                        <p:cTn id="53" dur="500" fill="hold"/>
                                        <p:tgtEl>
                                          <p:spTgt spid="77"/>
                                        </p:tgtEl>
                                        <p:attrNameLst>
                                          <p:attrName>ppt_h</p:attrName>
                                        </p:attrNameLst>
                                      </p:cBhvr>
                                      <p:tavLst>
                                        <p:tav tm="0">
                                          <p:val>
                                            <p:fltVal val="0"/>
                                          </p:val>
                                        </p:tav>
                                        <p:tav tm="100000">
                                          <p:val>
                                            <p:strVal val="#ppt_h"/>
                                          </p:val>
                                        </p:tav>
                                      </p:tavLst>
                                    </p:anim>
                                    <p:animEffect transition="in" filter="fade">
                                      <p:cBhvr>
                                        <p:cTn id="54" dur="500"/>
                                        <p:tgtEl>
                                          <p:spTgt spid="77"/>
                                        </p:tgtEl>
                                      </p:cBhvr>
                                    </p:animEffect>
                                  </p:childTnLst>
                                </p:cTn>
                              </p:par>
                              <p:par>
                                <p:cTn id="55" presetID="53" presetClass="entr" presetSubtype="16" fill="hold" grpId="0" nodeType="withEffect">
                                  <p:stCondLst>
                                    <p:cond delay="0"/>
                                  </p:stCondLst>
                                  <p:childTnLst>
                                    <p:set>
                                      <p:cBhvr>
                                        <p:cTn id="56" dur="1" fill="hold">
                                          <p:stCondLst>
                                            <p:cond delay="0"/>
                                          </p:stCondLst>
                                        </p:cTn>
                                        <p:tgtEl>
                                          <p:spTgt spid="92"/>
                                        </p:tgtEl>
                                        <p:attrNameLst>
                                          <p:attrName>style.visibility</p:attrName>
                                        </p:attrNameLst>
                                      </p:cBhvr>
                                      <p:to>
                                        <p:strVal val="visible"/>
                                      </p:to>
                                    </p:set>
                                    <p:anim calcmode="lin" valueType="num">
                                      <p:cBhvr>
                                        <p:cTn id="57" dur="500" fill="hold"/>
                                        <p:tgtEl>
                                          <p:spTgt spid="92"/>
                                        </p:tgtEl>
                                        <p:attrNameLst>
                                          <p:attrName>ppt_w</p:attrName>
                                        </p:attrNameLst>
                                      </p:cBhvr>
                                      <p:tavLst>
                                        <p:tav tm="0">
                                          <p:val>
                                            <p:fltVal val="0"/>
                                          </p:val>
                                        </p:tav>
                                        <p:tav tm="100000">
                                          <p:val>
                                            <p:strVal val="#ppt_w"/>
                                          </p:val>
                                        </p:tav>
                                      </p:tavLst>
                                    </p:anim>
                                    <p:anim calcmode="lin" valueType="num">
                                      <p:cBhvr>
                                        <p:cTn id="58" dur="500" fill="hold"/>
                                        <p:tgtEl>
                                          <p:spTgt spid="92"/>
                                        </p:tgtEl>
                                        <p:attrNameLst>
                                          <p:attrName>ppt_h</p:attrName>
                                        </p:attrNameLst>
                                      </p:cBhvr>
                                      <p:tavLst>
                                        <p:tav tm="0">
                                          <p:val>
                                            <p:fltVal val="0"/>
                                          </p:val>
                                        </p:tav>
                                        <p:tav tm="100000">
                                          <p:val>
                                            <p:strVal val="#ppt_h"/>
                                          </p:val>
                                        </p:tav>
                                      </p:tavLst>
                                    </p:anim>
                                    <p:animEffect transition="in" filter="fade">
                                      <p:cBhvr>
                                        <p:cTn id="59" dur="500"/>
                                        <p:tgtEl>
                                          <p:spTgt spid="92"/>
                                        </p:tgtEl>
                                      </p:cBhvr>
                                    </p:animEffect>
                                  </p:childTnLst>
                                </p:cTn>
                              </p:par>
                              <p:par>
                                <p:cTn id="60" presetID="53" presetClass="entr" presetSubtype="16" fill="hold" grpId="0" nodeType="withEffect">
                                  <p:stCondLst>
                                    <p:cond delay="0"/>
                                  </p:stCondLst>
                                  <p:childTnLst>
                                    <p:set>
                                      <p:cBhvr>
                                        <p:cTn id="61" dur="1" fill="hold">
                                          <p:stCondLst>
                                            <p:cond delay="0"/>
                                          </p:stCondLst>
                                        </p:cTn>
                                        <p:tgtEl>
                                          <p:spTgt spid="93"/>
                                        </p:tgtEl>
                                        <p:attrNameLst>
                                          <p:attrName>style.visibility</p:attrName>
                                        </p:attrNameLst>
                                      </p:cBhvr>
                                      <p:to>
                                        <p:strVal val="visible"/>
                                      </p:to>
                                    </p:set>
                                    <p:anim calcmode="lin" valueType="num">
                                      <p:cBhvr>
                                        <p:cTn id="62" dur="500" fill="hold"/>
                                        <p:tgtEl>
                                          <p:spTgt spid="93"/>
                                        </p:tgtEl>
                                        <p:attrNameLst>
                                          <p:attrName>ppt_w</p:attrName>
                                        </p:attrNameLst>
                                      </p:cBhvr>
                                      <p:tavLst>
                                        <p:tav tm="0">
                                          <p:val>
                                            <p:fltVal val="0"/>
                                          </p:val>
                                        </p:tav>
                                        <p:tav tm="100000">
                                          <p:val>
                                            <p:strVal val="#ppt_w"/>
                                          </p:val>
                                        </p:tav>
                                      </p:tavLst>
                                    </p:anim>
                                    <p:anim calcmode="lin" valueType="num">
                                      <p:cBhvr>
                                        <p:cTn id="63" dur="500" fill="hold"/>
                                        <p:tgtEl>
                                          <p:spTgt spid="93"/>
                                        </p:tgtEl>
                                        <p:attrNameLst>
                                          <p:attrName>ppt_h</p:attrName>
                                        </p:attrNameLst>
                                      </p:cBhvr>
                                      <p:tavLst>
                                        <p:tav tm="0">
                                          <p:val>
                                            <p:fltVal val="0"/>
                                          </p:val>
                                        </p:tav>
                                        <p:tav tm="100000">
                                          <p:val>
                                            <p:strVal val="#ppt_h"/>
                                          </p:val>
                                        </p:tav>
                                      </p:tavLst>
                                    </p:anim>
                                    <p:animEffect transition="in" filter="fade">
                                      <p:cBhvr>
                                        <p:cTn id="64" dur="500"/>
                                        <p:tgtEl>
                                          <p:spTgt spid="93"/>
                                        </p:tgtEl>
                                      </p:cBhvr>
                                    </p:animEffect>
                                  </p:childTnLst>
                                </p:cTn>
                              </p:par>
                              <p:par>
                                <p:cTn id="65" presetID="53" presetClass="entr" presetSubtype="16" fill="hold" grpId="0" nodeType="withEffect">
                                  <p:stCondLst>
                                    <p:cond delay="0"/>
                                  </p:stCondLst>
                                  <p:childTnLst>
                                    <p:set>
                                      <p:cBhvr>
                                        <p:cTn id="66" dur="1" fill="hold">
                                          <p:stCondLst>
                                            <p:cond delay="0"/>
                                          </p:stCondLst>
                                        </p:cTn>
                                        <p:tgtEl>
                                          <p:spTgt spid="94"/>
                                        </p:tgtEl>
                                        <p:attrNameLst>
                                          <p:attrName>style.visibility</p:attrName>
                                        </p:attrNameLst>
                                      </p:cBhvr>
                                      <p:to>
                                        <p:strVal val="visible"/>
                                      </p:to>
                                    </p:set>
                                    <p:anim calcmode="lin" valueType="num">
                                      <p:cBhvr>
                                        <p:cTn id="67" dur="500" fill="hold"/>
                                        <p:tgtEl>
                                          <p:spTgt spid="94"/>
                                        </p:tgtEl>
                                        <p:attrNameLst>
                                          <p:attrName>ppt_w</p:attrName>
                                        </p:attrNameLst>
                                      </p:cBhvr>
                                      <p:tavLst>
                                        <p:tav tm="0">
                                          <p:val>
                                            <p:fltVal val="0"/>
                                          </p:val>
                                        </p:tav>
                                        <p:tav tm="100000">
                                          <p:val>
                                            <p:strVal val="#ppt_w"/>
                                          </p:val>
                                        </p:tav>
                                      </p:tavLst>
                                    </p:anim>
                                    <p:anim calcmode="lin" valueType="num">
                                      <p:cBhvr>
                                        <p:cTn id="68" dur="500" fill="hold"/>
                                        <p:tgtEl>
                                          <p:spTgt spid="94"/>
                                        </p:tgtEl>
                                        <p:attrNameLst>
                                          <p:attrName>ppt_h</p:attrName>
                                        </p:attrNameLst>
                                      </p:cBhvr>
                                      <p:tavLst>
                                        <p:tav tm="0">
                                          <p:val>
                                            <p:fltVal val="0"/>
                                          </p:val>
                                        </p:tav>
                                        <p:tav tm="100000">
                                          <p:val>
                                            <p:strVal val="#ppt_h"/>
                                          </p:val>
                                        </p:tav>
                                      </p:tavLst>
                                    </p:anim>
                                    <p:animEffect transition="in" filter="fade">
                                      <p:cBhvr>
                                        <p:cTn id="69" dur="500"/>
                                        <p:tgtEl>
                                          <p:spTgt spid="94"/>
                                        </p:tgtEl>
                                      </p:cBhvr>
                                    </p:animEffect>
                                  </p:childTnLst>
                                </p:cTn>
                              </p:par>
                              <p:par>
                                <p:cTn id="70" presetID="53" presetClass="entr" presetSubtype="16" fill="hold" grpId="0" nodeType="withEffect">
                                  <p:stCondLst>
                                    <p:cond delay="0"/>
                                  </p:stCondLst>
                                  <p:childTnLst>
                                    <p:set>
                                      <p:cBhvr>
                                        <p:cTn id="71" dur="1" fill="hold">
                                          <p:stCondLst>
                                            <p:cond delay="0"/>
                                          </p:stCondLst>
                                        </p:cTn>
                                        <p:tgtEl>
                                          <p:spTgt spid="95"/>
                                        </p:tgtEl>
                                        <p:attrNameLst>
                                          <p:attrName>style.visibility</p:attrName>
                                        </p:attrNameLst>
                                      </p:cBhvr>
                                      <p:to>
                                        <p:strVal val="visible"/>
                                      </p:to>
                                    </p:set>
                                    <p:anim calcmode="lin" valueType="num">
                                      <p:cBhvr>
                                        <p:cTn id="72" dur="500" fill="hold"/>
                                        <p:tgtEl>
                                          <p:spTgt spid="95"/>
                                        </p:tgtEl>
                                        <p:attrNameLst>
                                          <p:attrName>ppt_w</p:attrName>
                                        </p:attrNameLst>
                                      </p:cBhvr>
                                      <p:tavLst>
                                        <p:tav tm="0">
                                          <p:val>
                                            <p:fltVal val="0"/>
                                          </p:val>
                                        </p:tav>
                                        <p:tav tm="100000">
                                          <p:val>
                                            <p:strVal val="#ppt_w"/>
                                          </p:val>
                                        </p:tav>
                                      </p:tavLst>
                                    </p:anim>
                                    <p:anim calcmode="lin" valueType="num">
                                      <p:cBhvr>
                                        <p:cTn id="73" dur="500" fill="hold"/>
                                        <p:tgtEl>
                                          <p:spTgt spid="95"/>
                                        </p:tgtEl>
                                        <p:attrNameLst>
                                          <p:attrName>ppt_h</p:attrName>
                                        </p:attrNameLst>
                                      </p:cBhvr>
                                      <p:tavLst>
                                        <p:tav tm="0">
                                          <p:val>
                                            <p:fltVal val="0"/>
                                          </p:val>
                                        </p:tav>
                                        <p:tav tm="100000">
                                          <p:val>
                                            <p:strVal val="#ppt_h"/>
                                          </p:val>
                                        </p:tav>
                                      </p:tavLst>
                                    </p:anim>
                                    <p:animEffect transition="in" filter="fade">
                                      <p:cBhvr>
                                        <p:cTn id="74" dur="500"/>
                                        <p:tgtEl>
                                          <p:spTgt spid="95"/>
                                        </p:tgtEl>
                                      </p:cBhvr>
                                    </p:animEffect>
                                  </p:childTnLst>
                                </p:cTn>
                              </p:par>
                              <p:par>
                                <p:cTn id="75" presetID="53" presetClass="entr" presetSubtype="16" fill="hold" grpId="0" nodeType="withEffect">
                                  <p:stCondLst>
                                    <p:cond delay="0"/>
                                  </p:stCondLst>
                                  <p:childTnLst>
                                    <p:set>
                                      <p:cBhvr>
                                        <p:cTn id="76" dur="1" fill="hold">
                                          <p:stCondLst>
                                            <p:cond delay="0"/>
                                          </p:stCondLst>
                                        </p:cTn>
                                        <p:tgtEl>
                                          <p:spTgt spid="96"/>
                                        </p:tgtEl>
                                        <p:attrNameLst>
                                          <p:attrName>style.visibility</p:attrName>
                                        </p:attrNameLst>
                                      </p:cBhvr>
                                      <p:to>
                                        <p:strVal val="visible"/>
                                      </p:to>
                                    </p:set>
                                    <p:anim calcmode="lin" valueType="num">
                                      <p:cBhvr>
                                        <p:cTn id="77" dur="500" fill="hold"/>
                                        <p:tgtEl>
                                          <p:spTgt spid="96"/>
                                        </p:tgtEl>
                                        <p:attrNameLst>
                                          <p:attrName>ppt_w</p:attrName>
                                        </p:attrNameLst>
                                      </p:cBhvr>
                                      <p:tavLst>
                                        <p:tav tm="0">
                                          <p:val>
                                            <p:fltVal val="0"/>
                                          </p:val>
                                        </p:tav>
                                        <p:tav tm="100000">
                                          <p:val>
                                            <p:strVal val="#ppt_w"/>
                                          </p:val>
                                        </p:tav>
                                      </p:tavLst>
                                    </p:anim>
                                    <p:anim calcmode="lin" valueType="num">
                                      <p:cBhvr>
                                        <p:cTn id="78" dur="500" fill="hold"/>
                                        <p:tgtEl>
                                          <p:spTgt spid="96"/>
                                        </p:tgtEl>
                                        <p:attrNameLst>
                                          <p:attrName>ppt_h</p:attrName>
                                        </p:attrNameLst>
                                      </p:cBhvr>
                                      <p:tavLst>
                                        <p:tav tm="0">
                                          <p:val>
                                            <p:fltVal val="0"/>
                                          </p:val>
                                        </p:tav>
                                        <p:tav tm="100000">
                                          <p:val>
                                            <p:strVal val="#ppt_h"/>
                                          </p:val>
                                        </p:tav>
                                      </p:tavLst>
                                    </p:anim>
                                    <p:animEffect transition="in" filter="fade">
                                      <p:cBhvr>
                                        <p:cTn id="79" dur="500"/>
                                        <p:tgtEl>
                                          <p:spTgt spid="96"/>
                                        </p:tgtEl>
                                      </p:cBhvr>
                                    </p:animEffect>
                                  </p:childTnLst>
                                </p:cTn>
                              </p:par>
                              <p:par>
                                <p:cTn id="80" presetID="53" presetClass="entr" presetSubtype="16" fill="hold" grpId="0" nodeType="withEffect">
                                  <p:stCondLst>
                                    <p:cond delay="0"/>
                                  </p:stCondLst>
                                  <p:childTnLst>
                                    <p:set>
                                      <p:cBhvr>
                                        <p:cTn id="81" dur="1" fill="hold">
                                          <p:stCondLst>
                                            <p:cond delay="0"/>
                                          </p:stCondLst>
                                        </p:cTn>
                                        <p:tgtEl>
                                          <p:spTgt spid="97"/>
                                        </p:tgtEl>
                                        <p:attrNameLst>
                                          <p:attrName>style.visibility</p:attrName>
                                        </p:attrNameLst>
                                      </p:cBhvr>
                                      <p:to>
                                        <p:strVal val="visible"/>
                                      </p:to>
                                    </p:set>
                                    <p:anim calcmode="lin" valueType="num">
                                      <p:cBhvr>
                                        <p:cTn id="82" dur="500" fill="hold"/>
                                        <p:tgtEl>
                                          <p:spTgt spid="97"/>
                                        </p:tgtEl>
                                        <p:attrNameLst>
                                          <p:attrName>ppt_w</p:attrName>
                                        </p:attrNameLst>
                                      </p:cBhvr>
                                      <p:tavLst>
                                        <p:tav tm="0">
                                          <p:val>
                                            <p:fltVal val="0"/>
                                          </p:val>
                                        </p:tav>
                                        <p:tav tm="100000">
                                          <p:val>
                                            <p:strVal val="#ppt_w"/>
                                          </p:val>
                                        </p:tav>
                                      </p:tavLst>
                                    </p:anim>
                                    <p:anim calcmode="lin" valueType="num">
                                      <p:cBhvr>
                                        <p:cTn id="83" dur="500" fill="hold"/>
                                        <p:tgtEl>
                                          <p:spTgt spid="97"/>
                                        </p:tgtEl>
                                        <p:attrNameLst>
                                          <p:attrName>ppt_h</p:attrName>
                                        </p:attrNameLst>
                                      </p:cBhvr>
                                      <p:tavLst>
                                        <p:tav tm="0">
                                          <p:val>
                                            <p:fltVal val="0"/>
                                          </p:val>
                                        </p:tav>
                                        <p:tav tm="100000">
                                          <p:val>
                                            <p:strVal val="#ppt_h"/>
                                          </p:val>
                                        </p:tav>
                                      </p:tavLst>
                                    </p:anim>
                                    <p:animEffect transition="in" filter="fade">
                                      <p:cBhvr>
                                        <p:cTn id="84" dur="500"/>
                                        <p:tgtEl>
                                          <p:spTgt spid="97"/>
                                        </p:tgtEl>
                                      </p:cBhvr>
                                    </p:animEffect>
                                  </p:childTnLst>
                                </p:cTn>
                              </p:par>
                              <p:par>
                                <p:cTn id="85" presetID="53" presetClass="entr" presetSubtype="16" fill="hold" grpId="0" nodeType="withEffect">
                                  <p:stCondLst>
                                    <p:cond delay="0"/>
                                  </p:stCondLst>
                                  <p:childTnLst>
                                    <p:set>
                                      <p:cBhvr>
                                        <p:cTn id="86" dur="1" fill="hold">
                                          <p:stCondLst>
                                            <p:cond delay="0"/>
                                          </p:stCondLst>
                                        </p:cTn>
                                        <p:tgtEl>
                                          <p:spTgt spid="98"/>
                                        </p:tgtEl>
                                        <p:attrNameLst>
                                          <p:attrName>style.visibility</p:attrName>
                                        </p:attrNameLst>
                                      </p:cBhvr>
                                      <p:to>
                                        <p:strVal val="visible"/>
                                      </p:to>
                                    </p:set>
                                    <p:anim calcmode="lin" valueType="num">
                                      <p:cBhvr>
                                        <p:cTn id="87" dur="500" fill="hold"/>
                                        <p:tgtEl>
                                          <p:spTgt spid="98"/>
                                        </p:tgtEl>
                                        <p:attrNameLst>
                                          <p:attrName>ppt_w</p:attrName>
                                        </p:attrNameLst>
                                      </p:cBhvr>
                                      <p:tavLst>
                                        <p:tav tm="0">
                                          <p:val>
                                            <p:fltVal val="0"/>
                                          </p:val>
                                        </p:tav>
                                        <p:tav tm="100000">
                                          <p:val>
                                            <p:strVal val="#ppt_w"/>
                                          </p:val>
                                        </p:tav>
                                      </p:tavLst>
                                    </p:anim>
                                    <p:anim calcmode="lin" valueType="num">
                                      <p:cBhvr>
                                        <p:cTn id="88" dur="500" fill="hold"/>
                                        <p:tgtEl>
                                          <p:spTgt spid="98"/>
                                        </p:tgtEl>
                                        <p:attrNameLst>
                                          <p:attrName>ppt_h</p:attrName>
                                        </p:attrNameLst>
                                      </p:cBhvr>
                                      <p:tavLst>
                                        <p:tav tm="0">
                                          <p:val>
                                            <p:fltVal val="0"/>
                                          </p:val>
                                        </p:tav>
                                        <p:tav tm="100000">
                                          <p:val>
                                            <p:strVal val="#ppt_h"/>
                                          </p:val>
                                        </p:tav>
                                      </p:tavLst>
                                    </p:anim>
                                    <p:animEffect transition="in" filter="fade">
                                      <p:cBhvr>
                                        <p:cTn id="89" dur="500"/>
                                        <p:tgtEl>
                                          <p:spTgt spid="98"/>
                                        </p:tgtEl>
                                      </p:cBhvr>
                                    </p:animEffect>
                                  </p:childTnLst>
                                </p:cTn>
                              </p:par>
                              <p:par>
                                <p:cTn id="90" presetID="53" presetClass="entr" presetSubtype="16" fill="hold" grpId="0" nodeType="withEffect">
                                  <p:stCondLst>
                                    <p:cond delay="0"/>
                                  </p:stCondLst>
                                  <p:childTnLst>
                                    <p:set>
                                      <p:cBhvr>
                                        <p:cTn id="91" dur="1" fill="hold">
                                          <p:stCondLst>
                                            <p:cond delay="0"/>
                                          </p:stCondLst>
                                        </p:cTn>
                                        <p:tgtEl>
                                          <p:spTgt spid="99"/>
                                        </p:tgtEl>
                                        <p:attrNameLst>
                                          <p:attrName>style.visibility</p:attrName>
                                        </p:attrNameLst>
                                      </p:cBhvr>
                                      <p:to>
                                        <p:strVal val="visible"/>
                                      </p:to>
                                    </p:set>
                                    <p:anim calcmode="lin" valueType="num">
                                      <p:cBhvr>
                                        <p:cTn id="92" dur="500" fill="hold"/>
                                        <p:tgtEl>
                                          <p:spTgt spid="99"/>
                                        </p:tgtEl>
                                        <p:attrNameLst>
                                          <p:attrName>ppt_w</p:attrName>
                                        </p:attrNameLst>
                                      </p:cBhvr>
                                      <p:tavLst>
                                        <p:tav tm="0">
                                          <p:val>
                                            <p:fltVal val="0"/>
                                          </p:val>
                                        </p:tav>
                                        <p:tav tm="100000">
                                          <p:val>
                                            <p:strVal val="#ppt_w"/>
                                          </p:val>
                                        </p:tav>
                                      </p:tavLst>
                                    </p:anim>
                                    <p:anim calcmode="lin" valueType="num">
                                      <p:cBhvr>
                                        <p:cTn id="93" dur="500" fill="hold"/>
                                        <p:tgtEl>
                                          <p:spTgt spid="99"/>
                                        </p:tgtEl>
                                        <p:attrNameLst>
                                          <p:attrName>ppt_h</p:attrName>
                                        </p:attrNameLst>
                                      </p:cBhvr>
                                      <p:tavLst>
                                        <p:tav tm="0">
                                          <p:val>
                                            <p:fltVal val="0"/>
                                          </p:val>
                                        </p:tav>
                                        <p:tav tm="100000">
                                          <p:val>
                                            <p:strVal val="#ppt_h"/>
                                          </p:val>
                                        </p:tav>
                                      </p:tavLst>
                                    </p:anim>
                                    <p:animEffect transition="in" filter="fade">
                                      <p:cBhvr>
                                        <p:cTn id="94" dur="500"/>
                                        <p:tgtEl>
                                          <p:spTgt spid="99"/>
                                        </p:tgtEl>
                                      </p:cBhvr>
                                    </p:animEffect>
                                  </p:childTnLst>
                                </p:cTn>
                              </p:par>
                              <p:par>
                                <p:cTn id="95" presetID="53" presetClass="entr" presetSubtype="16" fill="hold" grpId="0" nodeType="withEffect">
                                  <p:stCondLst>
                                    <p:cond delay="0"/>
                                  </p:stCondLst>
                                  <p:childTnLst>
                                    <p:set>
                                      <p:cBhvr>
                                        <p:cTn id="96" dur="1" fill="hold">
                                          <p:stCondLst>
                                            <p:cond delay="0"/>
                                          </p:stCondLst>
                                        </p:cTn>
                                        <p:tgtEl>
                                          <p:spTgt spid="100"/>
                                        </p:tgtEl>
                                        <p:attrNameLst>
                                          <p:attrName>style.visibility</p:attrName>
                                        </p:attrNameLst>
                                      </p:cBhvr>
                                      <p:to>
                                        <p:strVal val="visible"/>
                                      </p:to>
                                    </p:set>
                                    <p:anim calcmode="lin" valueType="num">
                                      <p:cBhvr>
                                        <p:cTn id="97" dur="500" fill="hold"/>
                                        <p:tgtEl>
                                          <p:spTgt spid="100"/>
                                        </p:tgtEl>
                                        <p:attrNameLst>
                                          <p:attrName>ppt_w</p:attrName>
                                        </p:attrNameLst>
                                      </p:cBhvr>
                                      <p:tavLst>
                                        <p:tav tm="0">
                                          <p:val>
                                            <p:fltVal val="0"/>
                                          </p:val>
                                        </p:tav>
                                        <p:tav tm="100000">
                                          <p:val>
                                            <p:strVal val="#ppt_w"/>
                                          </p:val>
                                        </p:tav>
                                      </p:tavLst>
                                    </p:anim>
                                    <p:anim calcmode="lin" valueType="num">
                                      <p:cBhvr>
                                        <p:cTn id="98" dur="500" fill="hold"/>
                                        <p:tgtEl>
                                          <p:spTgt spid="100"/>
                                        </p:tgtEl>
                                        <p:attrNameLst>
                                          <p:attrName>ppt_h</p:attrName>
                                        </p:attrNameLst>
                                      </p:cBhvr>
                                      <p:tavLst>
                                        <p:tav tm="0">
                                          <p:val>
                                            <p:fltVal val="0"/>
                                          </p:val>
                                        </p:tav>
                                        <p:tav tm="100000">
                                          <p:val>
                                            <p:strVal val="#ppt_h"/>
                                          </p:val>
                                        </p:tav>
                                      </p:tavLst>
                                    </p:anim>
                                    <p:animEffect transition="in" filter="fade">
                                      <p:cBhvr>
                                        <p:cTn id="99" dur="500"/>
                                        <p:tgtEl>
                                          <p:spTgt spid="100"/>
                                        </p:tgtEl>
                                      </p:cBhvr>
                                    </p:animEffect>
                                  </p:childTnLst>
                                </p:cTn>
                              </p:par>
                              <p:par>
                                <p:cTn id="100" presetID="53" presetClass="entr" presetSubtype="16" fill="hold" grpId="0" nodeType="withEffect">
                                  <p:stCondLst>
                                    <p:cond delay="0"/>
                                  </p:stCondLst>
                                  <p:childTnLst>
                                    <p:set>
                                      <p:cBhvr>
                                        <p:cTn id="101" dur="1" fill="hold">
                                          <p:stCondLst>
                                            <p:cond delay="0"/>
                                          </p:stCondLst>
                                        </p:cTn>
                                        <p:tgtEl>
                                          <p:spTgt spid="101"/>
                                        </p:tgtEl>
                                        <p:attrNameLst>
                                          <p:attrName>style.visibility</p:attrName>
                                        </p:attrNameLst>
                                      </p:cBhvr>
                                      <p:to>
                                        <p:strVal val="visible"/>
                                      </p:to>
                                    </p:set>
                                    <p:anim calcmode="lin" valueType="num">
                                      <p:cBhvr>
                                        <p:cTn id="102" dur="500" fill="hold"/>
                                        <p:tgtEl>
                                          <p:spTgt spid="101"/>
                                        </p:tgtEl>
                                        <p:attrNameLst>
                                          <p:attrName>ppt_w</p:attrName>
                                        </p:attrNameLst>
                                      </p:cBhvr>
                                      <p:tavLst>
                                        <p:tav tm="0">
                                          <p:val>
                                            <p:fltVal val="0"/>
                                          </p:val>
                                        </p:tav>
                                        <p:tav tm="100000">
                                          <p:val>
                                            <p:strVal val="#ppt_w"/>
                                          </p:val>
                                        </p:tav>
                                      </p:tavLst>
                                    </p:anim>
                                    <p:anim calcmode="lin" valueType="num">
                                      <p:cBhvr>
                                        <p:cTn id="103" dur="500" fill="hold"/>
                                        <p:tgtEl>
                                          <p:spTgt spid="101"/>
                                        </p:tgtEl>
                                        <p:attrNameLst>
                                          <p:attrName>ppt_h</p:attrName>
                                        </p:attrNameLst>
                                      </p:cBhvr>
                                      <p:tavLst>
                                        <p:tav tm="0">
                                          <p:val>
                                            <p:fltVal val="0"/>
                                          </p:val>
                                        </p:tav>
                                        <p:tav tm="100000">
                                          <p:val>
                                            <p:strVal val="#ppt_h"/>
                                          </p:val>
                                        </p:tav>
                                      </p:tavLst>
                                    </p:anim>
                                    <p:animEffect transition="in" filter="fade">
                                      <p:cBhvr>
                                        <p:cTn id="104" dur="500"/>
                                        <p:tgtEl>
                                          <p:spTgt spid="101"/>
                                        </p:tgtEl>
                                      </p:cBhvr>
                                    </p:animEffect>
                                  </p:childTnLst>
                                </p:cTn>
                              </p:par>
                              <p:par>
                                <p:cTn id="105" presetID="53" presetClass="entr" presetSubtype="16" fill="hold" grpId="0" nodeType="withEffect">
                                  <p:stCondLst>
                                    <p:cond delay="0"/>
                                  </p:stCondLst>
                                  <p:childTnLst>
                                    <p:set>
                                      <p:cBhvr>
                                        <p:cTn id="106" dur="1" fill="hold">
                                          <p:stCondLst>
                                            <p:cond delay="0"/>
                                          </p:stCondLst>
                                        </p:cTn>
                                        <p:tgtEl>
                                          <p:spTgt spid="102"/>
                                        </p:tgtEl>
                                        <p:attrNameLst>
                                          <p:attrName>style.visibility</p:attrName>
                                        </p:attrNameLst>
                                      </p:cBhvr>
                                      <p:to>
                                        <p:strVal val="visible"/>
                                      </p:to>
                                    </p:set>
                                    <p:anim calcmode="lin" valueType="num">
                                      <p:cBhvr>
                                        <p:cTn id="107" dur="500" fill="hold"/>
                                        <p:tgtEl>
                                          <p:spTgt spid="102"/>
                                        </p:tgtEl>
                                        <p:attrNameLst>
                                          <p:attrName>ppt_w</p:attrName>
                                        </p:attrNameLst>
                                      </p:cBhvr>
                                      <p:tavLst>
                                        <p:tav tm="0">
                                          <p:val>
                                            <p:fltVal val="0"/>
                                          </p:val>
                                        </p:tav>
                                        <p:tav tm="100000">
                                          <p:val>
                                            <p:strVal val="#ppt_w"/>
                                          </p:val>
                                        </p:tav>
                                      </p:tavLst>
                                    </p:anim>
                                    <p:anim calcmode="lin" valueType="num">
                                      <p:cBhvr>
                                        <p:cTn id="108" dur="500" fill="hold"/>
                                        <p:tgtEl>
                                          <p:spTgt spid="102"/>
                                        </p:tgtEl>
                                        <p:attrNameLst>
                                          <p:attrName>ppt_h</p:attrName>
                                        </p:attrNameLst>
                                      </p:cBhvr>
                                      <p:tavLst>
                                        <p:tav tm="0">
                                          <p:val>
                                            <p:fltVal val="0"/>
                                          </p:val>
                                        </p:tav>
                                        <p:tav tm="100000">
                                          <p:val>
                                            <p:strVal val="#ppt_h"/>
                                          </p:val>
                                        </p:tav>
                                      </p:tavLst>
                                    </p:anim>
                                    <p:animEffect transition="in" filter="fade">
                                      <p:cBhvr>
                                        <p:cTn id="109" dur="500"/>
                                        <p:tgtEl>
                                          <p:spTgt spid="102"/>
                                        </p:tgtEl>
                                      </p:cBhvr>
                                    </p:animEffect>
                                  </p:childTnLst>
                                </p:cTn>
                              </p:par>
                              <p:par>
                                <p:cTn id="110" presetID="53" presetClass="entr" presetSubtype="16" fill="hold" grpId="0" nodeType="withEffect">
                                  <p:stCondLst>
                                    <p:cond delay="0"/>
                                  </p:stCondLst>
                                  <p:childTnLst>
                                    <p:set>
                                      <p:cBhvr>
                                        <p:cTn id="111" dur="1" fill="hold">
                                          <p:stCondLst>
                                            <p:cond delay="0"/>
                                          </p:stCondLst>
                                        </p:cTn>
                                        <p:tgtEl>
                                          <p:spTgt spid="103"/>
                                        </p:tgtEl>
                                        <p:attrNameLst>
                                          <p:attrName>style.visibility</p:attrName>
                                        </p:attrNameLst>
                                      </p:cBhvr>
                                      <p:to>
                                        <p:strVal val="visible"/>
                                      </p:to>
                                    </p:set>
                                    <p:anim calcmode="lin" valueType="num">
                                      <p:cBhvr>
                                        <p:cTn id="112" dur="500" fill="hold"/>
                                        <p:tgtEl>
                                          <p:spTgt spid="103"/>
                                        </p:tgtEl>
                                        <p:attrNameLst>
                                          <p:attrName>ppt_w</p:attrName>
                                        </p:attrNameLst>
                                      </p:cBhvr>
                                      <p:tavLst>
                                        <p:tav tm="0">
                                          <p:val>
                                            <p:fltVal val="0"/>
                                          </p:val>
                                        </p:tav>
                                        <p:tav tm="100000">
                                          <p:val>
                                            <p:strVal val="#ppt_w"/>
                                          </p:val>
                                        </p:tav>
                                      </p:tavLst>
                                    </p:anim>
                                    <p:anim calcmode="lin" valueType="num">
                                      <p:cBhvr>
                                        <p:cTn id="113" dur="500" fill="hold"/>
                                        <p:tgtEl>
                                          <p:spTgt spid="103"/>
                                        </p:tgtEl>
                                        <p:attrNameLst>
                                          <p:attrName>ppt_h</p:attrName>
                                        </p:attrNameLst>
                                      </p:cBhvr>
                                      <p:tavLst>
                                        <p:tav tm="0">
                                          <p:val>
                                            <p:fltVal val="0"/>
                                          </p:val>
                                        </p:tav>
                                        <p:tav tm="100000">
                                          <p:val>
                                            <p:strVal val="#ppt_h"/>
                                          </p:val>
                                        </p:tav>
                                      </p:tavLst>
                                    </p:anim>
                                    <p:animEffect transition="in" filter="fade">
                                      <p:cBhvr>
                                        <p:cTn id="114" dur="500"/>
                                        <p:tgtEl>
                                          <p:spTgt spid="103"/>
                                        </p:tgtEl>
                                      </p:cBhvr>
                                    </p:animEffect>
                                  </p:childTnLst>
                                </p:cTn>
                              </p:par>
                              <p:par>
                                <p:cTn id="115" presetID="53" presetClass="entr" presetSubtype="16" fill="hold" grpId="0" nodeType="withEffect">
                                  <p:stCondLst>
                                    <p:cond delay="0"/>
                                  </p:stCondLst>
                                  <p:childTnLst>
                                    <p:set>
                                      <p:cBhvr>
                                        <p:cTn id="116" dur="1" fill="hold">
                                          <p:stCondLst>
                                            <p:cond delay="0"/>
                                          </p:stCondLst>
                                        </p:cTn>
                                        <p:tgtEl>
                                          <p:spTgt spid="104"/>
                                        </p:tgtEl>
                                        <p:attrNameLst>
                                          <p:attrName>style.visibility</p:attrName>
                                        </p:attrNameLst>
                                      </p:cBhvr>
                                      <p:to>
                                        <p:strVal val="visible"/>
                                      </p:to>
                                    </p:set>
                                    <p:anim calcmode="lin" valueType="num">
                                      <p:cBhvr>
                                        <p:cTn id="117" dur="500" fill="hold"/>
                                        <p:tgtEl>
                                          <p:spTgt spid="104"/>
                                        </p:tgtEl>
                                        <p:attrNameLst>
                                          <p:attrName>ppt_w</p:attrName>
                                        </p:attrNameLst>
                                      </p:cBhvr>
                                      <p:tavLst>
                                        <p:tav tm="0">
                                          <p:val>
                                            <p:fltVal val="0"/>
                                          </p:val>
                                        </p:tav>
                                        <p:tav tm="100000">
                                          <p:val>
                                            <p:strVal val="#ppt_w"/>
                                          </p:val>
                                        </p:tav>
                                      </p:tavLst>
                                    </p:anim>
                                    <p:anim calcmode="lin" valueType="num">
                                      <p:cBhvr>
                                        <p:cTn id="118" dur="500" fill="hold"/>
                                        <p:tgtEl>
                                          <p:spTgt spid="104"/>
                                        </p:tgtEl>
                                        <p:attrNameLst>
                                          <p:attrName>ppt_h</p:attrName>
                                        </p:attrNameLst>
                                      </p:cBhvr>
                                      <p:tavLst>
                                        <p:tav tm="0">
                                          <p:val>
                                            <p:fltVal val="0"/>
                                          </p:val>
                                        </p:tav>
                                        <p:tav tm="100000">
                                          <p:val>
                                            <p:strVal val="#ppt_h"/>
                                          </p:val>
                                        </p:tav>
                                      </p:tavLst>
                                    </p:anim>
                                    <p:animEffect transition="in" filter="fade">
                                      <p:cBhvr>
                                        <p:cTn id="119" dur="500"/>
                                        <p:tgtEl>
                                          <p:spTgt spid="104"/>
                                        </p:tgtEl>
                                      </p:cBhvr>
                                    </p:animEffect>
                                  </p:childTnLst>
                                </p:cTn>
                              </p:par>
                              <p:par>
                                <p:cTn id="120" presetID="53" presetClass="entr" presetSubtype="16" fill="hold" grpId="0" nodeType="withEffect">
                                  <p:stCondLst>
                                    <p:cond delay="0"/>
                                  </p:stCondLst>
                                  <p:childTnLst>
                                    <p:set>
                                      <p:cBhvr>
                                        <p:cTn id="121" dur="1" fill="hold">
                                          <p:stCondLst>
                                            <p:cond delay="0"/>
                                          </p:stCondLst>
                                        </p:cTn>
                                        <p:tgtEl>
                                          <p:spTgt spid="105"/>
                                        </p:tgtEl>
                                        <p:attrNameLst>
                                          <p:attrName>style.visibility</p:attrName>
                                        </p:attrNameLst>
                                      </p:cBhvr>
                                      <p:to>
                                        <p:strVal val="visible"/>
                                      </p:to>
                                    </p:set>
                                    <p:anim calcmode="lin" valueType="num">
                                      <p:cBhvr>
                                        <p:cTn id="122" dur="500" fill="hold"/>
                                        <p:tgtEl>
                                          <p:spTgt spid="105"/>
                                        </p:tgtEl>
                                        <p:attrNameLst>
                                          <p:attrName>ppt_w</p:attrName>
                                        </p:attrNameLst>
                                      </p:cBhvr>
                                      <p:tavLst>
                                        <p:tav tm="0">
                                          <p:val>
                                            <p:fltVal val="0"/>
                                          </p:val>
                                        </p:tav>
                                        <p:tav tm="100000">
                                          <p:val>
                                            <p:strVal val="#ppt_w"/>
                                          </p:val>
                                        </p:tav>
                                      </p:tavLst>
                                    </p:anim>
                                    <p:anim calcmode="lin" valueType="num">
                                      <p:cBhvr>
                                        <p:cTn id="123" dur="500" fill="hold"/>
                                        <p:tgtEl>
                                          <p:spTgt spid="105"/>
                                        </p:tgtEl>
                                        <p:attrNameLst>
                                          <p:attrName>ppt_h</p:attrName>
                                        </p:attrNameLst>
                                      </p:cBhvr>
                                      <p:tavLst>
                                        <p:tav tm="0">
                                          <p:val>
                                            <p:fltVal val="0"/>
                                          </p:val>
                                        </p:tav>
                                        <p:tav tm="100000">
                                          <p:val>
                                            <p:strVal val="#ppt_h"/>
                                          </p:val>
                                        </p:tav>
                                      </p:tavLst>
                                    </p:anim>
                                    <p:animEffect transition="in" filter="fade">
                                      <p:cBhvr>
                                        <p:cTn id="124" dur="500"/>
                                        <p:tgtEl>
                                          <p:spTgt spid="105"/>
                                        </p:tgtEl>
                                      </p:cBhvr>
                                    </p:animEffect>
                                  </p:childTnLst>
                                </p:cTn>
                              </p:par>
                              <p:par>
                                <p:cTn id="125" presetID="53" presetClass="entr" presetSubtype="16" fill="hold" grpId="0" nodeType="withEffect">
                                  <p:stCondLst>
                                    <p:cond delay="0"/>
                                  </p:stCondLst>
                                  <p:childTnLst>
                                    <p:set>
                                      <p:cBhvr>
                                        <p:cTn id="126" dur="1" fill="hold">
                                          <p:stCondLst>
                                            <p:cond delay="0"/>
                                          </p:stCondLst>
                                        </p:cTn>
                                        <p:tgtEl>
                                          <p:spTgt spid="106"/>
                                        </p:tgtEl>
                                        <p:attrNameLst>
                                          <p:attrName>style.visibility</p:attrName>
                                        </p:attrNameLst>
                                      </p:cBhvr>
                                      <p:to>
                                        <p:strVal val="visible"/>
                                      </p:to>
                                    </p:set>
                                    <p:anim calcmode="lin" valueType="num">
                                      <p:cBhvr>
                                        <p:cTn id="127" dur="500" fill="hold"/>
                                        <p:tgtEl>
                                          <p:spTgt spid="106"/>
                                        </p:tgtEl>
                                        <p:attrNameLst>
                                          <p:attrName>ppt_w</p:attrName>
                                        </p:attrNameLst>
                                      </p:cBhvr>
                                      <p:tavLst>
                                        <p:tav tm="0">
                                          <p:val>
                                            <p:fltVal val="0"/>
                                          </p:val>
                                        </p:tav>
                                        <p:tav tm="100000">
                                          <p:val>
                                            <p:strVal val="#ppt_w"/>
                                          </p:val>
                                        </p:tav>
                                      </p:tavLst>
                                    </p:anim>
                                    <p:anim calcmode="lin" valueType="num">
                                      <p:cBhvr>
                                        <p:cTn id="128" dur="500" fill="hold"/>
                                        <p:tgtEl>
                                          <p:spTgt spid="106"/>
                                        </p:tgtEl>
                                        <p:attrNameLst>
                                          <p:attrName>ppt_h</p:attrName>
                                        </p:attrNameLst>
                                      </p:cBhvr>
                                      <p:tavLst>
                                        <p:tav tm="0">
                                          <p:val>
                                            <p:fltVal val="0"/>
                                          </p:val>
                                        </p:tav>
                                        <p:tav tm="100000">
                                          <p:val>
                                            <p:strVal val="#ppt_h"/>
                                          </p:val>
                                        </p:tav>
                                      </p:tavLst>
                                    </p:anim>
                                    <p:animEffect transition="in" filter="fade">
                                      <p:cBhvr>
                                        <p:cTn id="129" dur="500"/>
                                        <p:tgtEl>
                                          <p:spTgt spid="106"/>
                                        </p:tgtEl>
                                      </p:cBhvr>
                                    </p:animEffect>
                                  </p:childTnLst>
                                </p:cTn>
                              </p:par>
                              <p:par>
                                <p:cTn id="130" presetID="53" presetClass="entr" presetSubtype="16" fill="hold" grpId="0" nodeType="withEffect">
                                  <p:stCondLst>
                                    <p:cond delay="0"/>
                                  </p:stCondLst>
                                  <p:childTnLst>
                                    <p:set>
                                      <p:cBhvr>
                                        <p:cTn id="131" dur="1" fill="hold">
                                          <p:stCondLst>
                                            <p:cond delay="0"/>
                                          </p:stCondLst>
                                        </p:cTn>
                                        <p:tgtEl>
                                          <p:spTgt spid="107"/>
                                        </p:tgtEl>
                                        <p:attrNameLst>
                                          <p:attrName>style.visibility</p:attrName>
                                        </p:attrNameLst>
                                      </p:cBhvr>
                                      <p:to>
                                        <p:strVal val="visible"/>
                                      </p:to>
                                    </p:set>
                                    <p:anim calcmode="lin" valueType="num">
                                      <p:cBhvr>
                                        <p:cTn id="132" dur="500" fill="hold"/>
                                        <p:tgtEl>
                                          <p:spTgt spid="107"/>
                                        </p:tgtEl>
                                        <p:attrNameLst>
                                          <p:attrName>ppt_w</p:attrName>
                                        </p:attrNameLst>
                                      </p:cBhvr>
                                      <p:tavLst>
                                        <p:tav tm="0">
                                          <p:val>
                                            <p:fltVal val="0"/>
                                          </p:val>
                                        </p:tav>
                                        <p:tav tm="100000">
                                          <p:val>
                                            <p:strVal val="#ppt_w"/>
                                          </p:val>
                                        </p:tav>
                                      </p:tavLst>
                                    </p:anim>
                                    <p:anim calcmode="lin" valueType="num">
                                      <p:cBhvr>
                                        <p:cTn id="133" dur="500" fill="hold"/>
                                        <p:tgtEl>
                                          <p:spTgt spid="107"/>
                                        </p:tgtEl>
                                        <p:attrNameLst>
                                          <p:attrName>ppt_h</p:attrName>
                                        </p:attrNameLst>
                                      </p:cBhvr>
                                      <p:tavLst>
                                        <p:tav tm="0">
                                          <p:val>
                                            <p:fltVal val="0"/>
                                          </p:val>
                                        </p:tav>
                                        <p:tav tm="100000">
                                          <p:val>
                                            <p:strVal val="#ppt_h"/>
                                          </p:val>
                                        </p:tav>
                                      </p:tavLst>
                                    </p:anim>
                                    <p:animEffect transition="in" filter="fade">
                                      <p:cBhvr>
                                        <p:cTn id="134" dur="500"/>
                                        <p:tgtEl>
                                          <p:spTgt spid="107"/>
                                        </p:tgtEl>
                                      </p:cBhvr>
                                    </p:animEffect>
                                  </p:childTnLst>
                                </p:cTn>
                              </p:par>
                              <p:par>
                                <p:cTn id="135" presetID="53" presetClass="entr" presetSubtype="16" fill="hold" grpId="0" nodeType="withEffect">
                                  <p:stCondLst>
                                    <p:cond delay="0"/>
                                  </p:stCondLst>
                                  <p:childTnLst>
                                    <p:set>
                                      <p:cBhvr>
                                        <p:cTn id="136" dur="1" fill="hold">
                                          <p:stCondLst>
                                            <p:cond delay="0"/>
                                          </p:stCondLst>
                                        </p:cTn>
                                        <p:tgtEl>
                                          <p:spTgt spid="108"/>
                                        </p:tgtEl>
                                        <p:attrNameLst>
                                          <p:attrName>style.visibility</p:attrName>
                                        </p:attrNameLst>
                                      </p:cBhvr>
                                      <p:to>
                                        <p:strVal val="visible"/>
                                      </p:to>
                                    </p:set>
                                    <p:anim calcmode="lin" valueType="num">
                                      <p:cBhvr>
                                        <p:cTn id="137" dur="500" fill="hold"/>
                                        <p:tgtEl>
                                          <p:spTgt spid="108"/>
                                        </p:tgtEl>
                                        <p:attrNameLst>
                                          <p:attrName>ppt_w</p:attrName>
                                        </p:attrNameLst>
                                      </p:cBhvr>
                                      <p:tavLst>
                                        <p:tav tm="0">
                                          <p:val>
                                            <p:fltVal val="0"/>
                                          </p:val>
                                        </p:tav>
                                        <p:tav tm="100000">
                                          <p:val>
                                            <p:strVal val="#ppt_w"/>
                                          </p:val>
                                        </p:tav>
                                      </p:tavLst>
                                    </p:anim>
                                    <p:anim calcmode="lin" valueType="num">
                                      <p:cBhvr>
                                        <p:cTn id="138" dur="500" fill="hold"/>
                                        <p:tgtEl>
                                          <p:spTgt spid="108"/>
                                        </p:tgtEl>
                                        <p:attrNameLst>
                                          <p:attrName>ppt_h</p:attrName>
                                        </p:attrNameLst>
                                      </p:cBhvr>
                                      <p:tavLst>
                                        <p:tav tm="0">
                                          <p:val>
                                            <p:fltVal val="0"/>
                                          </p:val>
                                        </p:tav>
                                        <p:tav tm="100000">
                                          <p:val>
                                            <p:strVal val="#ppt_h"/>
                                          </p:val>
                                        </p:tav>
                                      </p:tavLst>
                                    </p:anim>
                                    <p:animEffect transition="in" filter="fade">
                                      <p:cBhvr>
                                        <p:cTn id="139" dur="500"/>
                                        <p:tgtEl>
                                          <p:spTgt spid="108"/>
                                        </p:tgtEl>
                                      </p:cBhvr>
                                    </p:animEffect>
                                  </p:childTnLst>
                                </p:cTn>
                              </p:par>
                              <p:par>
                                <p:cTn id="140" presetID="53" presetClass="entr" presetSubtype="16" fill="hold" grpId="0" nodeType="withEffect">
                                  <p:stCondLst>
                                    <p:cond delay="0"/>
                                  </p:stCondLst>
                                  <p:childTnLst>
                                    <p:set>
                                      <p:cBhvr>
                                        <p:cTn id="141" dur="1" fill="hold">
                                          <p:stCondLst>
                                            <p:cond delay="0"/>
                                          </p:stCondLst>
                                        </p:cTn>
                                        <p:tgtEl>
                                          <p:spTgt spid="109"/>
                                        </p:tgtEl>
                                        <p:attrNameLst>
                                          <p:attrName>style.visibility</p:attrName>
                                        </p:attrNameLst>
                                      </p:cBhvr>
                                      <p:to>
                                        <p:strVal val="visible"/>
                                      </p:to>
                                    </p:set>
                                    <p:anim calcmode="lin" valueType="num">
                                      <p:cBhvr>
                                        <p:cTn id="142" dur="500" fill="hold"/>
                                        <p:tgtEl>
                                          <p:spTgt spid="109"/>
                                        </p:tgtEl>
                                        <p:attrNameLst>
                                          <p:attrName>ppt_w</p:attrName>
                                        </p:attrNameLst>
                                      </p:cBhvr>
                                      <p:tavLst>
                                        <p:tav tm="0">
                                          <p:val>
                                            <p:fltVal val="0"/>
                                          </p:val>
                                        </p:tav>
                                        <p:tav tm="100000">
                                          <p:val>
                                            <p:strVal val="#ppt_w"/>
                                          </p:val>
                                        </p:tav>
                                      </p:tavLst>
                                    </p:anim>
                                    <p:anim calcmode="lin" valueType="num">
                                      <p:cBhvr>
                                        <p:cTn id="143" dur="500" fill="hold"/>
                                        <p:tgtEl>
                                          <p:spTgt spid="109"/>
                                        </p:tgtEl>
                                        <p:attrNameLst>
                                          <p:attrName>ppt_h</p:attrName>
                                        </p:attrNameLst>
                                      </p:cBhvr>
                                      <p:tavLst>
                                        <p:tav tm="0">
                                          <p:val>
                                            <p:fltVal val="0"/>
                                          </p:val>
                                        </p:tav>
                                        <p:tav tm="100000">
                                          <p:val>
                                            <p:strVal val="#ppt_h"/>
                                          </p:val>
                                        </p:tav>
                                      </p:tavLst>
                                    </p:anim>
                                    <p:animEffect transition="in" filter="fade">
                                      <p:cBhvr>
                                        <p:cTn id="144" dur="500"/>
                                        <p:tgtEl>
                                          <p:spTgt spid="109"/>
                                        </p:tgtEl>
                                      </p:cBhvr>
                                    </p:animEffect>
                                  </p:childTnLst>
                                </p:cTn>
                              </p:par>
                              <p:par>
                                <p:cTn id="145" presetID="53" presetClass="entr" presetSubtype="16" fill="hold" grpId="0" nodeType="withEffect">
                                  <p:stCondLst>
                                    <p:cond delay="0"/>
                                  </p:stCondLst>
                                  <p:childTnLst>
                                    <p:set>
                                      <p:cBhvr>
                                        <p:cTn id="146" dur="1" fill="hold">
                                          <p:stCondLst>
                                            <p:cond delay="0"/>
                                          </p:stCondLst>
                                        </p:cTn>
                                        <p:tgtEl>
                                          <p:spTgt spid="110"/>
                                        </p:tgtEl>
                                        <p:attrNameLst>
                                          <p:attrName>style.visibility</p:attrName>
                                        </p:attrNameLst>
                                      </p:cBhvr>
                                      <p:to>
                                        <p:strVal val="visible"/>
                                      </p:to>
                                    </p:set>
                                    <p:anim calcmode="lin" valueType="num">
                                      <p:cBhvr>
                                        <p:cTn id="147" dur="500" fill="hold"/>
                                        <p:tgtEl>
                                          <p:spTgt spid="110"/>
                                        </p:tgtEl>
                                        <p:attrNameLst>
                                          <p:attrName>ppt_w</p:attrName>
                                        </p:attrNameLst>
                                      </p:cBhvr>
                                      <p:tavLst>
                                        <p:tav tm="0">
                                          <p:val>
                                            <p:fltVal val="0"/>
                                          </p:val>
                                        </p:tav>
                                        <p:tav tm="100000">
                                          <p:val>
                                            <p:strVal val="#ppt_w"/>
                                          </p:val>
                                        </p:tav>
                                      </p:tavLst>
                                    </p:anim>
                                    <p:anim calcmode="lin" valueType="num">
                                      <p:cBhvr>
                                        <p:cTn id="148" dur="500" fill="hold"/>
                                        <p:tgtEl>
                                          <p:spTgt spid="110"/>
                                        </p:tgtEl>
                                        <p:attrNameLst>
                                          <p:attrName>ppt_h</p:attrName>
                                        </p:attrNameLst>
                                      </p:cBhvr>
                                      <p:tavLst>
                                        <p:tav tm="0">
                                          <p:val>
                                            <p:fltVal val="0"/>
                                          </p:val>
                                        </p:tav>
                                        <p:tav tm="100000">
                                          <p:val>
                                            <p:strVal val="#ppt_h"/>
                                          </p:val>
                                        </p:tav>
                                      </p:tavLst>
                                    </p:anim>
                                    <p:animEffect transition="in" filter="fade">
                                      <p:cBhvr>
                                        <p:cTn id="149" dur="500"/>
                                        <p:tgtEl>
                                          <p:spTgt spid="110"/>
                                        </p:tgtEl>
                                      </p:cBhvr>
                                    </p:animEffect>
                                  </p:childTnLst>
                                </p:cTn>
                              </p:par>
                              <p:par>
                                <p:cTn id="150" presetID="53" presetClass="entr" presetSubtype="16" fill="hold" grpId="0" nodeType="withEffect">
                                  <p:stCondLst>
                                    <p:cond delay="0"/>
                                  </p:stCondLst>
                                  <p:childTnLst>
                                    <p:set>
                                      <p:cBhvr>
                                        <p:cTn id="151" dur="1" fill="hold">
                                          <p:stCondLst>
                                            <p:cond delay="0"/>
                                          </p:stCondLst>
                                        </p:cTn>
                                        <p:tgtEl>
                                          <p:spTgt spid="111"/>
                                        </p:tgtEl>
                                        <p:attrNameLst>
                                          <p:attrName>style.visibility</p:attrName>
                                        </p:attrNameLst>
                                      </p:cBhvr>
                                      <p:to>
                                        <p:strVal val="visible"/>
                                      </p:to>
                                    </p:set>
                                    <p:anim calcmode="lin" valueType="num">
                                      <p:cBhvr>
                                        <p:cTn id="152" dur="500" fill="hold"/>
                                        <p:tgtEl>
                                          <p:spTgt spid="111"/>
                                        </p:tgtEl>
                                        <p:attrNameLst>
                                          <p:attrName>ppt_w</p:attrName>
                                        </p:attrNameLst>
                                      </p:cBhvr>
                                      <p:tavLst>
                                        <p:tav tm="0">
                                          <p:val>
                                            <p:fltVal val="0"/>
                                          </p:val>
                                        </p:tav>
                                        <p:tav tm="100000">
                                          <p:val>
                                            <p:strVal val="#ppt_w"/>
                                          </p:val>
                                        </p:tav>
                                      </p:tavLst>
                                    </p:anim>
                                    <p:anim calcmode="lin" valueType="num">
                                      <p:cBhvr>
                                        <p:cTn id="153" dur="500" fill="hold"/>
                                        <p:tgtEl>
                                          <p:spTgt spid="111"/>
                                        </p:tgtEl>
                                        <p:attrNameLst>
                                          <p:attrName>ppt_h</p:attrName>
                                        </p:attrNameLst>
                                      </p:cBhvr>
                                      <p:tavLst>
                                        <p:tav tm="0">
                                          <p:val>
                                            <p:fltVal val="0"/>
                                          </p:val>
                                        </p:tav>
                                        <p:tav tm="100000">
                                          <p:val>
                                            <p:strVal val="#ppt_h"/>
                                          </p:val>
                                        </p:tav>
                                      </p:tavLst>
                                    </p:anim>
                                    <p:animEffect transition="in" filter="fade">
                                      <p:cBhvr>
                                        <p:cTn id="154" dur="500"/>
                                        <p:tgtEl>
                                          <p:spTgt spid="111"/>
                                        </p:tgtEl>
                                      </p:cBhvr>
                                    </p:animEffect>
                                  </p:childTnLst>
                                </p:cTn>
                              </p:par>
                              <p:par>
                                <p:cTn id="155" presetID="53" presetClass="entr" presetSubtype="16" fill="hold" grpId="0" nodeType="withEffect">
                                  <p:stCondLst>
                                    <p:cond delay="0"/>
                                  </p:stCondLst>
                                  <p:childTnLst>
                                    <p:set>
                                      <p:cBhvr>
                                        <p:cTn id="156" dur="1" fill="hold">
                                          <p:stCondLst>
                                            <p:cond delay="0"/>
                                          </p:stCondLst>
                                        </p:cTn>
                                        <p:tgtEl>
                                          <p:spTgt spid="112"/>
                                        </p:tgtEl>
                                        <p:attrNameLst>
                                          <p:attrName>style.visibility</p:attrName>
                                        </p:attrNameLst>
                                      </p:cBhvr>
                                      <p:to>
                                        <p:strVal val="visible"/>
                                      </p:to>
                                    </p:set>
                                    <p:anim calcmode="lin" valueType="num">
                                      <p:cBhvr>
                                        <p:cTn id="157" dur="500" fill="hold"/>
                                        <p:tgtEl>
                                          <p:spTgt spid="112"/>
                                        </p:tgtEl>
                                        <p:attrNameLst>
                                          <p:attrName>ppt_w</p:attrName>
                                        </p:attrNameLst>
                                      </p:cBhvr>
                                      <p:tavLst>
                                        <p:tav tm="0">
                                          <p:val>
                                            <p:fltVal val="0"/>
                                          </p:val>
                                        </p:tav>
                                        <p:tav tm="100000">
                                          <p:val>
                                            <p:strVal val="#ppt_w"/>
                                          </p:val>
                                        </p:tav>
                                      </p:tavLst>
                                    </p:anim>
                                    <p:anim calcmode="lin" valueType="num">
                                      <p:cBhvr>
                                        <p:cTn id="158" dur="500" fill="hold"/>
                                        <p:tgtEl>
                                          <p:spTgt spid="112"/>
                                        </p:tgtEl>
                                        <p:attrNameLst>
                                          <p:attrName>ppt_h</p:attrName>
                                        </p:attrNameLst>
                                      </p:cBhvr>
                                      <p:tavLst>
                                        <p:tav tm="0">
                                          <p:val>
                                            <p:fltVal val="0"/>
                                          </p:val>
                                        </p:tav>
                                        <p:tav tm="100000">
                                          <p:val>
                                            <p:strVal val="#ppt_h"/>
                                          </p:val>
                                        </p:tav>
                                      </p:tavLst>
                                    </p:anim>
                                    <p:animEffect transition="in" filter="fade">
                                      <p:cBhvr>
                                        <p:cTn id="159" dur="500"/>
                                        <p:tgtEl>
                                          <p:spTgt spid="112"/>
                                        </p:tgtEl>
                                      </p:cBhvr>
                                    </p:animEffect>
                                  </p:childTnLst>
                                </p:cTn>
                              </p:par>
                              <p:par>
                                <p:cTn id="160" presetID="53" presetClass="entr" presetSubtype="16" fill="hold" grpId="0" nodeType="withEffect">
                                  <p:stCondLst>
                                    <p:cond delay="0"/>
                                  </p:stCondLst>
                                  <p:childTnLst>
                                    <p:set>
                                      <p:cBhvr>
                                        <p:cTn id="161" dur="1" fill="hold">
                                          <p:stCondLst>
                                            <p:cond delay="0"/>
                                          </p:stCondLst>
                                        </p:cTn>
                                        <p:tgtEl>
                                          <p:spTgt spid="113"/>
                                        </p:tgtEl>
                                        <p:attrNameLst>
                                          <p:attrName>style.visibility</p:attrName>
                                        </p:attrNameLst>
                                      </p:cBhvr>
                                      <p:to>
                                        <p:strVal val="visible"/>
                                      </p:to>
                                    </p:set>
                                    <p:anim calcmode="lin" valueType="num">
                                      <p:cBhvr>
                                        <p:cTn id="162" dur="500" fill="hold"/>
                                        <p:tgtEl>
                                          <p:spTgt spid="113"/>
                                        </p:tgtEl>
                                        <p:attrNameLst>
                                          <p:attrName>ppt_w</p:attrName>
                                        </p:attrNameLst>
                                      </p:cBhvr>
                                      <p:tavLst>
                                        <p:tav tm="0">
                                          <p:val>
                                            <p:fltVal val="0"/>
                                          </p:val>
                                        </p:tav>
                                        <p:tav tm="100000">
                                          <p:val>
                                            <p:strVal val="#ppt_w"/>
                                          </p:val>
                                        </p:tav>
                                      </p:tavLst>
                                    </p:anim>
                                    <p:anim calcmode="lin" valueType="num">
                                      <p:cBhvr>
                                        <p:cTn id="163" dur="500" fill="hold"/>
                                        <p:tgtEl>
                                          <p:spTgt spid="113"/>
                                        </p:tgtEl>
                                        <p:attrNameLst>
                                          <p:attrName>ppt_h</p:attrName>
                                        </p:attrNameLst>
                                      </p:cBhvr>
                                      <p:tavLst>
                                        <p:tav tm="0">
                                          <p:val>
                                            <p:fltVal val="0"/>
                                          </p:val>
                                        </p:tav>
                                        <p:tav tm="100000">
                                          <p:val>
                                            <p:strVal val="#ppt_h"/>
                                          </p:val>
                                        </p:tav>
                                      </p:tavLst>
                                    </p:anim>
                                    <p:animEffect transition="in" filter="fade">
                                      <p:cBhvr>
                                        <p:cTn id="164" dur="500"/>
                                        <p:tgtEl>
                                          <p:spTgt spid="113"/>
                                        </p:tgtEl>
                                      </p:cBhvr>
                                    </p:animEffect>
                                  </p:childTnLst>
                                </p:cTn>
                              </p:par>
                              <p:par>
                                <p:cTn id="165" presetID="53" presetClass="entr" presetSubtype="16" fill="hold" grpId="0" nodeType="withEffect">
                                  <p:stCondLst>
                                    <p:cond delay="0"/>
                                  </p:stCondLst>
                                  <p:childTnLst>
                                    <p:set>
                                      <p:cBhvr>
                                        <p:cTn id="166" dur="1" fill="hold">
                                          <p:stCondLst>
                                            <p:cond delay="0"/>
                                          </p:stCondLst>
                                        </p:cTn>
                                        <p:tgtEl>
                                          <p:spTgt spid="114"/>
                                        </p:tgtEl>
                                        <p:attrNameLst>
                                          <p:attrName>style.visibility</p:attrName>
                                        </p:attrNameLst>
                                      </p:cBhvr>
                                      <p:to>
                                        <p:strVal val="visible"/>
                                      </p:to>
                                    </p:set>
                                    <p:anim calcmode="lin" valueType="num">
                                      <p:cBhvr>
                                        <p:cTn id="167" dur="500" fill="hold"/>
                                        <p:tgtEl>
                                          <p:spTgt spid="114"/>
                                        </p:tgtEl>
                                        <p:attrNameLst>
                                          <p:attrName>ppt_w</p:attrName>
                                        </p:attrNameLst>
                                      </p:cBhvr>
                                      <p:tavLst>
                                        <p:tav tm="0">
                                          <p:val>
                                            <p:fltVal val="0"/>
                                          </p:val>
                                        </p:tav>
                                        <p:tav tm="100000">
                                          <p:val>
                                            <p:strVal val="#ppt_w"/>
                                          </p:val>
                                        </p:tav>
                                      </p:tavLst>
                                    </p:anim>
                                    <p:anim calcmode="lin" valueType="num">
                                      <p:cBhvr>
                                        <p:cTn id="168" dur="500" fill="hold"/>
                                        <p:tgtEl>
                                          <p:spTgt spid="114"/>
                                        </p:tgtEl>
                                        <p:attrNameLst>
                                          <p:attrName>ppt_h</p:attrName>
                                        </p:attrNameLst>
                                      </p:cBhvr>
                                      <p:tavLst>
                                        <p:tav tm="0">
                                          <p:val>
                                            <p:fltVal val="0"/>
                                          </p:val>
                                        </p:tav>
                                        <p:tav tm="100000">
                                          <p:val>
                                            <p:strVal val="#ppt_h"/>
                                          </p:val>
                                        </p:tav>
                                      </p:tavLst>
                                    </p:anim>
                                    <p:animEffect transition="in" filter="fade">
                                      <p:cBhvr>
                                        <p:cTn id="169" dur="500"/>
                                        <p:tgtEl>
                                          <p:spTgt spid="114"/>
                                        </p:tgtEl>
                                      </p:cBhvr>
                                    </p:animEffect>
                                  </p:childTnLst>
                                </p:cTn>
                              </p:par>
                              <p:par>
                                <p:cTn id="170" presetID="53" presetClass="entr" presetSubtype="16" fill="hold" grpId="0" nodeType="withEffect">
                                  <p:stCondLst>
                                    <p:cond delay="0"/>
                                  </p:stCondLst>
                                  <p:childTnLst>
                                    <p:set>
                                      <p:cBhvr>
                                        <p:cTn id="171" dur="1" fill="hold">
                                          <p:stCondLst>
                                            <p:cond delay="0"/>
                                          </p:stCondLst>
                                        </p:cTn>
                                        <p:tgtEl>
                                          <p:spTgt spid="115"/>
                                        </p:tgtEl>
                                        <p:attrNameLst>
                                          <p:attrName>style.visibility</p:attrName>
                                        </p:attrNameLst>
                                      </p:cBhvr>
                                      <p:to>
                                        <p:strVal val="visible"/>
                                      </p:to>
                                    </p:set>
                                    <p:anim calcmode="lin" valueType="num">
                                      <p:cBhvr>
                                        <p:cTn id="172" dur="500" fill="hold"/>
                                        <p:tgtEl>
                                          <p:spTgt spid="115"/>
                                        </p:tgtEl>
                                        <p:attrNameLst>
                                          <p:attrName>ppt_w</p:attrName>
                                        </p:attrNameLst>
                                      </p:cBhvr>
                                      <p:tavLst>
                                        <p:tav tm="0">
                                          <p:val>
                                            <p:fltVal val="0"/>
                                          </p:val>
                                        </p:tav>
                                        <p:tav tm="100000">
                                          <p:val>
                                            <p:strVal val="#ppt_w"/>
                                          </p:val>
                                        </p:tav>
                                      </p:tavLst>
                                    </p:anim>
                                    <p:anim calcmode="lin" valueType="num">
                                      <p:cBhvr>
                                        <p:cTn id="173" dur="500" fill="hold"/>
                                        <p:tgtEl>
                                          <p:spTgt spid="115"/>
                                        </p:tgtEl>
                                        <p:attrNameLst>
                                          <p:attrName>ppt_h</p:attrName>
                                        </p:attrNameLst>
                                      </p:cBhvr>
                                      <p:tavLst>
                                        <p:tav tm="0">
                                          <p:val>
                                            <p:fltVal val="0"/>
                                          </p:val>
                                        </p:tav>
                                        <p:tav tm="100000">
                                          <p:val>
                                            <p:strVal val="#ppt_h"/>
                                          </p:val>
                                        </p:tav>
                                      </p:tavLst>
                                    </p:anim>
                                    <p:animEffect transition="in" filter="fade">
                                      <p:cBhvr>
                                        <p:cTn id="174" dur="500"/>
                                        <p:tgtEl>
                                          <p:spTgt spid="115"/>
                                        </p:tgtEl>
                                      </p:cBhvr>
                                    </p:animEffect>
                                  </p:childTnLst>
                                </p:cTn>
                              </p:par>
                              <p:par>
                                <p:cTn id="175" presetID="53" presetClass="entr" presetSubtype="16" fill="hold" grpId="0" nodeType="withEffect">
                                  <p:stCondLst>
                                    <p:cond delay="0"/>
                                  </p:stCondLst>
                                  <p:childTnLst>
                                    <p:set>
                                      <p:cBhvr>
                                        <p:cTn id="176" dur="1" fill="hold">
                                          <p:stCondLst>
                                            <p:cond delay="0"/>
                                          </p:stCondLst>
                                        </p:cTn>
                                        <p:tgtEl>
                                          <p:spTgt spid="116"/>
                                        </p:tgtEl>
                                        <p:attrNameLst>
                                          <p:attrName>style.visibility</p:attrName>
                                        </p:attrNameLst>
                                      </p:cBhvr>
                                      <p:to>
                                        <p:strVal val="visible"/>
                                      </p:to>
                                    </p:set>
                                    <p:anim calcmode="lin" valueType="num">
                                      <p:cBhvr>
                                        <p:cTn id="177" dur="500" fill="hold"/>
                                        <p:tgtEl>
                                          <p:spTgt spid="116"/>
                                        </p:tgtEl>
                                        <p:attrNameLst>
                                          <p:attrName>ppt_w</p:attrName>
                                        </p:attrNameLst>
                                      </p:cBhvr>
                                      <p:tavLst>
                                        <p:tav tm="0">
                                          <p:val>
                                            <p:fltVal val="0"/>
                                          </p:val>
                                        </p:tav>
                                        <p:tav tm="100000">
                                          <p:val>
                                            <p:strVal val="#ppt_w"/>
                                          </p:val>
                                        </p:tav>
                                      </p:tavLst>
                                    </p:anim>
                                    <p:anim calcmode="lin" valueType="num">
                                      <p:cBhvr>
                                        <p:cTn id="178" dur="500" fill="hold"/>
                                        <p:tgtEl>
                                          <p:spTgt spid="116"/>
                                        </p:tgtEl>
                                        <p:attrNameLst>
                                          <p:attrName>ppt_h</p:attrName>
                                        </p:attrNameLst>
                                      </p:cBhvr>
                                      <p:tavLst>
                                        <p:tav tm="0">
                                          <p:val>
                                            <p:fltVal val="0"/>
                                          </p:val>
                                        </p:tav>
                                        <p:tav tm="100000">
                                          <p:val>
                                            <p:strVal val="#ppt_h"/>
                                          </p:val>
                                        </p:tav>
                                      </p:tavLst>
                                    </p:anim>
                                    <p:animEffect transition="in" filter="fade">
                                      <p:cBhvr>
                                        <p:cTn id="179" dur="500"/>
                                        <p:tgtEl>
                                          <p:spTgt spid="116"/>
                                        </p:tgtEl>
                                      </p:cBhvr>
                                    </p:animEffect>
                                  </p:childTnLst>
                                </p:cTn>
                              </p:par>
                              <p:par>
                                <p:cTn id="180" presetID="53" presetClass="entr" presetSubtype="16" fill="hold" grpId="0" nodeType="withEffect">
                                  <p:stCondLst>
                                    <p:cond delay="0"/>
                                  </p:stCondLst>
                                  <p:childTnLst>
                                    <p:set>
                                      <p:cBhvr>
                                        <p:cTn id="181" dur="1" fill="hold">
                                          <p:stCondLst>
                                            <p:cond delay="0"/>
                                          </p:stCondLst>
                                        </p:cTn>
                                        <p:tgtEl>
                                          <p:spTgt spid="117"/>
                                        </p:tgtEl>
                                        <p:attrNameLst>
                                          <p:attrName>style.visibility</p:attrName>
                                        </p:attrNameLst>
                                      </p:cBhvr>
                                      <p:to>
                                        <p:strVal val="visible"/>
                                      </p:to>
                                    </p:set>
                                    <p:anim calcmode="lin" valueType="num">
                                      <p:cBhvr>
                                        <p:cTn id="182" dur="500" fill="hold"/>
                                        <p:tgtEl>
                                          <p:spTgt spid="117"/>
                                        </p:tgtEl>
                                        <p:attrNameLst>
                                          <p:attrName>ppt_w</p:attrName>
                                        </p:attrNameLst>
                                      </p:cBhvr>
                                      <p:tavLst>
                                        <p:tav tm="0">
                                          <p:val>
                                            <p:fltVal val="0"/>
                                          </p:val>
                                        </p:tav>
                                        <p:tav tm="100000">
                                          <p:val>
                                            <p:strVal val="#ppt_w"/>
                                          </p:val>
                                        </p:tav>
                                      </p:tavLst>
                                    </p:anim>
                                    <p:anim calcmode="lin" valueType="num">
                                      <p:cBhvr>
                                        <p:cTn id="183" dur="500" fill="hold"/>
                                        <p:tgtEl>
                                          <p:spTgt spid="117"/>
                                        </p:tgtEl>
                                        <p:attrNameLst>
                                          <p:attrName>ppt_h</p:attrName>
                                        </p:attrNameLst>
                                      </p:cBhvr>
                                      <p:tavLst>
                                        <p:tav tm="0">
                                          <p:val>
                                            <p:fltVal val="0"/>
                                          </p:val>
                                        </p:tav>
                                        <p:tav tm="100000">
                                          <p:val>
                                            <p:strVal val="#ppt_h"/>
                                          </p:val>
                                        </p:tav>
                                      </p:tavLst>
                                    </p:anim>
                                    <p:animEffect transition="in" filter="fade">
                                      <p:cBhvr>
                                        <p:cTn id="184" dur="500"/>
                                        <p:tgtEl>
                                          <p:spTgt spid="117"/>
                                        </p:tgtEl>
                                      </p:cBhvr>
                                    </p:animEffect>
                                  </p:childTnLst>
                                </p:cTn>
                              </p:par>
                              <p:par>
                                <p:cTn id="185" presetID="53" presetClass="entr" presetSubtype="16" fill="hold" grpId="0" nodeType="withEffect">
                                  <p:stCondLst>
                                    <p:cond delay="0"/>
                                  </p:stCondLst>
                                  <p:childTnLst>
                                    <p:set>
                                      <p:cBhvr>
                                        <p:cTn id="186" dur="1" fill="hold">
                                          <p:stCondLst>
                                            <p:cond delay="0"/>
                                          </p:stCondLst>
                                        </p:cTn>
                                        <p:tgtEl>
                                          <p:spTgt spid="118"/>
                                        </p:tgtEl>
                                        <p:attrNameLst>
                                          <p:attrName>style.visibility</p:attrName>
                                        </p:attrNameLst>
                                      </p:cBhvr>
                                      <p:to>
                                        <p:strVal val="visible"/>
                                      </p:to>
                                    </p:set>
                                    <p:anim calcmode="lin" valueType="num">
                                      <p:cBhvr>
                                        <p:cTn id="187" dur="500" fill="hold"/>
                                        <p:tgtEl>
                                          <p:spTgt spid="118"/>
                                        </p:tgtEl>
                                        <p:attrNameLst>
                                          <p:attrName>ppt_w</p:attrName>
                                        </p:attrNameLst>
                                      </p:cBhvr>
                                      <p:tavLst>
                                        <p:tav tm="0">
                                          <p:val>
                                            <p:fltVal val="0"/>
                                          </p:val>
                                        </p:tav>
                                        <p:tav tm="100000">
                                          <p:val>
                                            <p:strVal val="#ppt_w"/>
                                          </p:val>
                                        </p:tav>
                                      </p:tavLst>
                                    </p:anim>
                                    <p:anim calcmode="lin" valueType="num">
                                      <p:cBhvr>
                                        <p:cTn id="188" dur="500" fill="hold"/>
                                        <p:tgtEl>
                                          <p:spTgt spid="118"/>
                                        </p:tgtEl>
                                        <p:attrNameLst>
                                          <p:attrName>ppt_h</p:attrName>
                                        </p:attrNameLst>
                                      </p:cBhvr>
                                      <p:tavLst>
                                        <p:tav tm="0">
                                          <p:val>
                                            <p:fltVal val="0"/>
                                          </p:val>
                                        </p:tav>
                                        <p:tav tm="100000">
                                          <p:val>
                                            <p:strVal val="#ppt_h"/>
                                          </p:val>
                                        </p:tav>
                                      </p:tavLst>
                                    </p:anim>
                                    <p:animEffect transition="in" filter="fade">
                                      <p:cBhvr>
                                        <p:cTn id="189" dur="500"/>
                                        <p:tgtEl>
                                          <p:spTgt spid="118"/>
                                        </p:tgtEl>
                                      </p:cBhvr>
                                    </p:animEffect>
                                  </p:childTnLst>
                                </p:cTn>
                              </p:par>
                              <p:par>
                                <p:cTn id="190" presetID="53" presetClass="entr" presetSubtype="16" fill="hold" grpId="0" nodeType="withEffect">
                                  <p:stCondLst>
                                    <p:cond delay="0"/>
                                  </p:stCondLst>
                                  <p:childTnLst>
                                    <p:set>
                                      <p:cBhvr>
                                        <p:cTn id="191" dur="1" fill="hold">
                                          <p:stCondLst>
                                            <p:cond delay="0"/>
                                          </p:stCondLst>
                                        </p:cTn>
                                        <p:tgtEl>
                                          <p:spTgt spid="119"/>
                                        </p:tgtEl>
                                        <p:attrNameLst>
                                          <p:attrName>style.visibility</p:attrName>
                                        </p:attrNameLst>
                                      </p:cBhvr>
                                      <p:to>
                                        <p:strVal val="visible"/>
                                      </p:to>
                                    </p:set>
                                    <p:anim calcmode="lin" valueType="num">
                                      <p:cBhvr>
                                        <p:cTn id="192" dur="500" fill="hold"/>
                                        <p:tgtEl>
                                          <p:spTgt spid="119"/>
                                        </p:tgtEl>
                                        <p:attrNameLst>
                                          <p:attrName>ppt_w</p:attrName>
                                        </p:attrNameLst>
                                      </p:cBhvr>
                                      <p:tavLst>
                                        <p:tav tm="0">
                                          <p:val>
                                            <p:fltVal val="0"/>
                                          </p:val>
                                        </p:tav>
                                        <p:tav tm="100000">
                                          <p:val>
                                            <p:strVal val="#ppt_w"/>
                                          </p:val>
                                        </p:tav>
                                      </p:tavLst>
                                    </p:anim>
                                    <p:anim calcmode="lin" valueType="num">
                                      <p:cBhvr>
                                        <p:cTn id="193" dur="500" fill="hold"/>
                                        <p:tgtEl>
                                          <p:spTgt spid="119"/>
                                        </p:tgtEl>
                                        <p:attrNameLst>
                                          <p:attrName>ppt_h</p:attrName>
                                        </p:attrNameLst>
                                      </p:cBhvr>
                                      <p:tavLst>
                                        <p:tav tm="0">
                                          <p:val>
                                            <p:fltVal val="0"/>
                                          </p:val>
                                        </p:tav>
                                        <p:tav tm="100000">
                                          <p:val>
                                            <p:strVal val="#ppt_h"/>
                                          </p:val>
                                        </p:tav>
                                      </p:tavLst>
                                    </p:anim>
                                    <p:animEffect transition="in" filter="fade">
                                      <p:cBhvr>
                                        <p:cTn id="194" dur="500"/>
                                        <p:tgtEl>
                                          <p:spTgt spid="119"/>
                                        </p:tgtEl>
                                      </p:cBhvr>
                                    </p:animEffect>
                                  </p:childTnLst>
                                </p:cTn>
                              </p:par>
                              <p:par>
                                <p:cTn id="195" presetID="53" presetClass="entr" presetSubtype="16" fill="hold" grpId="0" nodeType="withEffect">
                                  <p:stCondLst>
                                    <p:cond delay="0"/>
                                  </p:stCondLst>
                                  <p:childTnLst>
                                    <p:set>
                                      <p:cBhvr>
                                        <p:cTn id="196" dur="1" fill="hold">
                                          <p:stCondLst>
                                            <p:cond delay="0"/>
                                          </p:stCondLst>
                                        </p:cTn>
                                        <p:tgtEl>
                                          <p:spTgt spid="120"/>
                                        </p:tgtEl>
                                        <p:attrNameLst>
                                          <p:attrName>style.visibility</p:attrName>
                                        </p:attrNameLst>
                                      </p:cBhvr>
                                      <p:to>
                                        <p:strVal val="visible"/>
                                      </p:to>
                                    </p:set>
                                    <p:anim calcmode="lin" valueType="num">
                                      <p:cBhvr>
                                        <p:cTn id="197" dur="500" fill="hold"/>
                                        <p:tgtEl>
                                          <p:spTgt spid="120"/>
                                        </p:tgtEl>
                                        <p:attrNameLst>
                                          <p:attrName>ppt_w</p:attrName>
                                        </p:attrNameLst>
                                      </p:cBhvr>
                                      <p:tavLst>
                                        <p:tav tm="0">
                                          <p:val>
                                            <p:fltVal val="0"/>
                                          </p:val>
                                        </p:tav>
                                        <p:tav tm="100000">
                                          <p:val>
                                            <p:strVal val="#ppt_w"/>
                                          </p:val>
                                        </p:tav>
                                      </p:tavLst>
                                    </p:anim>
                                    <p:anim calcmode="lin" valueType="num">
                                      <p:cBhvr>
                                        <p:cTn id="198" dur="500" fill="hold"/>
                                        <p:tgtEl>
                                          <p:spTgt spid="120"/>
                                        </p:tgtEl>
                                        <p:attrNameLst>
                                          <p:attrName>ppt_h</p:attrName>
                                        </p:attrNameLst>
                                      </p:cBhvr>
                                      <p:tavLst>
                                        <p:tav tm="0">
                                          <p:val>
                                            <p:fltVal val="0"/>
                                          </p:val>
                                        </p:tav>
                                        <p:tav tm="100000">
                                          <p:val>
                                            <p:strVal val="#ppt_h"/>
                                          </p:val>
                                        </p:tav>
                                      </p:tavLst>
                                    </p:anim>
                                    <p:animEffect transition="in" filter="fade">
                                      <p:cBhvr>
                                        <p:cTn id="199" dur="500"/>
                                        <p:tgtEl>
                                          <p:spTgt spid="120"/>
                                        </p:tgtEl>
                                      </p:cBhvr>
                                    </p:animEffect>
                                  </p:childTnLst>
                                </p:cTn>
                              </p:par>
                              <p:par>
                                <p:cTn id="200" presetID="53" presetClass="entr" presetSubtype="16" fill="hold" grpId="0" nodeType="withEffect">
                                  <p:stCondLst>
                                    <p:cond delay="0"/>
                                  </p:stCondLst>
                                  <p:childTnLst>
                                    <p:set>
                                      <p:cBhvr>
                                        <p:cTn id="201" dur="1" fill="hold">
                                          <p:stCondLst>
                                            <p:cond delay="0"/>
                                          </p:stCondLst>
                                        </p:cTn>
                                        <p:tgtEl>
                                          <p:spTgt spid="121"/>
                                        </p:tgtEl>
                                        <p:attrNameLst>
                                          <p:attrName>style.visibility</p:attrName>
                                        </p:attrNameLst>
                                      </p:cBhvr>
                                      <p:to>
                                        <p:strVal val="visible"/>
                                      </p:to>
                                    </p:set>
                                    <p:anim calcmode="lin" valueType="num">
                                      <p:cBhvr>
                                        <p:cTn id="202" dur="500" fill="hold"/>
                                        <p:tgtEl>
                                          <p:spTgt spid="121"/>
                                        </p:tgtEl>
                                        <p:attrNameLst>
                                          <p:attrName>ppt_w</p:attrName>
                                        </p:attrNameLst>
                                      </p:cBhvr>
                                      <p:tavLst>
                                        <p:tav tm="0">
                                          <p:val>
                                            <p:fltVal val="0"/>
                                          </p:val>
                                        </p:tav>
                                        <p:tav tm="100000">
                                          <p:val>
                                            <p:strVal val="#ppt_w"/>
                                          </p:val>
                                        </p:tav>
                                      </p:tavLst>
                                    </p:anim>
                                    <p:anim calcmode="lin" valueType="num">
                                      <p:cBhvr>
                                        <p:cTn id="203" dur="500" fill="hold"/>
                                        <p:tgtEl>
                                          <p:spTgt spid="121"/>
                                        </p:tgtEl>
                                        <p:attrNameLst>
                                          <p:attrName>ppt_h</p:attrName>
                                        </p:attrNameLst>
                                      </p:cBhvr>
                                      <p:tavLst>
                                        <p:tav tm="0">
                                          <p:val>
                                            <p:fltVal val="0"/>
                                          </p:val>
                                        </p:tav>
                                        <p:tav tm="100000">
                                          <p:val>
                                            <p:strVal val="#ppt_h"/>
                                          </p:val>
                                        </p:tav>
                                      </p:tavLst>
                                    </p:anim>
                                    <p:animEffect transition="in" filter="fade">
                                      <p:cBhvr>
                                        <p:cTn id="204" dur="500"/>
                                        <p:tgtEl>
                                          <p:spTgt spid="121"/>
                                        </p:tgtEl>
                                      </p:cBhvr>
                                    </p:animEffect>
                                  </p:childTnLst>
                                </p:cTn>
                              </p:par>
                              <p:par>
                                <p:cTn id="205" presetID="53" presetClass="entr" presetSubtype="16" fill="hold" grpId="0" nodeType="withEffect">
                                  <p:stCondLst>
                                    <p:cond delay="0"/>
                                  </p:stCondLst>
                                  <p:childTnLst>
                                    <p:set>
                                      <p:cBhvr>
                                        <p:cTn id="206" dur="1" fill="hold">
                                          <p:stCondLst>
                                            <p:cond delay="0"/>
                                          </p:stCondLst>
                                        </p:cTn>
                                        <p:tgtEl>
                                          <p:spTgt spid="122"/>
                                        </p:tgtEl>
                                        <p:attrNameLst>
                                          <p:attrName>style.visibility</p:attrName>
                                        </p:attrNameLst>
                                      </p:cBhvr>
                                      <p:to>
                                        <p:strVal val="visible"/>
                                      </p:to>
                                    </p:set>
                                    <p:anim calcmode="lin" valueType="num">
                                      <p:cBhvr>
                                        <p:cTn id="207" dur="500" fill="hold"/>
                                        <p:tgtEl>
                                          <p:spTgt spid="122"/>
                                        </p:tgtEl>
                                        <p:attrNameLst>
                                          <p:attrName>ppt_w</p:attrName>
                                        </p:attrNameLst>
                                      </p:cBhvr>
                                      <p:tavLst>
                                        <p:tav tm="0">
                                          <p:val>
                                            <p:fltVal val="0"/>
                                          </p:val>
                                        </p:tav>
                                        <p:tav tm="100000">
                                          <p:val>
                                            <p:strVal val="#ppt_w"/>
                                          </p:val>
                                        </p:tav>
                                      </p:tavLst>
                                    </p:anim>
                                    <p:anim calcmode="lin" valueType="num">
                                      <p:cBhvr>
                                        <p:cTn id="208" dur="500" fill="hold"/>
                                        <p:tgtEl>
                                          <p:spTgt spid="122"/>
                                        </p:tgtEl>
                                        <p:attrNameLst>
                                          <p:attrName>ppt_h</p:attrName>
                                        </p:attrNameLst>
                                      </p:cBhvr>
                                      <p:tavLst>
                                        <p:tav tm="0">
                                          <p:val>
                                            <p:fltVal val="0"/>
                                          </p:val>
                                        </p:tav>
                                        <p:tav tm="100000">
                                          <p:val>
                                            <p:strVal val="#ppt_h"/>
                                          </p:val>
                                        </p:tav>
                                      </p:tavLst>
                                    </p:anim>
                                    <p:animEffect transition="in" filter="fade">
                                      <p:cBhvr>
                                        <p:cTn id="209" dur="500"/>
                                        <p:tgtEl>
                                          <p:spTgt spid="122"/>
                                        </p:tgtEl>
                                      </p:cBhvr>
                                    </p:animEffect>
                                  </p:childTnLst>
                                </p:cTn>
                              </p:par>
                              <p:par>
                                <p:cTn id="210" presetID="53" presetClass="entr" presetSubtype="16" fill="hold" grpId="0" nodeType="withEffect">
                                  <p:stCondLst>
                                    <p:cond delay="0"/>
                                  </p:stCondLst>
                                  <p:childTnLst>
                                    <p:set>
                                      <p:cBhvr>
                                        <p:cTn id="211" dur="1" fill="hold">
                                          <p:stCondLst>
                                            <p:cond delay="0"/>
                                          </p:stCondLst>
                                        </p:cTn>
                                        <p:tgtEl>
                                          <p:spTgt spid="123"/>
                                        </p:tgtEl>
                                        <p:attrNameLst>
                                          <p:attrName>style.visibility</p:attrName>
                                        </p:attrNameLst>
                                      </p:cBhvr>
                                      <p:to>
                                        <p:strVal val="visible"/>
                                      </p:to>
                                    </p:set>
                                    <p:anim calcmode="lin" valueType="num">
                                      <p:cBhvr>
                                        <p:cTn id="212" dur="500" fill="hold"/>
                                        <p:tgtEl>
                                          <p:spTgt spid="123"/>
                                        </p:tgtEl>
                                        <p:attrNameLst>
                                          <p:attrName>ppt_w</p:attrName>
                                        </p:attrNameLst>
                                      </p:cBhvr>
                                      <p:tavLst>
                                        <p:tav tm="0">
                                          <p:val>
                                            <p:fltVal val="0"/>
                                          </p:val>
                                        </p:tav>
                                        <p:tav tm="100000">
                                          <p:val>
                                            <p:strVal val="#ppt_w"/>
                                          </p:val>
                                        </p:tav>
                                      </p:tavLst>
                                    </p:anim>
                                    <p:anim calcmode="lin" valueType="num">
                                      <p:cBhvr>
                                        <p:cTn id="213" dur="500" fill="hold"/>
                                        <p:tgtEl>
                                          <p:spTgt spid="123"/>
                                        </p:tgtEl>
                                        <p:attrNameLst>
                                          <p:attrName>ppt_h</p:attrName>
                                        </p:attrNameLst>
                                      </p:cBhvr>
                                      <p:tavLst>
                                        <p:tav tm="0">
                                          <p:val>
                                            <p:fltVal val="0"/>
                                          </p:val>
                                        </p:tav>
                                        <p:tav tm="100000">
                                          <p:val>
                                            <p:strVal val="#ppt_h"/>
                                          </p:val>
                                        </p:tav>
                                      </p:tavLst>
                                    </p:anim>
                                    <p:animEffect transition="in" filter="fade">
                                      <p:cBhvr>
                                        <p:cTn id="214" dur="500"/>
                                        <p:tgtEl>
                                          <p:spTgt spid="123"/>
                                        </p:tgtEl>
                                      </p:cBhvr>
                                    </p:animEffect>
                                  </p:childTnLst>
                                </p:cTn>
                              </p:par>
                              <p:par>
                                <p:cTn id="215" presetID="53" presetClass="entr" presetSubtype="16" fill="hold" grpId="0" nodeType="withEffect">
                                  <p:stCondLst>
                                    <p:cond delay="0"/>
                                  </p:stCondLst>
                                  <p:childTnLst>
                                    <p:set>
                                      <p:cBhvr>
                                        <p:cTn id="216" dur="1" fill="hold">
                                          <p:stCondLst>
                                            <p:cond delay="0"/>
                                          </p:stCondLst>
                                        </p:cTn>
                                        <p:tgtEl>
                                          <p:spTgt spid="124"/>
                                        </p:tgtEl>
                                        <p:attrNameLst>
                                          <p:attrName>style.visibility</p:attrName>
                                        </p:attrNameLst>
                                      </p:cBhvr>
                                      <p:to>
                                        <p:strVal val="visible"/>
                                      </p:to>
                                    </p:set>
                                    <p:anim calcmode="lin" valueType="num">
                                      <p:cBhvr>
                                        <p:cTn id="217" dur="500" fill="hold"/>
                                        <p:tgtEl>
                                          <p:spTgt spid="124"/>
                                        </p:tgtEl>
                                        <p:attrNameLst>
                                          <p:attrName>ppt_w</p:attrName>
                                        </p:attrNameLst>
                                      </p:cBhvr>
                                      <p:tavLst>
                                        <p:tav tm="0">
                                          <p:val>
                                            <p:fltVal val="0"/>
                                          </p:val>
                                        </p:tav>
                                        <p:tav tm="100000">
                                          <p:val>
                                            <p:strVal val="#ppt_w"/>
                                          </p:val>
                                        </p:tav>
                                      </p:tavLst>
                                    </p:anim>
                                    <p:anim calcmode="lin" valueType="num">
                                      <p:cBhvr>
                                        <p:cTn id="218" dur="500" fill="hold"/>
                                        <p:tgtEl>
                                          <p:spTgt spid="124"/>
                                        </p:tgtEl>
                                        <p:attrNameLst>
                                          <p:attrName>ppt_h</p:attrName>
                                        </p:attrNameLst>
                                      </p:cBhvr>
                                      <p:tavLst>
                                        <p:tav tm="0">
                                          <p:val>
                                            <p:fltVal val="0"/>
                                          </p:val>
                                        </p:tav>
                                        <p:tav tm="100000">
                                          <p:val>
                                            <p:strVal val="#ppt_h"/>
                                          </p:val>
                                        </p:tav>
                                      </p:tavLst>
                                    </p:anim>
                                    <p:animEffect transition="in" filter="fade">
                                      <p:cBhvr>
                                        <p:cTn id="219" dur="500"/>
                                        <p:tgtEl>
                                          <p:spTgt spid="124"/>
                                        </p:tgtEl>
                                      </p:cBhvr>
                                    </p:animEffect>
                                  </p:childTnLst>
                                </p:cTn>
                              </p:par>
                              <p:par>
                                <p:cTn id="220" presetID="53" presetClass="entr" presetSubtype="16" fill="hold" grpId="0" nodeType="withEffect">
                                  <p:stCondLst>
                                    <p:cond delay="0"/>
                                  </p:stCondLst>
                                  <p:childTnLst>
                                    <p:set>
                                      <p:cBhvr>
                                        <p:cTn id="221" dur="1" fill="hold">
                                          <p:stCondLst>
                                            <p:cond delay="0"/>
                                          </p:stCondLst>
                                        </p:cTn>
                                        <p:tgtEl>
                                          <p:spTgt spid="125"/>
                                        </p:tgtEl>
                                        <p:attrNameLst>
                                          <p:attrName>style.visibility</p:attrName>
                                        </p:attrNameLst>
                                      </p:cBhvr>
                                      <p:to>
                                        <p:strVal val="visible"/>
                                      </p:to>
                                    </p:set>
                                    <p:anim calcmode="lin" valueType="num">
                                      <p:cBhvr>
                                        <p:cTn id="222" dur="500" fill="hold"/>
                                        <p:tgtEl>
                                          <p:spTgt spid="125"/>
                                        </p:tgtEl>
                                        <p:attrNameLst>
                                          <p:attrName>ppt_w</p:attrName>
                                        </p:attrNameLst>
                                      </p:cBhvr>
                                      <p:tavLst>
                                        <p:tav tm="0">
                                          <p:val>
                                            <p:fltVal val="0"/>
                                          </p:val>
                                        </p:tav>
                                        <p:tav tm="100000">
                                          <p:val>
                                            <p:strVal val="#ppt_w"/>
                                          </p:val>
                                        </p:tav>
                                      </p:tavLst>
                                    </p:anim>
                                    <p:anim calcmode="lin" valueType="num">
                                      <p:cBhvr>
                                        <p:cTn id="223" dur="500" fill="hold"/>
                                        <p:tgtEl>
                                          <p:spTgt spid="125"/>
                                        </p:tgtEl>
                                        <p:attrNameLst>
                                          <p:attrName>ppt_h</p:attrName>
                                        </p:attrNameLst>
                                      </p:cBhvr>
                                      <p:tavLst>
                                        <p:tav tm="0">
                                          <p:val>
                                            <p:fltVal val="0"/>
                                          </p:val>
                                        </p:tav>
                                        <p:tav tm="100000">
                                          <p:val>
                                            <p:strVal val="#ppt_h"/>
                                          </p:val>
                                        </p:tav>
                                      </p:tavLst>
                                    </p:anim>
                                    <p:animEffect transition="in" filter="fade">
                                      <p:cBhvr>
                                        <p:cTn id="224" dur="500"/>
                                        <p:tgtEl>
                                          <p:spTgt spid="125"/>
                                        </p:tgtEl>
                                      </p:cBhvr>
                                    </p:animEffect>
                                  </p:childTnLst>
                                </p:cTn>
                              </p:par>
                              <p:par>
                                <p:cTn id="225" presetID="53" presetClass="entr" presetSubtype="16" fill="hold" grpId="0" nodeType="withEffect">
                                  <p:stCondLst>
                                    <p:cond delay="0"/>
                                  </p:stCondLst>
                                  <p:childTnLst>
                                    <p:set>
                                      <p:cBhvr>
                                        <p:cTn id="226" dur="1" fill="hold">
                                          <p:stCondLst>
                                            <p:cond delay="0"/>
                                          </p:stCondLst>
                                        </p:cTn>
                                        <p:tgtEl>
                                          <p:spTgt spid="126"/>
                                        </p:tgtEl>
                                        <p:attrNameLst>
                                          <p:attrName>style.visibility</p:attrName>
                                        </p:attrNameLst>
                                      </p:cBhvr>
                                      <p:to>
                                        <p:strVal val="visible"/>
                                      </p:to>
                                    </p:set>
                                    <p:anim calcmode="lin" valueType="num">
                                      <p:cBhvr>
                                        <p:cTn id="227" dur="500" fill="hold"/>
                                        <p:tgtEl>
                                          <p:spTgt spid="126"/>
                                        </p:tgtEl>
                                        <p:attrNameLst>
                                          <p:attrName>ppt_w</p:attrName>
                                        </p:attrNameLst>
                                      </p:cBhvr>
                                      <p:tavLst>
                                        <p:tav tm="0">
                                          <p:val>
                                            <p:fltVal val="0"/>
                                          </p:val>
                                        </p:tav>
                                        <p:tav tm="100000">
                                          <p:val>
                                            <p:strVal val="#ppt_w"/>
                                          </p:val>
                                        </p:tav>
                                      </p:tavLst>
                                    </p:anim>
                                    <p:anim calcmode="lin" valueType="num">
                                      <p:cBhvr>
                                        <p:cTn id="228" dur="500" fill="hold"/>
                                        <p:tgtEl>
                                          <p:spTgt spid="126"/>
                                        </p:tgtEl>
                                        <p:attrNameLst>
                                          <p:attrName>ppt_h</p:attrName>
                                        </p:attrNameLst>
                                      </p:cBhvr>
                                      <p:tavLst>
                                        <p:tav tm="0">
                                          <p:val>
                                            <p:fltVal val="0"/>
                                          </p:val>
                                        </p:tav>
                                        <p:tav tm="100000">
                                          <p:val>
                                            <p:strVal val="#ppt_h"/>
                                          </p:val>
                                        </p:tav>
                                      </p:tavLst>
                                    </p:anim>
                                    <p:animEffect transition="in" filter="fade">
                                      <p:cBhvr>
                                        <p:cTn id="229" dur="500"/>
                                        <p:tgtEl>
                                          <p:spTgt spid="126"/>
                                        </p:tgtEl>
                                      </p:cBhvr>
                                    </p:animEffect>
                                  </p:childTnLst>
                                </p:cTn>
                              </p:par>
                              <p:par>
                                <p:cTn id="230" presetID="53" presetClass="entr" presetSubtype="16" fill="hold" grpId="0" nodeType="withEffect">
                                  <p:stCondLst>
                                    <p:cond delay="0"/>
                                  </p:stCondLst>
                                  <p:childTnLst>
                                    <p:set>
                                      <p:cBhvr>
                                        <p:cTn id="231" dur="1" fill="hold">
                                          <p:stCondLst>
                                            <p:cond delay="0"/>
                                          </p:stCondLst>
                                        </p:cTn>
                                        <p:tgtEl>
                                          <p:spTgt spid="127"/>
                                        </p:tgtEl>
                                        <p:attrNameLst>
                                          <p:attrName>style.visibility</p:attrName>
                                        </p:attrNameLst>
                                      </p:cBhvr>
                                      <p:to>
                                        <p:strVal val="visible"/>
                                      </p:to>
                                    </p:set>
                                    <p:anim calcmode="lin" valueType="num">
                                      <p:cBhvr>
                                        <p:cTn id="232" dur="500" fill="hold"/>
                                        <p:tgtEl>
                                          <p:spTgt spid="127"/>
                                        </p:tgtEl>
                                        <p:attrNameLst>
                                          <p:attrName>ppt_w</p:attrName>
                                        </p:attrNameLst>
                                      </p:cBhvr>
                                      <p:tavLst>
                                        <p:tav tm="0">
                                          <p:val>
                                            <p:fltVal val="0"/>
                                          </p:val>
                                        </p:tav>
                                        <p:tav tm="100000">
                                          <p:val>
                                            <p:strVal val="#ppt_w"/>
                                          </p:val>
                                        </p:tav>
                                      </p:tavLst>
                                    </p:anim>
                                    <p:anim calcmode="lin" valueType="num">
                                      <p:cBhvr>
                                        <p:cTn id="233" dur="500" fill="hold"/>
                                        <p:tgtEl>
                                          <p:spTgt spid="127"/>
                                        </p:tgtEl>
                                        <p:attrNameLst>
                                          <p:attrName>ppt_h</p:attrName>
                                        </p:attrNameLst>
                                      </p:cBhvr>
                                      <p:tavLst>
                                        <p:tav tm="0">
                                          <p:val>
                                            <p:fltVal val="0"/>
                                          </p:val>
                                        </p:tav>
                                        <p:tav tm="100000">
                                          <p:val>
                                            <p:strVal val="#ppt_h"/>
                                          </p:val>
                                        </p:tav>
                                      </p:tavLst>
                                    </p:anim>
                                    <p:animEffect transition="in" filter="fade">
                                      <p:cBhvr>
                                        <p:cTn id="234" dur="500"/>
                                        <p:tgtEl>
                                          <p:spTgt spid="127"/>
                                        </p:tgtEl>
                                      </p:cBhvr>
                                    </p:animEffect>
                                  </p:childTnLst>
                                </p:cTn>
                              </p:par>
                              <p:par>
                                <p:cTn id="235" presetID="53" presetClass="entr" presetSubtype="16" fill="hold" grpId="0" nodeType="withEffect">
                                  <p:stCondLst>
                                    <p:cond delay="0"/>
                                  </p:stCondLst>
                                  <p:childTnLst>
                                    <p:set>
                                      <p:cBhvr>
                                        <p:cTn id="236" dur="1" fill="hold">
                                          <p:stCondLst>
                                            <p:cond delay="0"/>
                                          </p:stCondLst>
                                        </p:cTn>
                                        <p:tgtEl>
                                          <p:spTgt spid="128"/>
                                        </p:tgtEl>
                                        <p:attrNameLst>
                                          <p:attrName>style.visibility</p:attrName>
                                        </p:attrNameLst>
                                      </p:cBhvr>
                                      <p:to>
                                        <p:strVal val="visible"/>
                                      </p:to>
                                    </p:set>
                                    <p:anim calcmode="lin" valueType="num">
                                      <p:cBhvr>
                                        <p:cTn id="237" dur="500" fill="hold"/>
                                        <p:tgtEl>
                                          <p:spTgt spid="128"/>
                                        </p:tgtEl>
                                        <p:attrNameLst>
                                          <p:attrName>ppt_w</p:attrName>
                                        </p:attrNameLst>
                                      </p:cBhvr>
                                      <p:tavLst>
                                        <p:tav tm="0">
                                          <p:val>
                                            <p:fltVal val="0"/>
                                          </p:val>
                                        </p:tav>
                                        <p:tav tm="100000">
                                          <p:val>
                                            <p:strVal val="#ppt_w"/>
                                          </p:val>
                                        </p:tav>
                                      </p:tavLst>
                                    </p:anim>
                                    <p:anim calcmode="lin" valueType="num">
                                      <p:cBhvr>
                                        <p:cTn id="238" dur="500" fill="hold"/>
                                        <p:tgtEl>
                                          <p:spTgt spid="128"/>
                                        </p:tgtEl>
                                        <p:attrNameLst>
                                          <p:attrName>ppt_h</p:attrName>
                                        </p:attrNameLst>
                                      </p:cBhvr>
                                      <p:tavLst>
                                        <p:tav tm="0">
                                          <p:val>
                                            <p:fltVal val="0"/>
                                          </p:val>
                                        </p:tav>
                                        <p:tav tm="100000">
                                          <p:val>
                                            <p:strVal val="#ppt_h"/>
                                          </p:val>
                                        </p:tav>
                                      </p:tavLst>
                                    </p:anim>
                                    <p:animEffect transition="in" filter="fade">
                                      <p:cBhvr>
                                        <p:cTn id="239" dur="500"/>
                                        <p:tgtEl>
                                          <p:spTgt spid="128"/>
                                        </p:tgtEl>
                                      </p:cBhvr>
                                    </p:animEffect>
                                  </p:childTnLst>
                                </p:cTn>
                              </p:par>
                              <p:par>
                                <p:cTn id="240" presetID="53" presetClass="entr" presetSubtype="16" fill="hold" grpId="0" nodeType="withEffect">
                                  <p:stCondLst>
                                    <p:cond delay="0"/>
                                  </p:stCondLst>
                                  <p:childTnLst>
                                    <p:set>
                                      <p:cBhvr>
                                        <p:cTn id="241" dur="1" fill="hold">
                                          <p:stCondLst>
                                            <p:cond delay="0"/>
                                          </p:stCondLst>
                                        </p:cTn>
                                        <p:tgtEl>
                                          <p:spTgt spid="129"/>
                                        </p:tgtEl>
                                        <p:attrNameLst>
                                          <p:attrName>style.visibility</p:attrName>
                                        </p:attrNameLst>
                                      </p:cBhvr>
                                      <p:to>
                                        <p:strVal val="visible"/>
                                      </p:to>
                                    </p:set>
                                    <p:anim calcmode="lin" valueType="num">
                                      <p:cBhvr>
                                        <p:cTn id="242" dur="500" fill="hold"/>
                                        <p:tgtEl>
                                          <p:spTgt spid="129"/>
                                        </p:tgtEl>
                                        <p:attrNameLst>
                                          <p:attrName>ppt_w</p:attrName>
                                        </p:attrNameLst>
                                      </p:cBhvr>
                                      <p:tavLst>
                                        <p:tav tm="0">
                                          <p:val>
                                            <p:fltVal val="0"/>
                                          </p:val>
                                        </p:tav>
                                        <p:tav tm="100000">
                                          <p:val>
                                            <p:strVal val="#ppt_w"/>
                                          </p:val>
                                        </p:tav>
                                      </p:tavLst>
                                    </p:anim>
                                    <p:anim calcmode="lin" valueType="num">
                                      <p:cBhvr>
                                        <p:cTn id="243" dur="500" fill="hold"/>
                                        <p:tgtEl>
                                          <p:spTgt spid="129"/>
                                        </p:tgtEl>
                                        <p:attrNameLst>
                                          <p:attrName>ppt_h</p:attrName>
                                        </p:attrNameLst>
                                      </p:cBhvr>
                                      <p:tavLst>
                                        <p:tav tm="0">
                                          <p:val>
                                            <p:fltVal val="0"/>
                                          </p:val>
                                        </p:tav>
                                        <p:tav tm="100000">
                                          <p:val>
                                            <p:strVal val="#ppt_h"/>
                                          </p:val>
                                        </p:tav>
                                      </p:tavLst>
                                    </p:anim>
                                    <p:animEffect transition="in" filter="fade">
                                      <p:cBhvr>
                                        <p:cTn id="244" dur="500"/>
                                        <p:tgtEl>
                                          <p:spTgt spid="129"/>
                                        </p:tgtEl>
                                      </p:cBhvr>
                                    </p:animEffect>
                                  </p:childTnLst>
                                </p:cTn>
                              </p:par>
                              <p:par>
                                <p:cTn id="245" presetID="53" presetClass="entr" presetSubtype="16" fill="hold" grpId="0" nodeType="withEffect">
                                  <p:stCondLst>
                                    <p:cond delay="0"/>
                                  </p:stCondLst>
                                  <p:childTnLst>
                                    <p:set>
                                      <p:cBhvr>
                                        <p:cTn id="246" dur="1" fill="hold">
                                          <p:stCondLst>
                                            <p:cond delay="0"/>
                                          </p:stCondLst>
                                        </p:cTn>
                                        <p:tgtEl>
                                          <p:spTgt spid="130"/>
                                        </p:tgtEl>
                                        <p:attrNameLst>
                                          <p:attrName>style.visibility</p:attrName>
                                        </p:attrNameLst>
                                      </p:cBhvr>
                                      <p:to>
                                        <p:strVal val="visible"/>
                                      </p:to>
                                    </p:set>
                                    <p:anim calcmode="lin" valueType="num">
                                      <p:cBhvr>
                                        <p:cTn id="247" dur="500" fill="hold"/>
                                        <p:tgtEl>
                                          <p:spTgt spid="130"/>
                                        </p:tgtEl>
                                        <p:attrNameLst>
                                          <p:attrName>ppt_w</p:attrName>
                                        </p:attrNameLst>
                                      </p:cBhvr>
                                      <p:tavLst>
                                        <p:tav tm="0">
                                          <p:val>
                                            <p:fltVal val="0"/>
                                          </p:val>
                                        </p:tav>
                                        <p:tav tm="100000">
                                          <p:val>
                                            <p:strVal val="#ppt_w"/>
                                          </p:val>
                                        </p:tav>
                                      </p:tavLst>
                                    </p:anim>
                                    <p:anim calcmode="lin" valueType="num">
                                      <p:cBhvr>
                                        <p:cTn id="248" dur="500" fill="hold"/>
                                        <p:tgtEl>
                                          <p:spTgt spid="130"/>
                                        </p:tgtEl>
                                        <p:attrNameLst>
                                          <p:attrName>ppt_h</p:attrName>
                                        </p:attrNameLst>
                                      </p:cBhvr>
                                      <p:tavLst>
                                        <p:tav tm="0">
                                          <p:val>
                                            <p:fltVal val="0"/>
                                          </p:val>
                                        </p:tav>
                                        <p:tav tm="100000">
                                          <p:val>
                                            <p:strVal val="#ppt_h"/>
                                          </p:val>
                                        </p:tav>
                                      </p:tavLst>
                                    </p:anim>
                                    <p:animEffect transition="in" filter="fade">
                                      <p:cBhvr>
                                        <p:cTn id="249" dur="500"/>
                                        <p:tgtEl>
                                          <p:spTgt spid="130"/>
                                        </p:tgtEl>
                                      </p:cBhvr>
                                    </p:animEffect>
                                  </p:childTnLst>
                                </p:cTn>
                              </p:par>
                              <p:par>
                                <p:cTn id="250" presetID="53" presetClass="entr" presetSubtype="16" fill="hold" grpId="0" nodeType="withEffect">
                                  <p:stCondLst>
                                    <p:cond delay="0"/>
                                  </p:stCondLst>
                                  <p:childTnLst>
                                    <p:set>
                                      <p:cBhvr>
                                        <p:cTn id="251" dur="1" fill="hold">
                                          <p:stCondLst>
                                            <p:cond delay="0"/>
                                          </p:stCondLst>
                                        </p:cTn>
                                        <p:tgtEl>
                                          <p:spTgt spid="131"/>
                                        </p:tgtEl>
                                        <p:attrNameLst>
                                          <p:attrName>style.visibility</p:attrName>
                                        </p:attrNameLst>
                                      </p:cBhvr>
                                      <p:to>
                                        <p:strVal val="visible"/>
                                      </p:to>
                                    </p:set>
                                    <p:anim calcmode="lin" valueType="num">
                                      <p:cBhvr>
                                        <p:cTn id="252" dur="500" fill="hold"/>
                                        <p:tgtEl>
                                          <p:spTgt spid="131"/>
                                        </p:tgtEl>
                                        <p:attrNameLst>
                                          <p:attrName>ppt_w</p:attrName>
                                        </p:attrNameLst>
                                      </p:cBhvr>
                                      <p:tavLst>
                                        <p:tav tm="0">
                                          <p:val>
                                            <p:fltVal val="0"/>
                                          </p:val>
                                        </p:tav>
                                        <p:tav tm="100000">
                                          <p:val>
                                            <p:strVal val="#ppt_w"/>
                                          </p:val>
                                        </p:tav>
                                      </p:tavLst>
                                    </p:anim>
                                    <p:anim calcmode="lin" valueType="num">
                                      <p:cBhvr>
                                        <p:cTn id="253" dur="500" fill="hold"/>
                                        <p:tgtEl>
                                          <p:spTgt spid="131"/>
                                        </p:tgtEl>
                                        <p:attrNameLst>
                                          <p:attrName>ppt_h</p:attrName>
                                        </p:attrNameLst>
                                      </p:cBhvr>
                                      <p:tavLst>
                                        <p:tav tm="0">
                                          <p:val>
                                            <p:fltVal val="0"/>
                                          </p:val>
                                        </p:tav>
                                        <p:tav tm="100000">
                                          <p:val>
                                            <p:strVal val="#ppt_h"/>
                                          </p:val>
                                        </p:tav>
                                      </p:tavLst>
                                    </p:anim>
                                    <p:animEffect transition="in" filter="fade">
                                      <p:cBhvr>
                                        <p:cTn id="254" dur="500"/>
                                        <p:tgtEl>
                                          <p:spTgt spid="131"/>
                                        </p:tgtEl>
                                      </p:cBhvr>
                                    </p:animEffect>
                                  </p:childTnLst>
                                </p:cTn>
                              </p:par>
                              <p:par>
                                <p:cTn id="255" presetID="53" presetClass="entr" presetSubtype="16" fill="hold" grpId="0" nodeType="withEffect">
                                  <p:stCondLst>
                                    <p:cond delay="0"/>
                                  </p:stCondLst>
                                  <p:childTnLst>
                                    <p:set>
                                      <p:cBhvr>
                                        <p:cTn id="256" dur="1" fill="hold">
                                          <p:stCondLst>
                                            <p:cond delay="0"/>
                                          </p:stCondLst>
                                        </p:cTn>
                                        <p:tgtEl>
                                          <p:spTgt spid="132"/>
                                        </p:tgtEl>
                                        <p:attrNameLst>
                                          <p:attrName>style.visibility</p:attrName>
                                        </p:attrNameLst>
                                      </p:cBhvr>
                                      <p:to>
                                        <p:strVal val="visible"/>
                                      </p:to>
                                    </p:set>
                                    <p:anim calcmode="lin" valueType="num">
                                      <p:cBhvr>
                                        <p:cTn id="257" dur="500" fill="hold"/>
                                        <p:tgtEl>
                                          <p:spTgt spid="132"/>
                                        </p:tgtEl>
                                        <p:attrNameLst>
                                          <p:attrName>ppt_w</p:attrName>
                                        </p:attrNameLst>
                                      </p:cBhvr>
                                      <p:tavLst>
                                        <p:tav tm="0">
                                          <p:val>
                                            <p:fltVal val="0"/>
                                          </p:val>
                                        </p:tav>
                                        <p:tav tm="100000">
                                          <p:val>
                                            <p:strVal val="#ppt_w"/>
                                          </p:val>
                                        </p:tav>
                                      </p:tavLst>
                                    </p:anim>
                                    <p:anim calcmode="lin" valueType="num">
                                      <p:cBhvr>
                                        <p:cTn id="258" dur="500" fill="hold"/>
                                        <p:tgtEl>
                                          <p:spTgt spid="132"/>
                                        </p:tgtEl>
                                        <p:attrNameLst>
                                          <p:attrName>ppt_h</p:attrName>
                                        </p:attrNameLst>
                                      </p:cBhvr>
                                      <p:tavLst>
                                        <p:tav tm="0">
                                          <p:val>
                                            <p:fltVal val="0"/>
                                          </p:val>
                                        </p:tav>
                                        <p:tav tm="100000">
                                          <p:val>
                                            <p:strVal val="#ppt_h"/>
                                          </p:val>
                                        </p:tav>
                                      </p:tavLst>
                                    </p:anim>
                                    <p:animEffect transition="in" filter="fade">
                                      <p:cBhvr>
                                        <p:cTn id="259" dur="500"/>
                                        <p:tgtEl>
                                          <p:spTgt spid="132"/>
                                        </p:tgtEl>
                                      </p:cBhvr>
                                    </p:animEffect>
                                  </p:childTnLst>
                                </p:cTn>
                              </p:par>
                              <p:par>
                                <p:cTn id="260" presetID="53" presetClass="entr" presetSubtype="16" fill="hold" grpId="0" nodeType="withEffect">
                                  <p:stCondLst>
                                    <p:cond delay="0"/>
                                  </p:stCondLst>
                                  <p:childTnLst>
                                    <p:set>
                                      <p:cBhvr>
                                        <p:cTn id="261" dur="1" fill="hold">
                                          <p:stCondLst>
                                            <p:cond delay="0"/>
                                          </p:stCondLst>
                                        </p:cTn>
                                        <p:tgtEl>
                                          <p:spTgt spid="133"/>
                                        </p:tgtEl>
                                        <p:attrNameLst>
                                          <p:attrName>style.visibility</p:attrName>
                                        </p:attrNameLst>
                                      </p:cBhvr>
                                      <p:to>
                                        <p:strVal val="visible"/>
                                      </p:to>
                                    </p:set>
                                    <p:anim calcmode="lin" valueType="num">
                                      <p:cBhvr>
                                        <p:cTn id="262" dur="500" fill="hold"/>
                                        <p:tgtEl>
                                          <p:spTgt spid="133"/>
                                        </p:tgtEl>
                                        <p:attrNameLst>
                                          <p:attrName>ppt_w</p:attrName>
                                        </p:attrNameLst>
                                      </p:cBhvr>
                                      <p:tavLst>
                                        <p:tav tm="0">
                                          <p:val>
                                            <p:fltVal val="0"/>
                                          </p:val>
                                        </p:tav>
                                        <p:tav tm="100000">
                                          <p:val>
                                            <p:strVal val="#ppt_w"/>
                                          </p:val>
                                        </p:tav>
                                      </p:tavLst>
                                    </p:anim>
                                    <p:anim calcmode="lin" valueType="num">
                                      <p:cBhvr>
                                        <p:cTn id="263" dur="500" fill="hold"/>
                                        <p:tgtEl>
                                          <p:spTgt spid="133"/>
                                        </p:tgtEl>
                                        <p:attrNameLst>
                                          <p:attrName>ppt_h</p:attrName>
                                        </p:attrNameLst>
                                      </p:cBhvr>
                                      <p:tavLst>
                                        <p:tav tm="0">
                                          <p:val>
                                            <p:fltVal val="0"/>
                                          </p:val>
                                        </p:tav>
                                        <p:tav tm="100000">
                                          <p:val>
                                            <p:strVal val="#ppt_h"/>
                                          </p:val>
                                        </p:tav>
                                      </p:tavLst>
                                    </p:anim>
                                    <p:animEffect transition="in" filter="fade">
                                      <p:cBhvr>
                                        <p:cTn id="264" dur="500"/>
                                        <p:tgtEl>
                                          <p:spTgt spid="133"/>
                                        </p:tgtEl>
                                      </p:cBhvr>
                                    </p:animEffect>
                                  </p:childTnLst>
                                </p:cTn>
                              </p:par>
                              <p:par>
                                <p:cTn id="265" presetID="53" presetClass="entr" presetSubtype="16" fill="hold" grpId="0" nodeType="withEffect">
                                  <p:stCondLst>
                                    <p:cond delay="0"/>
                                  </p:stCondLst>
                                  <p:childTnLst>
                                    <p:set>
                                      <p:cBhvr>
                                        <p:cTn id="266" dur="1" fill="hold">
                                          <p:stCondLst>
                                            <p:cond delay="0"/>
                                          </p:stCondLst>
                                        </p:cTn>
                                        <p:tgtEl>
                                          <p:spTgt spid="134"/>
                                        </p:tgtEl>
                                        <p:attrNameLst>
                                          <p:attrName>style.visibility</p:attrName>
                                        </p:attrNameLst>
                                      </p:cBhvr>
                                      <p:to>
                                        <p:strVal val="visible"/>
                                      </p:to>
                                    </p:set>
                                    <p:anim calcmode="lin" valueType="num">
                                      <p:cBhvr>
                                        <p:cTn id="267" dur="500" fill="hold"/>
                                        <p:tgtEl>
                                          <p:spTgt spid="134"/>
                                        </p:tgtEl>
                                        <p:attrNameLst>
                                          <p:attrName>ppt_w</p:attrName>
                                        </p:attrNameLst>
                                      </p:cBhvr>
                                      <p:tavLst>
                                        <p:tav tm="0">
                                          <p:val>
                                            <p:fltVal val="0"/>
                                          </p:val>
                                        </p:tav>
                                        <p:tav tm="100000">
                                          <p:val>
                                            <p:strVal val="#ppt_w"/>
                                          </p:val>
                                        </p:tav>
                                      </p:tavLst>
                                    </p:anim>
                                    <p:anim calcmode="lin" valueType="num">
                                      <p:cBhvr>
                                        <p:cTn id="268" dur="500" fill="hold"/>
                                        <p:tgtEl>
                                          <p:spTgt spid="134"/>
                                        </p:tgtEl>
                                        <p:attrNameLst>
                                          <p:attrName>ppt_h</p:attrName>
                                        </p:attrNameLst>
                                      </p:cBhvr>
                                      <p:tavLst>
                                        <p:tav tm="0">
                                          <p:val>
                                            <p:fltVal val="0"/>
                                          </p:val>
                                        </p:tav>
                                        <p:tav tm="100000">
                                          <p:val>
                                            <p:strVal val="#ppt_h"/>
                                          </p:val>
                                        </p:tav>
                                      </p:tavLst>
                                    </p:anim>
                                    <p:animEffect transition="in" filter="fade">
                                      <p:cBhvr>
                                        <p:cTn id="269" dur="500"/>
                                        <p:tgtEl>
                                          <p:spTgt spid="134"/>
                                        </p:tgtEl>
                                      </p:cBhvr>
                                    </p:animEffect>
                                  </p:childTnLst>
                                </p:cTn>
                              </p:par>
                              <p:par>
                                <p:cTn id="270" presetID="53" presetClass="entr" presetSubtype="16" fill="hold" grpId="0" nodeType="withEffect">
                                  <p:stCondLst>
                                    <p:cond delay="0"/>
                                  </p:stCondLst>
                                  <p:childTnLst>
                                    <p:set>
                                      <p:cBhvr>
                                        <p:cTn id="271" dur="1" fill="hold">
                                          <p:stCondLst>
                                            <p:cond delay="0"/>
                                          </p:stCondLst>
                                        </p:cTn>
                                        <p:tgtEl>
                                          <p:spTgt spid="135"/>
                                        </p:tgtEl>
                                        <p:attrNameLst>
                                          <p:attrName>style.visibility</p:attrName>
                                        </p:attrNameLst>
                                      </p:cBhvr>
                                      <p:to>
                                        <p:strVal val="visible"/>
                                      </p:to>
                                    </p:set>
                                    <p:anim calcmode="lin" valueType="num">
                                      <p:cBhvr>
                                        <p:cTn id="272" dur="500" fill="hold"/>
                                        <p:tgtEl>
                                          <p:spTgt spid="135"/>
                                        </p:tgtEl>
                                        <p:attrNameLst>
                                          <p:attrName>ppt_w</p:attrName>
                                        </p:attrNameLst>
                                      </p:cBhvr>
                                      <p:tavLst>
                                        <p:tav tm="0">
                                          <p:val>
                                            <p:fltVal val="0"/>
                                          </p:val>
                                        </p:tav>
                                        <p:tav tm="100000">
                                          <p:val>
                                            <p:strVal val="#ppt_w"/>
                                          </p:val>
                                        </p:tav>
                                      </p:tavLst>
                                    </p:anim>
                                    <p:anim calcmode="lin" valueType="num">
                                      <p:cBhvr>
                                        <p:cTn id="273" dur="500" fill="hold"/>
                                        <p:tgtEl>
                                          <p:spTgt spid="135"/>
                                        </p:tgtEl>
                                        <p:attrNameLst>
                                          <p:attrName>ppt_h</p:attrName>
                                        </p:attrNameLst>
                                      </p:cBhvr>
                                      <p:tavLst>
                                        <p:tav tm="0">
                                          <p:val>
                                            <p:fltVal val="0"/>
                                          </p:val>
                                        </p:tav>
                                        <p:tav tm="100000">
                                          <p:val>
                                            <p:strVal val="#ppt_h"/>
                                          </p:val>
                                        </p:tav>
                                      </p:tavLst>
                                    </p:anim>
                                    <p:animEffect transition="in" filter="fade">
                                      <p:cBhvr>
                                        <p:cTn id="274" dur="500"/>
                                        <p:tgtEl>
                                          <p:spTgt spid="135"/>
                                        </p:tgtEl>
                                      </p:cBhvr>
                                    </p:animEffect>
                                  </p:childTnLst>
                                </p:cTn>
                              </p:par>
                              <p:par>
                                <p:cTn id="275" presetID="53" presetClass="entr" presetSubtype="16" fill="hold" grpId="0" nodeType="withEffect">
                                  <p:stCondLst>
                                    <p:cond delay="0"/>
                                  </p:stCondLst>
                                  <p:childTnLst>
                                    <p:set>
                                      <p:cBhvr>
                                        <p:cTn id="276" dur="1" fill="hold">
                                          <p:stCondLst>
                                            <p:cond delay="0"/>
                                          </p:stCondLst>
                                        </p:cTn>
                                        <p:tgtEl>
                                          <p:spTgt spid="136"/>
                                        </p:tgtEl>
                                        <p:attrNameLst>
                                          <p:attrName>style.visibility</p:attrName>
                                        </p:attrNameLst>
                                      </p:cBhvr>
                                      <p:to>
                                        <p:strVal val="visible"/>
                                      </p:to>
                                    </p:set>
                                    <p:anim calcmode="lin" valueType="num">
                                      <p:cBhvr>
                                        <p:cTn id="277" dur="500" fill="hold"/>
                                        <p:tgtEl>
                                          <p:spTgt spid="136"/>
                                        </p:tgtEl>
                                        <p:attrNameLst>
                                          <p:attrName>ppt_w</p:attrName>
                                        </p:attrNameLst>
                                      </p:cBhvr>
                                      <p:tavLst>
                                        <p:tav tm="0">
                                          <p:val>
                                            <p:fltVal val="0"/>
                                          </p:val>
                                        </p:tav>
                                        <p:tav tm="100000">
                                          <p:val>
                                            <p:strVal val="#ppt_w"/>
                                          </p:val>
                                        </p:tav>
                                      </p:tavLst>
                                    </p:anim>
                                    <p:anim calcmode="lin" valueType="num">
                                      <p:cBhvr>
                                        <p:cTn id="278" dur="500" fill="hold"/>
                                        <p:tgtEl>
                                          <p:spTgt spid="136"/>
                                        </p:tgtEl>
                                        <p:attrNameLst>
                                          <p:attrName>ppt_h</p:attrName>
                                        </p:attrNameLst>
                                      </p:cBhvr>
                                      <p:tavLst>
                                        <p:tav tm="0">
                                          <p:val>
                                            <p:fltVal val="0"/>
                                          </p:val>
                                        </p:tav>
                                        <p:tav tm="100000">
                                          <p:val>
                                            <p:strVal val="#ppt_h"/>
                                          </p:val>
                                        </p:tav>
                                      </p:tavLst>
                                    </p:anim>
                                    <p:animEffect transition="in" filter="fade">
                                      <p:cBhvr>
                                        <p:cTn id="279" dur="500"/>
                                        <p:tgtEl>
                                          <p:spTgt spid="1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p:bldP spid="68" grpId="0"/>
      <p:bldP spid="69" grpId="0"/>
      <p:bldP spid="70" grpId="0"/>
      <p:bldP spid="71" grpId="0"/>
      <p:bldP spid="72" grpId="0"/>
      <p:bldP spid="73" grpId="0"/>
      <p:bldP spid="74" grpId="0"/>
      <p:bldP spid="76" grpId="0"/>
      <p:bldP spid="77" grpId="0"/>
      <p:bldP spid="92" grpId="0"/>
      <p:bldP spid="93" grpId="0"/>
      <p:bldP spid="94" grpId="0"/>
      <p:bldP spid="95" grpId="0"/>
      <p:bldP spid="96" grpId="0"/>
      <p:bldP spid="97" grpId="0"/>
      <p:bldP spid="98" grpId="0"/>
      <p:bldP spid="99" grpId="0"/>
      <p:bldP spid="100" grpId="0"/>
      <p:bldP spid="101" grpId="0"/>
      <p:bldP spid="102" grpId="0"/>
      <p:bldP spid="103" grpId="0"/>
      <p:bldP spid="104" grpId="0"/>
      <p:bldP spid="105" grpId="0"/>
      <p:bldP spid="106" grpId="0"/>
      <p:bldP spid="107" grpId="0"/>
      <p:bldP spid="108" grpId="0"/>
      <p:bldP spid="109" grpId="0"/>
      <p:bldP spid="110" grpId="0"/>
      <p:bldP spid="111" grpId="0"/>
      <p:bldP spid="112" grpId="0"/>
      <p:bldP spid="113" grpId="0"/>
      <p:bldP spid="114" grpId="0"/>
      <p:bldP spid="115" grpId="0"/>
      <p:bldP spid="116" grpId="0"/>
      <p:bldP spid="117" grpId="0"/>
      <p:bldP spid="118" grpId="0"/>
      <p:bldP spid="119" grpId="0"/>
      <p:bldP spid="120" grpId="0"/>
      <p:bldP spid="121" grpId="0"/>
      <p:bldP spid="122" grpId="0"/>
      <p:bldP spid="123" grpId="0"/>
      <p:bldP spid="124" grpId="0"/>
      <p:bldP spid="125" grpId="0"/>
      <p:bldP spid="126" grpId="0"/>
      <p:bldP spid="127" grpId="0"/>
      <p:bldP spid="128" grpId="0"/>
      <p:bldP spid="129" grpId="0"/>
      <p:bldP spid="130" grpId="0"/>
      <p:bldP spid="131" grpId="0"/>
      <p:bldP spid="132" grpId="0"/>
      <p:bldP spid="133" grpId="0"/>
      <p:bldP spid="134" grpId="0"/>
      <p:bldP spid="135" grpId="0"/>
      <p:bldP spid="136" grpId="0"/>
    </p:bld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p2.VsuBQaKESO3pDLox_Dyg"/>
</p:tagLst>
</file>

<file path=ppt/theme/theme1.xml><?xml version="1.0" encoding="utf-8"?>
<a:theme xmlns:a="http://schemas.openxmlformats.org/drawingml/2006/main" name="Executive_Retreat_2013_16x9_Jan-15-2013">
  <a:themeElements>
    <a:clrScheme name="Executive-Retreat-2013 Colors">
      <a:dk1>
        <a:srgbClr val="505050"/>
      </a:dk1>
      <a:lt1>
        <a:srgbClr val="FFFFFF"/>
      </a:lt1>
      <a:dk2>
        <a:srgbClr val="002050"/>
      </a:dk2>
      <a:lt2>
        <a:srgbClr val="D2D2D2"/>
      </a:lt2>
      <a:accent1>
        <a:srgbClr val="0072C6"/>
      </a:accent1>
      <a:accent2>
        <a:srgbClr val="B4009E"/>
      </a:accent2>
      <a:accent3>
        <a:srgbClr val="007233"/>
      </a:accent3>
      <a:accent4>
        <a:srgbClr val="E81123"/>
      </a:accent4>
      <a:accent5>
        <a:srgbClr val="4668C5"/>
      </a:accent5>
      <a:accent6>
        <a:srgbClr val="442359"/>
      </a:accent6>
      <a:hlink>
        <a:srgbClr val="55D455"/>
      </a:hlink>
      <a:folHlink>
        <a:srgbClr val="55D45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Executive Retreat 2013_16-9_WHITE.potx" id="{1FF4B884-F015-4DCE-9B7A-E56704364B93}" vid="{20EA6BB2-6145-4DC7-AD89-29F3A648FA86}"/>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FY13 EPG Presentation Template_External_16x9_Light">
  <a:themeElements>
    <a:clrScheme name="FY13 EPG">
      <a:dk1>
        <a:srgbClr val="505050"/>
      </a:dk1>
      <a:lt1>
        <a:sysClr val="window" lastClr="FFFFFF"/>
      </a:lt1>
      <a:dk2>
        <a:srgbClr val="0072C6"/>
      </a:dk2>
      <a:lt2>
        <a:srgbClr val="FFB900"/>
      </a:lt2>
      <a:accent1>
        <a:srgbClr val="7FBA00"/>
      </a:accent1>
      <a:accent2>
        <a:srgbClr val="00188F"/>
      </a:accent2>
      <a:accent3>
        <a:srgbClr val="442359"/>
      </a:accent3>
      <a:accent4>
        <a:srgbClr val="00BCF2"/>
      </a:accent4>
      <a:accent5>
        <a:srgbClr val="D2D2D2"/>
      </a:accent5>
      <a:accent6>
        <a:srgbClr val="969696"/>
      </a:accent6>
      <a:hlink>
        <a:srgbClr val="969696"/>
      </a:hlink>
      <a:folHlink>
        <a:srgbClr val="969696"/>
      </a:folHlink>
    </a:clrScheme>
    <a:fontScheme name="Sego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defPPr algn="r">
          <a:defRPr sz="1200"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bodyPr vert="horz" wrap="none" lIns="91440" tIns="91440" rIns="91440" bIns="91440" rtlCol="0" anchor="t">
        <a:noAutofit/>
      </a:bodyPr>
      <a:lstStyle>
        <a:defPPr marL="171450" indent="-171450">
          <a:buFont typeface="Wingdings" pitchFamily="2" charset="2"/>
          <a:buChar char="§"/>
          <a:defRPr sz="1600" dirty="0" err="1" smtClean="0">
            <a:latin typeface="Segoe UI" pitchFamily="34" charset="0"/>
            <a:ea typeface="Segoe UI" pitchFamily="34" charset="0"/>
            <a:cs typeface="Segoe UI" pitchFamily="34" charset="0"/>
          </a:defRPr>
        </a:defPPr>
      </a:lstStyle>
    </a:txDef>
  </a:objectDefaults>
  <a:extraClrSchemeLst/>
</a:theme>
</file>

<file path=ppt/theme/theme3.xml><?xml version="1.0" encoding="utf-8"?>
<a:theme xmlns:a="http://schemas.openxmlformats.org/drawingml/2006/main" name="Excutive-Retreat_White_16x9_2014">
  <a:themeElements>
    <a:clrScheme name="TT_White_Dec2013">
      <a:dk1>
        <a:srgbClr val="505050"/>
      </a:dk1>
      <a:lt1>
        <a:srgbClr val="FFFFFF"/>
      </a:lt1>
      <a:dk2>
        <a:srgbClr val="008272"/>
      </a:dk2>
      <a:lt2>
        <a:srgbClr val="D2D2D2"/>
      </a:lt2>
      <a:accent1>
        <a:srgbClr val="008272"/>
      </a:accent1>
      <a:accent2>
        <a:srgbClr val="68217A"/>
      </a:accent2>
      <a:accent3>
        <a:srgbClr val="B4009E"/>
      </a:accent3>
      <a:accent4>
        <a:srgbClr val="0072C6"/>
      </a:accent4>
      <a:accent5>
        <a:srgbClr val="442359"/>
      </a:accent5>
      <a:accent6>
        <a:srgbClr val="002050"/>
      </a:accent6>
      <a:hlink>
        <a:srgbClr val="008272"/>
      </a:hlink>
      <a:folHlink>
        <a:srgbClr val="00827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2014_Executive-Retreat_16x9_Template [Read-Only]" id="{FE271207-60CF-4CD5-A0F7-581D06A73419}" vid="{2ACB54AE-3A9C-4810-9E5D-17A0311496FF}"/>
    </a:ext>
  </a:extLst>
</a:theme>
</file>

<file path=ppt/theme/theme4.xml><?xml version="1.0" encoding="utf-8"?>
<a:theme xmlns:a="http://schemas.openxmlformats.org/drawingml/2006/main" name="1_FY13 EPG Presentation Template_External_16x9_Light">
  <a:themeElements>
    <a:clrScheme name="FY13 EPG">
      <a:dk1>
        <a:srgbClr val="505050"/>
      </a:dk1>
      <a:lt1>
        <a:sysClr val="window" lastClr="FFFFFF"/>
      </a:lt1>
      <a:dk2>
        <a:srgbClr val="0072C6"/>
      </a:dk2>
      <a:lt2>
        <a:srgbClr val="FFB900"/>
      </a:lt2>
      <a:accent1>
        <a:srgbClr val="7FBA00"/>
      </a:accent1>
      <a:accent2>
        <a:srgbClr val="00188F"/>
      </a:accent2>
      <a:accent3>
        <a:srgbClr val="442359"/>
      </a:accent3>
      <a:accent4>
        <a:srgbClr val="00BCF2"/>
      </a:accent4>
      <a:accent5>
        <a:srgbClr val="D2D2D2"/>
      </a:accent5>
      <a:accent6>
        <a:srgbClr val="969696"/>
      </a:accent6>
      <a:hlink>
        <a:srgbClr val="969696"/>
      </a:hlink>
      <a:folHlink>
        <a:srgbClr val="969696"/>
      </a:folHlink>
    </a:clrScheme>
    <a:fontScheme name="Sego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defPPr algn="r">
          <a:defRPr sz="1200"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bodyPr vert="horz" wrap="none" lIns="91440" tIns="91440" rIns="91440" bIns="91440" rtlCol="0" anchor="t">
        <a:noAutofit/>
      </a:bodyPr>
      <a:lstStyle>
        <a:defPPr marL="171450" indent="-171450">
          <a:buFont typeface="Wingdings" pitchFamily="2" charset="2"/>
          <a:buChar char="§"/>
          <a:defRPr sz="1600" dirty="0" err="1" smtClean="0">
            <a:latin typeface="Segoe UI" pitchFamily="34" charset="0"/>
            <a:ea typeface="Segoe UI" pitchFamily="34" charset="0"/>
            <a:cs typeface="Segoe UI" pitchFamily="34" charset="0"/>
          </a:defRPr>
        </a:defPPr>
      </a:lstStyle>
    </a:txDef>
  </a:objectDefaults>
  <a:extraClrSchemeLst/>
</a:theme>
</file>

<file path=ppt/theme/theme5.xml><?xml version="1.0" encoding="utf-8"?>
<a:theme xmlns:a="http://schemas.openxmlformats.org/drawingml/2006/main" name="Azure Medium">
  <a:themeElements>
    <a:clrScheme name="Azure Basic">
      <a:dk1>
        <a:srgbClr val="00B0F0"/>
      </a:dk1>
      <a:lt1>
        <a:srgbClr val="FFFFFF"/>
      </a:lt1>
      <a:dk2>
        <a:srgbClr val="44546A"/>
      </a:dk2>
      <a:lt2>
        <a:srgbClr val="FFFFFF"/>
      </a:lt2>
      <a:accent1>
        <a:srgbClr val="00B0F0"/>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Windows Azur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Standard Layouts">
  <a:themeElements>
    <a:clrScheme name="Custom 1">
      <a:dk1>
        <a:srgbClr val="505050"/>
      </a:dk1>
      <a:lt1>
        <a:srgbClr val="FFFFFF"/>
      </a:lt1>
      <a:dk2>
        <a:srgbClr val="002050"/>
      </a:dk2>
      <a:lt2>
        <a:srgbClr val="D2D2D2"/>
      </a:lt2>
      <a:accent1>
        <a:srgbClr val="0072C6"/>
      </a:accent1>
      <a:accent2>
        <a:srgbClr val="DC3C00"/>
      </a:accent2>
      <a:accent3>
        <a:srgbClr val="008272"/>
      </a:accent3>
      <a:accent4>
        <a:srgbClr val="68217A"/>
      </a:accent4>
      <a:accent5>
        <a:srgbClr val="002050"/>
      </a:accent5>
      <a:accent6>
        <a:srgbClr val="442359"/>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C3B11EF6-C027-4BA7-B6A2-190EEB857CD9}"/>
    </a:ext>
  </a:extLst>
</a:theme>
</file>

<file path=ppt/theme/theme7.xml><?xml version="1.0" encoding="utf-8"?>
<a:theme xmlns:a="http://schemas.openxmlformats.org/drawingml/2006/main" name="2_FY13 EPG Presentation Template_External_16x9_Light">
  <a:themeElements>
    <a:clrScheme name="FY13 EPG">
      <a:dk1>
        <a:srgbClr val="505050"/>
      </a:dk1>
      <a:lt1>
        <a:sysClr val="window" lastClr="FFFFFF"/>
      </a:lt1>
      <a:dk2>
        <a:srgbClr val="0072C6"/>
      </a:dk2>
      <a:lt2>
        <a:srgbClr val="FFB900"/>
      </a:lt2>
      <a:accent1>
        <a:srgbClr val="7FBA00"/>
      </a:accent1>
      <a:accent2>
        <a:srgbClr val="00188F"/>
      </a:accent2>
      <a:accent3>
        <a:srgbClr val="442359"/>
      </a:accent3>
      <a:accent4>
        <a:srgbClr val="00BCF2"/>
      </a:accent4>
      <a:accent5>
        <a:srgbClr val="D2D2D2"/>
      </a:accent5>
      <a:accent6>
        <a:srgbClr val="969696"/>
      </a:accent6>
      <a:hlink>
        <a:srgbClr val="969696"/>
      </a:hlink>
      <a:folHlink>
        <a:srgbClr val="969696"/>
      </a:folHlink>
    </a:clrScheme>
    <a:fontScheme name="Sego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defPPr algn="r">
          <a:defRPr sz="1200"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bodyPr vert="horz" wrap="none" lIns="91440" tIns="91440" rIns="91440" bIns="91440" rtlCol="0" anchor="t">
        <a:noAutofit/>
      </a:bodyPr>
      <a:lstStyle>
        <a:defPPr marL="171450" indent="-171450">
          <a:buFont typeface="Wingdings" pitchFamily="2" charset="2"/>
          <a:buChar char="§"/>
          <a:defRPr sz="1600" dirty="0" err="1" smtClean="0">
            <a:latin typeface="Segoe UI" pitchFamily="34" charset="0"/>
            <a:ea typeface="Segoe UI" pitchFamily="34" charset="0"/>
            <a:cs typeface="Segoe UI" pitchFamily="34" charset="0"/>
          </a:defRPr>
        </a:defPPr>
      </a:lstStyle>
    </a:txDef>
  </a:objectDefaults>
  <a:extraClrSchemeLst/>
</a:theme>
</file>

<file path=ppt/theme/theme8.xml><?xml version="1.0" encoding="utf-8"?>
<a:theme xmlns:a="http://schemas.openxmlformats.org/drawingml/2006/main" name="1_3-30410_WPC2014_Vision_Template_16x9">
  <a:themeElements>
    <a:clrScheme name="WPC_External_Breakout">
      <a:dk1>
        <a:srgbClr val="505050"/>
      </a:dk1>
      <a:lt1>
        <a:srgbClr val="FFFFFF"/>
      </a:lt1>
      <a:dk2>
        <a:srgbClr val="0072C6"/>
      </a:dk2>
      <a:lt2>
        <a:srgbClr val="D2D2D2"/>
      </a:lt2>
      <a:accent1>
        <a:srgbClr val="0072C6"/>
      </a:accent1>
      <a:accent2>
        <a:srgbClr val="008272"/>
      </a:accent2>
      <a:accent3>
        <a:srgbClr val="68217A"/>
      </a:accent3>
      <a:accent4>
        <a:srgbClr val="00BCF2"/>
      </a:accent4>
      <a:accent5>
        <a:srgbClr val="7FBA00"/>
      </a:accent5>
      <a:accent6>
        <a:srgbClr val="FF8C00"/>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2014_Vision_Template" id="{6725F95B-ED7E-483B-990E-BF1D701C66CE}" vid="{D49783E1-D2BA-4B43-BCCD-EA3DF0856883}"/>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fee586e5-3c92-48eb-9898-42915e590ada">
      <UserInfo>
        <DisplayName>Seth Brickman</DisplayName>
        <AccountId>139</AccountId>
        <AccountType/>
      </UserInfo>
      <UserInfo>
        <DisplayName>Neil Hutson</DisplayName>
        <AccountId>140</AccountId>
        <AccountType/>
      </UserInfo>
      <UserInfo>
        <DisplayName>Jonah Sterling</DisplayName>
        <AccountId>136</AccountId>
        <AccountType/>
      </UserInfo>
    </SharedWithUser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4A821E223A3BC347949CC2419033DBE2" ma:contentTypeVersion="1" ma:contentTypeDescription="Create a new document." ma:contentTypeScope="" ma:versionID="519c6bc90736a6e8abbbdb38ed934ac6">
  <xsd:schema xmlns:xsd="http://www.w3.org/2001/XMLSchema" xmlns:xs="http://www.w3.org/2001/XMLSchema" xmlns:p="http://schemas.microsoft.com/office/2006/metadata/properties" xmlns:ns2="fee586e5-3c92-48eb-9898-42915e590ada" targetNamespace="http://schemas.microsoft.com/office/2006/metadata/properties" ma:root="true" ma:fieldsID="4da06bcf8031bc55fa8390c6716287b0" ns2:_="">
    <xsd:import namespace="fee586e5-3c92-48eb-9898-42915e590ada"/>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ee586e5-3c92-48eb-9898-42915e590ada"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9A13FED-9D9A-42D4-BBF4-345F4CCBDD05}">
  <ds:schemaRefs>
    <ds:schemaRef ds:uri="http://purl.org/dc/terms/"/>
    <ds:schemaRef ds:uri="http://schemas.openxmlformats.org/package/2006/metadata/core-properties"/>
    <ds:schemaRef ds:uri="http://purl.org/dc/dcmitype/"/>
    <ds:schemaRef ds:uri="http://schemas.microsoft.com/office/infopath/2007/PartnerControls"/>
    <ds:schemaRef ds:uri="http://purl.org/dc/elements/1.1/"/>
    <ds:schemaRef ds:uri="http://schemas.microsoft.com/office/2006/metadata/properties"/>
    <ds:schemaRef ds:uri="http://schemas.microsoft.com/office/2006/documentManagement/types"/>
    <ds:schemaRef ds:uri="fee586e5-3c92-48eb-9898-42915e590ada"/>
    <ds:schemaRef ds:uri="http://www.w3.org/XML/1998/namespace"/>
  </ds:schemaRefs>
</ds:datastoreItem>
</file>

<file path=customXml/itemProps2.xml><?xml version="1.0" encoding="utf-8"?>
<ds:datastoreItem xmlns:ds="http://schemas.openxmlformats.org/officeDocument/2006/customXml" ds:itemID="{8587D03C-DCD5-4A24-A48F-FDD3322C1278}">
  <ds:schemaRefs>
    <ds:schemaRef ds:uri="http://schemas.microsoft.com/sharepoint/v3/contenttype/forms"/>
  </ds:schemaRefs>
</ds:datastoreItem>
</file>

<file path=customXml/itemProps3.xml><?xml version="1.0" encoding="utf-8"?>
<ds:datastoreItem xmlns:ds="http://schemas.openxmlformats.org/officeDocument/2006/customXml" ds:itemID="{3093EB58-A3C8-4EFB-858C-7BC99E7AE93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ee586e5-3c92-48eb-9898-42915e590ad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0</TotalTime>
  <Words>2789</Words>
  <Application>Microsoft Office PowerPoint</Application>
  <PresentationFormat>Custom</PresentationFormat>
  <Paragraphs>549</Paragraphs>
  <Slides>37</Slides>
  <Notes>25</Notes>
  <HiddenSlides>0</HiddenSlides>
  <MMClips>0</MMClips>
  <ScaleCrop>false</ScaleCrop>
  <HeadingPairs>
    <vt:vector size="6" baseType="variant">
      <vt:variant>
        <vt:lpstr>Fonts Used</vt:lpstr>
      </vt:variant>
      <vt:variant>
        <vt:i4>9</vt:i4>
      </vt:variant>
      <vt:variant>
        <vt:lpstr>Theme</vt:lpstr>
      </vt:variant>
      <vt:variant>
        <vt:i4>8</vt:i4>
      </vt:variant>
      <vt:variant>
        <vt:lpstr>Slide Titles</vt:lpstr>
      </vt:variant>
      <vt:variant>
        <vt:i4>37</vt:i4>
      </vt:variant>
    </vt:vector>
  </HeadingPairs>
  <TitlesOfParts>
    <vt:vector size="54" baseType="lpstr">
      <vt:lpstr>メイリオ</vt:lpstr>
      <vt:lpstr>MS PGothic</vt:lpstr>
      <vt:lpstr>Arial</vt:lpstr>
      <vt:lpstr>Consolas</vt:lpstr>
      <vt:lpstr>Segoe Light</vt:lpstr>
      <vt:lpstr>Segoe UI</vt:lpstr>
      <vt:lpstr>Segoe UI Light</vt:lpstr>
      <vt:lpstr>Segoe UI Semibold</vt:lpstr>
      <vt:lpstr>Wingdings</vt:lpstr>
      <vt:lpstr>Executive_Retreat_2013_16x9_Jan-15-2013</vt:lpstr>
      <vt:lpstr>FY13 EPG Presentation Template_External_16x9_Light</vt:lpstr>
      <vt:lpstr>Excutive-Retreat_White_16x9_2014</vt:lpstr>
      <vt:lpstr>1_FY13 EPG Presentation Template_External_16x9_Light</vt:lpstr>
      <vt:lpstr>Azure Medium</vt:lpstr>
      <vt:lpstr>Standard Layouts</vt:lpstr>
      <vt:lpstr>2_FY13 EPG Presentation Template_External_16x9_Light</vt:lpstr>
      <vt:lpstr>1_3-30410_WPC2014_Vision_Template_16x9</vt:lpstr>
      <vt:lpstr>The Cloud for Modern Business</vt:lpstr>
      <vt:lpstr>Why the cloud?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Hybrid consistency</vt:lpstr>
      <vt:lpstr>Connect every on-premises server to the cloud</vt:lpstr>
      <vt:lpstr>PowerPoint Presentation</vt:lpstr>
      <vt:lpstr>Support for Open Source</vt:lpstr>
      <vt:lpstr>Trust through transparency</vt:lpstr>
      <vt:lpstr>PowerPoint Presentation</vt:lpstr>
      <vt:lpstr>PowerPoint Presentation</vt:lpstr>
      <vt:lpstr>Microsoft Azure Services </vt:lpstr>
      <vt:lpstr>Demo: Azure Portal</vt:lpstr>
      <vt:lpstr>Virtual Machines</vt:lpstr>
      <vt:lpstr>PowerPoint Presentation</vt:lpstr>
      <vt:lpstr>Microsoft Azure Site Recovery Orchestrated disaster recovery to a second site or to Azure</vt:lpstr>
      <vt:lpstr>Titanfall</vt:lpstr>
      <vt:lpstr>SQL Database</vt:lpstr>
      <vt:lpstr>Big Data Insights</vt:lpstr>
      <vt:lpstr>Microsoft Azure Web Sites</vt:lpstr>
      <vt:lpstr>Visual Studio Online</vt:lpstr>
      <vt:lpstr>Demo: Azure Preview Portal</vt:lpstr>
      <vt:lpstr>You</vt:lpstr>
      <vt:lpstr>Azure Media Services</vt:lpstr>
      <vt:lpstr>Mobile Services</vt:lpstr>
      <vt:lpstr>Internet of Things</vt:lpstr>
      <vt:lpstr>Azure Data Factory</vt:lpstr>
      <vt:lpstr>Azure Steaming Analytics</vt:lpstr>
      <vt:lpstr>Key Scenarios to get started with Microsoft Azure</vt:lpstr>
      <vt:lpstr>Activate your MSDN Benefits…</vt:lpstr>
      <vt:lpstr>PowerPoint Presentation</vt:lpstr>
    </vt:vector>
  </TitlesOfParts>
  <Manager/>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dc:description/>
  <cp:lastModifiedBy/>
  <cp:revision>1</cp:revision>
  <dcterms:created xsi:type="dcterms:W3CDTF">2014-07-17T16:01:57Z</dcterms:created>
  <dcterms:modified xsi:type="dcterms:W3CDTF">2015-01-31T01:48:14Z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MyDocuments">
    <vt:bool>true</vt:bool>
  </property>
  <property fmtid="{D5CDD505-2E9C-101B-9397-08002B2CF9AE}" pid="3" name="ContentTypeId">
    <vt:lpwstr>0x0101004A821E223A3BC347949CC2419033DBE2</vt:lpwstr>
  </property>
  <property fmtid="{D5CDD505-2E9C-101B-9397-08002B2CF9AE}" pid="4" name="DocVizMetadataToken">
    <vt:lpwstr>300x168x1</vt:lpwstr>
  </property>
</Properties>
</file>